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46"/>
  </p:normalViewPr>
  <p:slideViewPr>
    <p:cSldViewPr snapToGrid="0">
      <p:cViewPr>
        <p:scale>
          <a:sx n="33" d="100"/>
          <a:sy n="33" d="100"/>
        </p:scale>
        <p:origin x="104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13.4.2025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l"/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-to-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Car-Sharing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Car-Sharing</a:t>
            </a:r>
            <a:r>
              <a:rPr lang="sk-SK" sz="64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64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sk-SK" sz="64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Katarzyna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Turoń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Andrzej</a:t>
            </a:r>
            <a:r>
              <a:rPr lang="sk-SK" sz="45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Kubik</a:t>
            </a:r>
            <a:r>
              <a:rPr lang="sk-SK" sz="4500" baseline="30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sk-SK" sz="45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Silesian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Katowice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Poland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325878"/>
              </p:ext>
            </p:extLst>
          </p:nvPr>
        </p:nvGraphicFramePr>
        <p:xfrm>
          <a:off x="1347570" y="7769152"/>
          <a:ext cx="29764038" cy="9469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pPr algn="just"/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Backround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Context</a:t>
                      </a:r>
                      <a:endParaRPr lang="sk-SK" sz="35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-to-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(P2P)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car-sharing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transforms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mobility by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enabling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rent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their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reliance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Problem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Statement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Stakeholders</a:t>
                      </a:r>
                      <a:endParaRPr lang="sk-SK" sz="35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insufficient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attributes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influencing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user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preferences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-to-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(P2P)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car-sharing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especially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Eastern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stakeholders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policymakers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P2P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car-sharing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platforms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transport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institutions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Expected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</a:t>
                      </a:r>
                      <a:endParaRPr lang="sk-SK" sz="35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essential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attributes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user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preferences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P2P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car-sharing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analyze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their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interdependencies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Network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(SNA).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optimization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fleets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competitiveness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car-sharing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platforms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845172"/>
              </p:ext>
            </p:extLst>
          </p:nvPr>
        </p:nvGraphicFramePr>
        <p:xfrm>
          <a:off x="1317624" y="16163377"/>
          <a:ext cx="29764038" cy="6107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838677">
                <a:tc>
                  <a:txBody>
                    <a:bodyPr/>
                    <a:lstStyle/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- 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Social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Network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Analysis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(SNA),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utilizing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computational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tools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NetworkX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in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Python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R's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SNA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package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Gephi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).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Analysis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survey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1,043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participants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collected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in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Warsaw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between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November 2023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February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2024.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Evaluation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12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attributes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including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fuel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efficiency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battery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range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systems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technology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features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Quantitative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user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surveys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-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Computational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tools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network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analysis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Python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R,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Gephi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).</a:t>
                      </a:r>
                    </a:p>
                    <a:p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749971"/>
              </p:ext>
            </p:extLst>
          </p:nvPr>
        </p:nvGraphicFramePr>
        <p:xfrm>
          <a:off x="1347570" y="19428201"/>
          <a:ext cx="29764038" cy="21566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3261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17430777">
                  <a:extLst>
                    <a:ext uri="{9D8B030D-6E8A-4147-A177-3AD203B41FA5}">
                      <a16:colId xmlns:a16="http://schemas.microsoft.com/office/drawing/2014/main" val="204316213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Academic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Findings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</a:t>
                      </a:r>
                    </a:p>
                    <a:p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Identification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main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core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clusters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preferences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#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Sustainability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Efficiency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fuel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efficiency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battery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range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environmental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impact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)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#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Technology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Advanced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Driver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Assistance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Systems [ADAS],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infotainment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integration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)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#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Practicality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Cost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maintenance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costs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resale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value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size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)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#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Fuel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efficiency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exhibits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highest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centrality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betweenness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centrality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= 0.212),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highlighting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role as a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pivotal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attribute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influencing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multiple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features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Innovation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Practical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Applications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#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Recommendations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investing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in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that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emphasize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fuel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efficiency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advanced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safety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systems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intuitive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technology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interfaces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#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Utilization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Social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Network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Analysis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(SNA)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results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fleet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composition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enhance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competitive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market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positioning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#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Integration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open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innovation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approaches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encouraging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collaboration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between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P2P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platforms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manufacturers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companies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academic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researchers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policymakers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co-develop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innovative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features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business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models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#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Fostering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transparent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data-sharing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practices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user feedback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loops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accelerate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innovation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cycles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align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offerings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more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closely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real-time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consumer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needs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sustainability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targets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endParaRPr lang="sk-SK" sz="3500" dirty="0">
                        <a:latin typeface="Arial"/>
                        <a:cs typeface="Arial"/>
                      </a:endParaRPr>
                    </a:p>
                    <a:p>
                      <a:pPr algn="ctr"/>
                      <a:r>
                        <a:rPr lang="sk-SK" sz="3500" dirty="0" err="1">
                          <a:latin typeface="Arial"/>
                          <a:cs typeface="Arial"/>
                        </a:rPr>
                        <a:t>Fig</a:t>
                      </a:r>
                      <a:r>
                        <a:rPr lang="sk-SK" sz="3500" dirty="0">
                          <a:latin typeface="Arial"/>
                          <a:cs typeface="Arial"/>
                        </a:rPr>
                        <a:t>. 1. </a:t>
                      </a:r>
                      <a:r>
                        <a:rPr lang="sk-SK" sz="3500" dirty="0" err="1">
                          <a:latin typeface="Arial"/>
                          <a:cs typeface="Arial"/>
                        </a:rPr>
                        <a:t>Key</a:t>
                      </a:r>
                      <a:r>
                        <a:rPr lang="sk-SK" sz="350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latin typeface="Arial"/>
                          <a:cs typeface="Arial"/>
                        </a:rPr>
                        <a:t>vehicle</a:t>
                      </a:r>
                      <a:r>
                        <a:rPr lang="sk-SK" sz="350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latin typeface="Arial"/>
                          <a:cs typeface="Arial"/>
                        </a:rPr>
                        <a:t>features</a:t>
                      </a:r>
                      <a:r>
                        <a:rPr lang="sk-SK" sz="3500" dirty="0">
                          <a:latin typeface="Arial"/>
                          <a:cs typeface="Arial"/>
                        </a:rPr>
                        <a:t> in P2P </a:t>
                      </a:r>
                      <a:r>
                        <a:rPr lang="sk-SK" sz="3500" dirty="0" err="1">
                          <a:latin typeface="Arial"/>
                          <a:cs typeface="Arial"/>
                        </a:rPr>
                        <a:t>car-sharing</a:t>
                      </a:r>
                      <a:r>
                        <a:rPr lang="sk-SK" sz="350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500" dirty="0" err="1">
                          <a:latin typeface="Arial"/>
                          <a:cs typeface="Arial"/>
                        </a:rPr>
                        <a:t>system</a:t>
                      </a:r>
                      <a:r>
                        <a:rPr lang="sk-SK" sz="3500" dirty="0">
                          <a:latin typeface="Arial"/>
                          <a:cs typeface="Arial"/>
                        </a:rPr>
                        <a:t> in </a:t>
                      </a:r>
                      <a:r>
                        <a:rPr lang="sk-SK" sz="3500" dirty="0" err="1">
                          <a:latin typeface="Arial"/>
                          <a:cs typeface="Arial"/>
                        </a:rPr>
                        <a:t>Warsaw</a:t>
                      </a:r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762254">
                <a:tc gridSpan="2"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650286"/>
              </p:ext>
            </p:extLst>
          </p:nvPr>
        </p:nvGraphicFramePr>
        <p:xfrm>
          <a:off x="1347570" y="35126935"/>
          <a:ext cx="29764038" cy="7729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951906">
                <a:tc>
                  <a:txBody>
                    <a:bodyPr/>
                    <a:lstStyle/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User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preferences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P2P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car-sharing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Warsaw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prioritize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efficiency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battery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importance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attributed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autonomous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reputation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distinguishing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Warsaw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Western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eco-friendly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hybrid) in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mobility.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Influence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towards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mobility.</a:t>
                      </a:r>
                    </a:p>
                    <a:p>
                      <a:pPr marL="457200" indent="-457200">
                        <a:buFontTx/>
                        <a:buChar char="-"/>
                      </a:pP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resrarch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municipal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growth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P2P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car-sharing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Comparative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between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Central-Eastern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Western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North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America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-term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user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behavioral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following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attributes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policies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8" name="Picture 1" descr="A graph of blue shades&#10;&#10;AI-generated content may be incorrect.">
            <a:extLst>
              <a:ext uri="{FF2B5EF4-FFF2-40B4-BE49-F238E27FC236}">
                <a16:creationId xmlns:a16="http://schemas.microsoft.com/office/drawing/2014/main" id="{B47EC821-C04D-0218-1102-253CF6A28C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3"/>
          <a:stretch/>
        </p:blipFill>
        <p:spPr bwMode="auto">
          <a:xfrm>
            <a:off x="14106560" y="21940619"/>
            <a:ext cx="16945158" cy="86432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az 10" descr="Obraz zawierający Ludzka twarz, kreskówka, samochód, clipart&#10;&#10;Opis wygenerowany automatycznie">
            <a:extLst>
              <a:ext uri="{FF2B5EF4-FFF2-40B4-BE49-F238E27FC236}">
                <a16:creationId xmlns:a16="http://schemas.microsoft.com/office/drawing/2014/main" id="{23F53383-56D6-1253-BAA2-B0216107E8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520" b="6561"/>
          <a:stretch/>
        </p:blipFill>
        <p:spPr>
          <a:xfrm>
            <a:off x="4159240" y="12409860"/>
            <a:ext cx="4067347" cy="357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592</Words>
  <Application>Microsoft Macintosh PowerPoint</Application>
  <PresentationFormat>Niestandardowy</PresentationFormat>
  <Paragraphs>78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Vehicle Features Influence Peer-to-Peer Car-Sharing: A Social Network Analysis Findings from Emerging Car-Sharing 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Katarzyna Turoń</cp:lastModifiedBy>
  <cp:revision>3</cp:revision>
  <dcterms:created xsi:type="dcterms:W3CDTF">2024-08-16T05:44:32Z</dcterms:created>
  <dcterms:modified xsi:type="dcterms:W3CDTF">2025-04-13T19:44:17Z</dcterms:modified>
</cp:coreProperties>
</file>