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0C7B2F-0644-413E-81BD-318D752A6F12}" v="4" dt="2025-04-04T15:45:30.907"/>
  </p1510:revLst>
</p1510:revInfo>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5" d="100"/>
          <a:sy n="25" d="100"/>
        </p:scale>
        <p:origin x="1277" y="-346"/>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l Miške" userId="6492f4cbf2234157" providerId="LiveId" clId="{420C7B2F-0644-413E-81BD-318D752A6F12}"/>
    <pc:docChg chg="undo custSel modSld">
      <pc:chgData name="Michal Miške" userId="6492f4cbf2234157" providerId="LiveId" clId="{420C7B2F-0644-413E-81BD-318D752A6F12}" dt="2025-04-04T16:02:45.845" v="574" actId="14100"/>
      <pc:docMkLst>
        <pc:docMk/>
      </pc:docMkLst>
      <pc:sldChg chg="addSp delSp modSp mod">
        <pc:chgData name="Michal Miške" userId="6492f4cbf2234157" providerId="LiveId" clId="{420C7B2F-0644-413E-81BD-318D752A6F12}" dt="2025-04-04T16:02:45.845" v="574" actId="14100"/>
        <pc:sldMkLst>
          <pc:docMk/>
          <pc:sldMk cId="4012650382" sldId="256"/>
        </pc:sldMkLst>
        <pc:spChg chg="add mod">
          <ac:chgData name="Michal Miške" userId="6492f4cbf2234157" providerId="LiveId" clId="{420C7B2F-0644-413E-81BD-318D752A6F12}" dt="2025-04-04T15:58:27.772" v="543" actId="1076"/>
          <ac:spMkLst>
            <pc:docMk/>
            <pc:sldMk cId="4012650382" sldId="256"/>
            <ac:spMk id="9" creationId="{E25CE16A-2A00-D60E-9A80-24F4071850AD}"/>
          </ac:spMkLst>
        </pc:spChg>
        <pc:spChg chg="mod">
          <ac:chgData name="Michal Miške" userId="6492f4cbf2234157" providerId="LiveId" clId="{420C7B2F-0644-413E-81BD-318D752A6F12}" dt="2025-04-04T16:00:22.078" v="553" actId="1076"/>
          <ac:spMkLst>
            <pc:docMk/>
            <pc:sldMk cId="4012650382" sldId="256"/>
            <ac:spMk id="13" creationId="{859A4D1D-B8D0-4BA8-9D4B-54191D4DA201}"/>
          </ac:spMkLst>
        </pc:spChg>
        <pc:graphicFrameChg chg="modGraphic">
          <ac:chgData name="Michal Miške" userId="6492f4cbf2234157" providerId="LiveId" clId="{420C7B2F-0644-413E-81BD-318D752A6F12}" dt="2025-04-04T16:01:27.127" v="562" actId="14100"/>
          <ac:graphicFrameMkLst>
            <pc:docMk/>
            <pc:sldMk cId="4012650382" sldId="256"/>
            <ac:graphicFrameMk id="17" creationId="{DF5353FD-5685-A5A2-FD19-A44C8EE41F2C}"/>
          </ac:graphicFrameMkLst>
        </pc:graphicFrameChg>
        <pc:graphicFrameChg chg="mod modGraphic">
          <ac:chgData name="Michal Miške" userId="6492f4cbf2234157" providerId="LiveId" clId="{420C7B2F-0644-413E-81BD-318D752A6F12}" dt="2025-04-04T16:02:11.131" v="572" actId="20577"/>
          <ac:graphicFrameMkLst>
            <pc:docMk/>
            <pc:sldMk cId="4012650382" sldId="256"/>
            <ac:graphicFrameMk id="18" creationId="{F44B0654-B2C0-F3DE-3695-CD7C25B59000}"/>
          </ac:graphicFrameMkLst>
        </pc:graphicFrameChg>
        <pc:graphicFrameChg chg="mod modGraphic">
          <ac:chgData name="Michal Miške" userId="6492f4cbf2234157" providerId="LiveId" clId="{420C7B2F-0644-413E-81BD-318D752A6F12}" dt="2025-04-04T16:00:07.161" v="551" actId="1076"/>
          <ac:graphicFrameMkLst>
            <pc:docMk/>
            <pc:sldMk cId="4012650382" sldId="256"/>
            <ac:graphicFrameMk id="19" creationId="{07FF1C1F-8FAD-4F1C-164D-C2C476E30DE7}"/>
          </ac:graphicFrameMkLst>
        </pc:graphicFrameChg>
        <pc:graphicFrameChg chg="mod modGraphic">
          <ac:chgData name="Michal Miške" userId="6492f4cbf2234157" providerId="LiveId" clId="{420C7B2F-0644-413E-81BD-318D752A6F12}" dt="2025-04-04T15:59:30.437" v="549" actId="1076"/>
          <ac:graphicFrameMkLst>
            <pc:docMk/>
            <pc:sldMk cId="4012650382" sldId="256"/>
            <ac:graphicFrameMk id="20" creationId="{D0F106D9-201F-5D9A-4D9A-2EA92CABBE94}"/>
          </ac:graphicFrameMkLst>
        </pc:graphicFrameChg>
        <pc:graphicFrameChg chg="mod modGraphic">
          <ac:chgData name="Michal Miške" userId="6492f4cbf2234157" providerId="LiveId" clId="{420C7B2F-0644-413E-81BD-318D752A6F12}" dt="2025-04-04T15:59:16.256" v="548" actId="14100"/>
          <ac:graphicFrameMkLst>
            <pc:docMk/>
            <pc:sldMk cId="4012650382" sldId="256"/>
            <ac:graphicFrameMk id="21" creationId="{2236D02C-5E6A-15DC-1B00-CB28F0624DD4}"/>
          </ac:graphicFrameMkLst>
        </pc:graphicFrameChg>
        <pc:graphicFrameChg chg="mod">
          <ac:chgData name="Michal Miške" userId="6492f4cbf2234157" providerId="LiveId" clId="{420C7B2F-0644-413E-81BD-318D752A6F12}" dt="2025-04-04T15:59:36.640" v="550" actId="1076"/>
          <ac:graphicFrameMkLst>
            <pc:docMk/>
            <pc:sldMk cId="4012650382" sldId="256"/>
            <ac:graphicFrameMk id="22" creationId="{419B3C47-4B25-4550-8BAE-27184952D56B}"/>
          </ac:graphicFrameMkLst>
        </pc:graphicFrameChg>
        <pc:picChg chg="mod">
          <ac:chgData name="Michal Miške" userId="6492f4cbf2234157" providerId="LiveId" clId="{420C7B2F-0644-413E-81BD-318D752A6F12}" dt="2025-04-04T16:02:45.845" v="574" actId="14100"/>
          <ac:picMkLst>
            <pc:docMk/>
            <pc:sldMk cId="4012650382" sldId="256"/>
            <ac:picMk id="8" creationId="{FF70AC6C-0CAF-4E5E-884B-3964EB26D3CB}"/>
          </ac:picMkLst>
        </pc:picChg>
        <pc:picChg chg="mod">
          <ac:chgData name="Michal Miške" userId="6492f4cbf2234157" providerId="LiveId" clId="{420C7B2F-0644-413E-81BD-318D752A6F12}" dt="2025-04-04T16:00:13.196" v="552" actId="1076"/>
          <ac:picMkLst>
            <pc:docMk/>
            <pc:sldMk cId="4012650382" sldId="256"/>
            <ac:picMk id="10" creationId="{62A0777B-E658-45E8-A64B-86F6092A3659}"/>
          </ac:picMkLst>
        </pc:picChg>
        <pc:picChg chg="del">
          <ac:chgData name="Michal Miške" userId="6492f4cbf2234157" providerId="LiveId" clId="{420C7B2F-0644-413E-81BD-318D752A6F12}" dt="2025-04-04T15:31:23.633" v="0" actId="478"/>
          <ac:picMkLst>
            <pc:docMk/>
            <pc:sldMk cId="4012650382" sldId="256"/>
            <ac:picMk id="12" creationId="{282A8FCD-3753-42B0-BDFD-52356DD40183}"/>
          </ac:picMkLst>
        </pc:picChg>
        <pc:picChg chg="add del mod">
          <ac:chgData name="Michal Miške" userId="6492f4cbf2234157" providerId="LiveId" clId="{420C7B2F-0644-413E-81BD-318D752A6F12}" dt="2025-04-04T15:56:06.186" v="523" actId="478"/>
          <ac:picMkLst>
            <pc:docMk/>
            <pc:sldMk cId="4012650382" sldId="256"/>
            <ac:picMk id="14" creationId="{2EAE897D-CAFB-1557-A439-B015DD359CDD}"/>
          </ac:picMkLst>
        </pc:picChg>
        <pc:picChg chg="add mod modCrop">
          <ac:chgData name="Michal Miške" userId="6492f4cbf2234157" providerId="LiveId" clId="{420C7B2F-0644-413E-81BD-318D752A6F12}" dt="2025-04-04T16:01:20.675" v="561" actId="14100"/>
          <ac:picMkLst>
            <pc:docMk/>
            <pc:sldMk cId="4012650382" sldId="256"/>
            <ac:picMk id="16" creationId="{F28699D4-82CD-065A-B162-F0885FEA3B34}"/>
          </ac:picMkLst>
        </pc:picChg>
      </pc:sldChg>
    </pc:docChg>
  </pc:docChgLst>
  <pc:docChgLst>
    <pc:chgData name="Michal Miške" userId="6492f4cbf2234157" providerId="LiveId" clId="{43064B2B-D87E-43F6-BE71-FAC46942D234}"/>
    <pc:docChg chg="undo custSel modSld">
      <pc:chgData name="Michal Miške" userId="6492f4cbf2234157" providerId="LiveId" clId="{43064B2B-D87E-43F6-BE71-FAC46942D234}" dt="2025-04-04T09:26:59.728" v="965" actId="14100"/>
      <pc:docMkLst>
        <pc:docMk/>
      </pc:docMkLst>
      <pc:sldChg chg="addSp delSp modSp mod">
        <pc:chgData name="Michal Miške" userId="6492f4cbf2234157" providerId="LiveId" clId="{43064B2B-D87E-43F6-BE71-FAC46942D234}" dt="2025-04-04T09:26:59.728" v="965" actId="14100"/>
        <pc:sldMkLst>
          <pc:docMk/>
          <pc:sldMk cId="4012650382" sldId="256"/>
        </pc:sldMkLst>
        <pc:spChg chg="mod">
          <ac:chgData name="Michal Miške" userId="6492f4cbf2234157" providerId="LiveId" clId="{43064B2B-D87E-43F6-BE71-FAC46942D234}" dt="2025-04-04T09:05:15.596" v="656" actId="207"/>
          <ac:spMkLst>
            <pc:docMk/>
            <pc:sldMk cId="4012650382" sldId="256"/>
            <ac:spMk id="2" creationId="{04485B6B-23BC-231D-64B8-F3879E81DC40}"/>
          </ac:spMkLst>
        </pc:spChg>
        <pc:spChg chg="mod">
          <ac:chgData name="Michal Miške" userId="6492f4cbf2234157" providerId="LiveId" clId="{43064B2B-D87E-43F6-BE71-FAC46942D234}" dt="2025-04-04T08:22:07.750" v="26" actId="14100"/>
          <ac:spMkLst>
            <pc:docMk/>
            <pc:sldMk cId="4012650382" sldId="256"/>
            <ac:spMk id="6" creationId="{DF8CDE15-6E90-630A-763A-5AC0CFF0B2A5}"/>
          </ac:spMkLst>
        </pc:spChg>
        <pc:spChg chg="mod">
          <ac:chgData name="Michal Miške" userId="6492f4cbf2234157" providerId="LiveId" clId="{43064B2B-D87E-43F6-BE71-FAC46942D234}" dt="2025-04-04T08:22:11.266" v="27" actId="14100"/>
          <ac:spMkLst>
            <pc:docMk/>
            <pc:sldMk cId="4012650382" sldId="256"/>
            <ac:spMk id="7" creationId="{20F7CD64-85F1-247D-E70C-3773FAB96CA9}"/>
          </ac:spMkLst>
        </pc:spChg>
        <pc:spChg chg="add mod">
          <ac:chgData name="Michal Miške" userId="6492f4cbf2234157" providerId="LiveId" clId="{43064B2B-D87E-43F6-BE71-FAC46942D234}" dt="2025-04-04T09:26:44.393" v="963" actId="20577"/>
          <ac:spMkLst>
            <pc:docMk/>
            <pc:sldMk cId="4012650382" sldId="256"/>
            <ac:spMk id="13" creationId="{859A4D1D-B8D0-4BA8-9D4B-54191D4DA201}"/>
          </ac:spMkLst>
        </pc:spChg>
        <pc:spChg chg="add del">
          <ac:chgData name="Michal Miške" userId="6492f4cbf2234157" providerId="LiveId" clId="{43064B2B-D87E-43F6-BE71-FAC46942D234}" dt="2025-04-04T09:20:11.187" v="677"/>
          <ac:spMkLst>
            <pc:docMk/>
            <pc:sldMk cId="4012650382" sldId="256"/>
            <ac:spMk id="15" creationId="{FEEF4181-0E09-4747-BCC7-8120BA6CF6C2}"/>
          </ac:spMkLst>
        </pc:spChg>
        <pc:graphicFrameChg chg="add del mod">
          <ac:chgData name="Michal Miške" userId="6492f4cbf2234157" providerId="LiveId" clId="{43064B2B-D87E-43F6-BE71-FAC46942D234}" dt="2025-04-04T08:36:20.153" v="374" actId="478"/>
          <ac:graphicFrameMkLst>
            <pc:docMk/>
            <pc:sldMk cId="4012650382" sldId="256"/>
            <ac:graphicFrameMk id="14" creationId="{7062E1F1-672F-4ED3-9AAC-A8FF7CEB9752}"/>
          </ac:graphicFrameMkLst>
        </pc:graphicFrameChg>
        <pc:graphicFrameChg chg="mod modGraphic">
          <ac:chgData name="Michal Miške" userId="6492f4cbf2234157" providerId="LiveId" clId="{43064B2B-D87E-43F6-BE71-FAC46942D234}" dt="2025-04-04T09:26:34.883" v="961" actId="255"/>
          <ac:graphicFrameMkLst>
            <pc:docMk/>
            <pc:sldMk cId="4012650382" sldId="256"/>
            <ac:graphicFrameMk id="17" creationId="{DF5353FD-5685-A5A2-FD19-A44C8EE41F2C}"/>
          </ac:graphicFrameMkLst>
        </pc:graphicFrameChg>
        <pc:graphicFrameChg chg="mod modGraphic">
          <ac:chgData name="Michal Miške" userId="6492f4cbf2234157" providerId="LiveId" clId="{43064B2B-D87E-43F6-BE71-FAC46942D234}" dt="2025-04-04T09:26:40.326" v="962" actId="20577"/>
          <ac:graphicFrameMkLst>
            <pc:docMk/>
            <pc:sldMk cId="4012650382" sldId="256"/>
            <ac:graphicFrameMk id="18" creationId="{F44B0654-B2C0-F3DE-3695-CD7C25B59000}"/>
          </ac:graphicFrameMkLst>
        </pc:graphicFrameChg>
        <pc:graphicFrameChg chg="modGraphic">
          <ac:chgData name="Michal Miške" userId="6492f4cbf2234157" providerId="LiveId" clId="{43064B2B-D87E-43F6-BE71-FAC46942D234}" dt="2025-04-04T08:59:15.244" v="628" actId="20577"/>
          <ac:graphicFrameMkLst>
            <pc:docMk/>
            <pc:sldMk cId="4012650382" sldId="256"/>
            <ac:graphicFrameMk id="19" creationId="{07FF1C1F-8FAD-4F1C-164D-C2C476E30DE7}"/>
          </ac:graphicFrameMkLst>
        </pc:graphicFrameChg>
        <pc:graphicFrameChg chg="mod modGraphic">
          <ac:chgData name="Michal Miške" userId="6492f4cbf2234157" providerId="LiveId" clId="{43064B2B-D87E-43F6-BE71-FAC46942D234}" dt="2025-04-04T09:26:50.226" v="964" actId="20577"/>
          <ac:graphicFrameMkLst>
            <pc:docMk/>
            <pc:sldMk cId="4012650382" sldId="256"/>
            <ac:graphicFrameMk id="20" creationId="{D0F106D9-201F-5D9A-4D9A-2EA92CABBE94}"/>
          </ac:graphicFrameMkLst>
        </pc:graphicFrameChg>
        <pc:graphicFrameChg chg="mod modGraphic">
          <ac:chgData name="Michal Miške" userId="6492f4cbf2234157" providerId="LiveId" clId="{43064B2B-D87E-43F6-BE71-FAC46942D234}" dt="2025-04-04T08:34:44.316" v="371" actId="2711"/>
          <ac:graphicFrameMkLst>
            <pc:docMk/>
            <pc:sldMk cId="4012650382" sldId="256"/>
            <ac:graphicFrameMk id="21" creationId="{2236D02C-5E6A-15DC-1B00-CB28F0624DD4}"/>
          </ac:graphicFrameMkLst>
        </pc:graphicFrameChg>
        <pc:graphicFrameChg chg="add mod modGraphic">
          <ac:chgData name="Michal Miške" userId="6492f4cbf2234157" providerId="LiveId" clId="{43064B2B-D87E-43F6-BE71-FAC46942D234}" dt="2025-04-04T09:26:59.728" v="965" actId="14100"/>
          <ac:graphicFrameMkLst>
            <pc:docMk/>
            <pc:sldMk cId="4012650382" sldId="256"/>
            <ac:graphicFrameMk id="22" creationId="{419B3C47-4B25-4550-8BAE-27184952D56B}"/>
          </ac:graphicFrameMkLst>
        </pc:graphicFrameChg>
        <pc:picChg chg="add mod">
          <ac:chgData name="Michal Miške" userId="6492f4cbf2234157" providerId="LiveId" clId="{43064B2B-D87E-43F6-BE71-FAC46942D234}" dt="2025-04-04T08:21:51.962" v="24" actId="14100"/>
          <ac:picMkLst>
            <pc:docMk/>
            <pc:sldMk cId="4012650382" sldId="256"/>
            <ac:picMk id="8" creationId="{FF70AC6C-0CAF-4E5E-884B-3964EB26D3CB}"/>
          </ac:picMkLst>
        </pc:picChg>
        <pc:picChg chg="add mod">
          <ac:chgData name="Michal Miške" userId="6492f4cbf2234157" providerId="LiveId" clId="{43064B2B-D87E-43F6-BE71-FAC46942D234}" dt="2025-04-04T09:20:59.595" v="764" actId="14100"/>
          <ac:picMkLst>
            <pc:docMk/>
            <pc:sldMk cId="4012650382" sldId="256"/>
            <ac:picMk id="10" creationId="{62A0777B-E658-45E8-A64B-86F6092A3659}"/>
          </ac:picMkLst>
        </pc:picChg>
        <pc:picChg chg="add mod">
          <ac:chgData name="Michal Miške" userId="6492f4cbf2234157" providerId="LiveId" clId="{43064B2B-D87E-43F6-BE71-FAC46942D234}" dt="2025-04-04T08:57:07.858" v="589" actId="1076"/>
          <ac:picMkLst>
            <pc:docMk/>
            <pc:sldMk cId="4012650382" sldId="256"/>
            <ac:picMk id="12" creationId="{282A8FCD-3753-42B0-BDFD-52356DD40183}"/>
          </ac:picMkLst>
        </pc:pic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 Id="rId14" Type="http://schemas.openxmlformats.org/officeDocument/2006/relationships/image" Target="../media/image18.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 Id="rId14" Type="http://schemas.openxmlformats.org/officeDocument/2006/relationships/image" Target="../media/image18.svg"/></Relationships>
</file>

<file path=ppt/diagrams/colors1.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286C7A-6339-492C-B753-D996A02F359E}" type="doc">
      <dgm:prSet loTypeId="urn:microsoft.com/office/officeart/2018/2/layout/Icon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31D8F491-97AB-4D01-80FB-30775C2750BC}">
      <dgm:prSet custT="1"/>
      <dgm:spPr/>
      <dgm:t>
        <a:bodyPr/>
        <a:lstStyle/>
        <a:p>
          <a:r>
            <a:rPr lang="en-US" sz="2800" dirty="0">
              <a:solidFill>
                <a:srgbClr val="002060"/>
              </a:solidFill>
              <a:latin typeface="Arial" panose="020B0604020202020204" pitchFamily="34" charset="0"/>
              <a:cs typeface="Arial" panose="020B0604020202020204" pitchFamily="34" charset="0"/>
            </a:rPr>
            <a:t>increased visibility and transparency of infrastructure,</a:t>
          </a:r>
        </a:p>
      </dgm:t>
    </dgm:pt>
    <dgm:pt modelId="{D5D1E259-8C5D-4D7B-92EC-32C25491866C}" type="parTrans" cxnId="{037560FA-44CB-4D09-A693-E8CA8F784274}">
      <dgm:prSet/>
      <dgm:spPr/>
      <dgm:t>
        <a:bodyPr/>
        <a:lstStyle/>
        <a:p>
          <a:endParaRPr lang="en-US" sz="3200">
            <a:solidFill>
              <a:srgbClr val="002060"/>
            </a:solidFill>
            <a:latin typeface="Arial" panose="020B0604020202020204" pitchFamily="34" charset="0"/>
            <a:cs typeface="Arial" panose="020B0604020202020204" pitchFamily="34" charset="0"/>
          </a:endParaRPr>
        </a:p>
      </dgm:t>
    </dgm:pt>
    <dgm:pt modelId="{C82F7793-865E-4354-8B19-304230CCBFAC}" type="sibTrans" cxnId="{037560FA-44CB-4D09-A693-E8CA8F784274}">
      <dgm:prSet/>
      <dgm:spPr/>
      <dgm:t>
        <a:bodyPr/>
        <a:lstStyle/>
        <a:p>
          <a:endParaRPr lang="en-US" sz="3200">
            <a:solidFill>
              <a:srgbClr val="002060"/>
            </a:solidFill>
            <a:latin typeface="Arial" panose="020B0604020202020204" pitchFamily="34" charset="0"/>
            <a:cs typeface="Arial" panose="020B0604020202020204" pitchFamily="34" charset="0"/>
          </a:endParaRPr>
        </a:p>
      </dgm:t>
    </dgm:pt>
    <dgm:pt modelId="{5B23A2D4-F3A1-459E-A710-2A6C3E978BBB}">
      <dgm:prSet custT="1"/>
      <dgm:spPr/>
      <dgm:t>
        <a:bodyPr/>
        <a:lstStyle/>
        <a:p>
          <a:r>
            <a:rPr lang="en-US" sz="2800" dirty="0">
              <a:solidFill>
                <a:srgbClr val="002060"/>
              </a:solidFill>
              <a:latin typeface="Arial" panose="020B0604020202020204" pitchFamily="34" charset="0"/>
              <a:cs typeface="Arial" panose="020B0604020202020204" pitchFamily="34" charset="0"/>
            </a:rPr>
            <a:t>better understanding of infrastructure operation and vulnerabilities,</a:t>
          </a:r>
        </a:p>
      </dgm:t>
    </dgm:pt>
    <dgm:pt modelId="{C5E53A85-F057-4451-930C-2E91D123439B}" type="parTrans" cxnId="{037D8A44-5B7A-4AF6-A9B5-5E2CA1544BCC}">
      <dgm:prSet/>
      <dgm:spPr/>
      <dgm:t>
        <a:bodyPr/>
        <a:lstStyle/>
        <a:p>
          <a:endParaRPr lang="en-US" sz="3200">
            <a:solidFill>
              <a:srgbClr val="002060"/>
            </a:solidFill>
            <a:latin typeface="Arial" panose="020B0604020202020204" pitchFamily="34" charset="0"/>
            <a:cs typeface="Arial" panose="020B0604020202020204" pitchFamily="34" charset="0"/>
          </a:endParaRPr>
        </a:p>
      </dgm:t>
    </dgm:pt>
    <dgm:pt modelId="{0DA0B7E0-266D-4CB9-9AE0-47FCA24BE89A}" type="sibTrans" cxnId="{037D8A44-5B7A-4AF6-A9B5-5E2CA1544BCC}">
      <dgm:prSet/>
      <dgm:spPr/>
      <dgm:t>
        <a:bodyPr/>
        <a:lstStyle/>
        <a:p>
          <a:endParaRPr lang="en-US" sz="3200">
            <a:solidFill>
              <a:srgbClr val="002060"/>
            </a:solidFill>
            <a:latin typeface="Arial" panose="020B0604020202020204" pitchFamily="34" charset="0"/>
            <a:cs typeface="Arial" panose="020B0604020202020204" pitchFamily="34" charset="0"/>
          </a:endParaRPr>
        </a:p>
      </dgm:t>
    </dgm:pt>
    <dgm:pt modelId="{8614C4A3-32A0-4E4D-9D5C-F095E0592BED}">
      <dgm:prSet custT="1"/>
      <dgm:spPr/>
      <dgm:t>
        <a:bodyPr/>
        <a:lstStyle/>
        <a:p>
          <a:r>
            <a:rPr lang="en-US" sz="2800" dirty="0">
              <a:solidFill>
                <a:srgbClr val="002060"/>
              </a:solidFill>
              <a:latin typeface="Arial" panose="020B0604020202020204" pitchFamily="34" charset="0"/>
              <a:cs typeface="Arial" panose="020B0604020202020204" pitchFamily="34" charset="0"/>
            </a:rPr>
            <a:t>ability to simulate various scenarios and test crisis solutions,</a:t>
          </a:r>
        </a:p>
      </dgm:t>
    </dgm:pt>
    <dgm:pt modelId="{2375E5BE-3DCC-4A37-B40B-EB1FE3F66160}" type="parTrans" cxnId="{60844CCB-A347-40FD-A910-666975088EDD}">
      <dgm:prSet/>
      <dgm:spPr/>
      <dgm:t>
        <a:bodyPr/>
        <a:lstStyle/>
        <a:p>
          <a:endParaRPr lang="en-US" sz="3200">
            <a:solidFill>
              <a:srgbClr val="002060"/>
            </a:solidFill>
            <a:latin typeface="Arial" panose="020B0604020202020204" pitchFamily="34" charset="0"/>
            <a:cs typeface="Arial" panose="020B0604020202020204" pitchFamily="34" charset="0"/>
          </a:endParaRPr>
        </a:p>
      </dgm:t>
    </dgm:pt>
    <dgm:pt modelId="{276C03D2-AC82-4206-9242-7ED317E3459F}" type="sibTrans" cxnId="{60844CCB-A347-40FD-A910-666975088EDD}">
      <dgm:prSet/>
      <dgm:spPr/>
      <dgm:t>
        <a:bodyPr/>
        <a:lstStyle/>
        <a:p>
          <a:endParaRPr lang="en-US" sz="3200">
            <a:solidFill>
              <a:srgbClr val="002060"/>
            </a:solidFill>
            <a:latin typeface="Arial" panose="020B0604020202020204" pitchFamily="34" charset="0"/>
            <a:cs typeface="Arial" panose="020B0604020202020204" pitchFamily="34" charset="0"/>
          </a:endParaRPr>
        </a:p>
      </dgm:t>
    </dgm:pt>
    <dgm:pt modelId="{481BFA63-30C5-47D2-9C94-4A33FB901E22}">
      <dgm:prSet custT="1"/>
      <dgm:spPr/>
      <dgm:t>
        <a:bodyPr/>
        <a:lstStyle/>
        <a:p>
          <a:r>
            <a:rPr lang="en-US" sz="2800" dirty="0">
              <a:solidFill>
                <a:srgbClr val="002060"/>
              </a:solidFill>
              <a:latin typeface="Arial" panose="020B0604020202020204" pitchFamily="34" charset="0"/>
              <a:cs typeface="Arial" panose="020B0604020202020204" pitchFamily="34" charset="0"/>
            </a:rPr>
            <a:t>capability for forecasting for physical objects </a:t>
          </a:r>
          <a:r>
            <a:rPr lang="sk-SK" sz="2800" dirty="0">
              <a:solidFill>
                <a:srgbClr val="002060"/>
              </a:solidFill>
              <a:latin typeface="Arial" panose="020B0604020202020204" pitchFamily="34" charset="0"/>
              <a:cs typeface="Arial" panose="020B0604020202020204" pitchFamily="34" charset="0"/>
            </a:rPr>
            <a:t>and</a:t>
          </a:r>
          <a:r>
            <a:rPr lang="en-US" sz="2800" dirty="0">
              <a:solidFill>
                <a:srgbClr val="002060"/>
              </a:solidFill>
              <a:latin typeface="Arial" panose="020B0604020202020204" pitchFamily="34" charset="0"/>
              <a:cs typeface="Arial" panose="020B0604020202020204" pitchFamily="34" charset="0"/>
            </a:rPr>
            <a:t> surroundings,</a:t>
          </a:r>
        </a:p>
      </dgm:t>
    </dgm:pt>
    <dgm:pt modelId="{758B2D79-7D1C-4610-977C-E974D1ADCC9E}" type="parTrans" cxnId="{16BEE7AD-B45E-4737-B7A7-9BCD6C7DE188}">
      <dgm:prSet/>
      <dgm:spPr/>
      <dgm:t>
        <a:bodyPr/>
        <a:lstStyle/>
        <a:p>
          <a:endParaRPr lang="en-US" sz="3200">
            <a:solidFill>
              <a:srgbClr val="002060"/>
            </a:solidFill>
            <a:latin typeface="Arial" panose="020B0604020202020204" pitchFamily="34" charset="0"/>
            <a:cs typeface="Arial" panose="020B0604020202020204" pitchFamily="34" charset="0"/>
          </a:endParaRPr>
        </a:p>
      </dgm:t>
    </dgm:pt>
    <dgm:pt modelId="{5C76186A-5382-4032-9E2E-F996A4B393C8}" type="sibTrans" cxnId="{16BEE7AD-B45E-4737-B7A7-9BCD6C7DE188}">
      <dgm:prSet/>
      <dgm:spPr/>
      <dgm:t>
        <a:bodyPr/>
        <a:lstStyle/>
        <a:p>
          <a:endParaRPr lang="en-US" sz="3200">
            <a:solidFill>
              <a:srgbClr val="002060"/>
            </a:solidFill>
            <a:latin typeface="Arial" panose="020B0604020202020204" pitchFamily="34" charset="0"/>
            <a:cs typeface="Arial" panose="020B0604020202020204" pitchFamily="34" charset="0"/>
          </a:endParaRPr>
        </a:p>
      </dgm:t>
    </dgm:pt>
    <dgm:pt modelId="{F43F1549-EF62-41F4-A894-B581D8B4E8C6}">
      <dgm:prSet custT="1"/>
      <dgm:spPr/>
      <dgm:t>
        <a:bodyPr/>
        <a:lstStyle/>
        <a:p>
          <a:r>
            <a:rPr lang="en-US" sz="2800" dirty="0">
              <a:solidFill>
                <a:srgbClr val="002060"/>
              </a:solidFill>
              <a:latin typeface="Arial" panose="020B0604020202020204" pitchFamily="34" charset="0"/>
              <a:cs typeface="Arial" panose="020B0604020202020204" pitchFamily="34" charset="0"/>
            </a:rPr>
            <a:t>creation of proposals for enhancing the resilience of critical infrastructure objects,</a:t>
          </a:r>
        </a:p>
      </dgm:t>
    </dgm:pt>
    <dgm:pt modelId="{F4127A02-509D-4E0B-93E6-7DB68A6E87B9}" type="parTrans" cxnId="{9D3B6A9F-9078-41E5-9016-9152D09139FA}">
      <dgm:prSet/>
      <dgm:spPr/>
      <dgm:t>
        <a:bodyPr/>
        <a:lstStyle/>
        <a:p>
          <a:endParaRPr lang="en-US" sz="3200">
            <a:solidFill>
              <a:srgbClr val="002060"/>
            </a:solidFill>
            <a:latin typeface="Arial" panose="020B0604020202020204" pitchFamily="34" charset="0"/>
            <a:cs typeface="Arial" panose="020B0604020202020204" pitchFamily="34" charset="0"/>
          </a:endParaRPr>
        </a:p>
      </dgm:t>
    </dgm:pt>
    <dgm:pt modelId="{8A057F58-7F92-44F7-B565-B981D42C0AF3}" type="sibTrans" cxnId="{9D3B6A9F-9078-41E5-9016-9152D09139FA}">
      <dgm:prSet/>
      <dgm:spPr/>
      <dgm:t>
        <a:bodyPr/>
        <a:lstStyle/>
        <a:p>
          <a:endParaRPr lang="en-US" sz="3200">
            <a:solidFill>
              <a:srgbClr val="002060"/>
            </a:solidFill>
            <a:latin typeface="Arial" panose="020B0604020202020204" pitchFamily="34" charset="0"/>
            <a:cs typeface="Arial" panose="020B0604020202020204" pitchFamily="34" charset="0"/>
          </a:endParaRPr>
        </a:p>
      </dgm:t>
    </dgm:pt>
    <dgm:pt modelId="{326D93B8-2A66-4874-9DD4-CB30E9F34A33}">
      <dgm:prSet custT="1"/>
      <dgm:spPr/>
      <dgm:t>
        <a:bodyPr/>
        <a:lstStyle/>
        <a:p>
          <a:r>
            <a:rPr lang="en-US" sz="2800" dirty="0">
              <a:solidFill>
                <a:srgbClr val="002060"/>
              </a:solidFill>
              <a:latin typeface="Arial" panose="020B0604020202020204" pitchFamily="34" charset="0"/>
              <a:cs typeface="Arial" panose="020B0604020202020204" pitchFamily="34" charset="0"/>
            </a:rPr>
            <a:t>improvement in the efficiency of infrastructure maintenance and repair,</a:t>
          </a:r>
        </a:p>
      </dgm:t>
    </dgm:pt>
    <dgm:pt modelId="{B2BF85A7-94E2-4A2E-9CC6-0E3DF9A6FBAB}" type="parTrans" cxnId="{6729429E-A6B4-43B6-9BE2-1B6CCB9AB345}">
      <dgm:prSet/>
      <dgm:spPr/>
      <dgm:t>
        <a:bodyPr/>
        <a:lstStyle/>
        <a:p>
          <a:endParaRPr lang="en-US" sz="3200">
            <a:solidFill>
              <a:srgbClr val="002060"/>
            </a:solidFill>
            <a:latin typeface="Arial" panose="020B0604020202020204" pitchFamily="34" charset="0"/>
            <a:cs typeface="Arial" panose="020B0604020202020204" pitchFamily="34" charset="0"/>
          </a:endParaRPr>
        </a:p>
      </dgm:t>
    </dgm:pt>
    <dgm:pt modelId="{869BE539-E066-4BE9-BBAB-D443333817AD}" type="sibTrans" cxnId="{6729429E-A6B4-43B6-9BE2-1B6CCB9AB345}">
      <dgm:prSet/>
      <dgm:spPr/>
      <dgm:t>
        <a:bodyPr/>
        <a:lstStyle/>
        <a:p>
          <a:endParaRPr lang="en-US" sz="3200">
            <a:solidFill>
              <a:srgbClr val="002060"/>
            </a:solidFill>
            <a:latin typeface="Arial" panose="020B0604020202020204" pitchFamily="34" charset="0"/>
            <a:cs typeface="Arial" panose="020B0604020202020204" pitchFamily="34" charset="0"/>
          </a:endParaRPr>
        </a:p>
      </dgm:t>
    </dgm:pt>
    <dgm:pt modelId="{2D8BA369-52DA-4FB5-BA17-0FC861B8656A}">
      <dgm:prSet custT="1"/>
      <dgm:spPr/>
      <dgm:t>
        <a:bodyPr/>
        <a:lstStyle/>
        <a:p>
          <a:r>
            <a:rPr lang="en-US" sz="2800" dirty="0">
              <a:solidFill>
                <a:srgbClr val="002060"/>
              </a:solidFill>
              <a:latin typeface="Arial" panose="020B0604020202020204" pitchFamily="34" charset="0"/>
              <a:cs typeface="Arial" panose="020B0604020202020204" pitchFamily="34" charset="0"/>
            </a:rPr>
            <a:t>reduction of risk impact and operating costs through timely detection.</a:t>
          </a:r>
        </a:p>
      </dgm:t>
    </dgm:pt>
    <dgm:pt modelId="{8E4026C2-FF92-4621-ADEA-EF1EBDA2A957}" type="parTrans" cxnId="{607F1F84-F019-4BD7-B2B5-8E950A7C6AFC}">
      <dgm:prSet/>
      <dgm:spPr/>
      <dgm:t>
        <a:bodyPr/>
        <a:lstStyle/>
        <a:p>
          <a:endParaRPr lang="en-US" sz="3200">
            <a:solidFill>
              <a:srgbClr val="002060"/>
            </a:solidFill>
            <a:latin typeface="Arial" panose="020B0604020202020204" pitchFamily="34" charset="0"/>
            <a:cs typeface="Arial" panose="020B0604020202020204" pitchFamily="34" charset="0"/>
          </a:endParaRPr>
        </a:p>
      </dgm:t>
    </dgm:pt>
    <dgm:pt modelId="{70C4FC50-6F44-499B-81D2-E4829388F0A0}" type="sibTrans" cxnId="{607F1F84-F019-4BD7-B2B5-8E950A7C6AFC}">
      <dgm:prSet/>
      <dgm:spPr/>
      <dgm:t>
        <a:bodyPr/>
        <a:lstStyle/>
        <a:p>
          <a:endParaRPr lang="en-US" sz="3200">
            <a:solidFill>
              <a:srgbClr val="002060"/>
            </a:solidFill>
            <a:latin typeface="Arial" panose="020B0604020202020204" pitchFamily="34" charset="0"/>
            <a:cs typeface="Arial" panose="020B0604020202020204" pitchFamily="34" charset="0"/>
          </a:endParaRPr>
        </a:p>
      </dgm:t>
    </dgm:pt>
    <dgm:pt modelId="{D9C5B052-D11B-428E-8EEF-C0ABB41D852A}" type="pres">
      <dgm:prSet presAssocID="{A1286C7A-6339-492C-B753-D996A02F359E}" presName="root" presStyleCnt="0">
        <dgm:presLayoutVars>
          <dgm:dir/>
          <dgm:resizeHandles val="exact"/>
        </dgm:presLayoutVars>
      </dgm:prSet>
      <dgm:spPr/>
    </dgm:pt>
    <dgm:pt modelId="{83CB9B9A-83AC-421E-88FB-FE70EB5E92AA}" type="pres">
      <dgm:prSet presAssocID="{31D8F491-97AB-4D01-80FB-30775C2750BC}" presName="compNode" presStyleCnt="0"/>
      <dgm:spPr/>
    </dgm:pt>
    <dgm:pt modelId="{E802B9CD-D7EA-481A-9183-25C1A35AE0F5}" type="pres">
      <dgm:prSet presAssocID="{31D8F491-97AB-4D01-80FB-30775C2750BC}" presName="iconRect" presStyleLbl="node1" presStyleIdx="0" presStyleCnt="7" custScaleX="320620" custScaleY="28041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ko"/>
        </a:ext>
      </dgm:extLst>
    </dgm:pt>
    <dgm:pt modelId="{43623226-23CF-4765-80AA-79E3EB7A3667}" type="pres">
      <dgm:prSet presAssocID="{31D8F491-97AB-4D01-80FB-30775C2750BC}" presName="spaceRect" presStyleCnt="0"/>
      <dgm:spPr/>
    </dgm:pt>
    <dgm:pt modelId="{D845A2DB-89AC-4AB7-AE70-BE0066673203}" type="pres">
      <dgm:prSet presAssocID="{31D8F491-97AB-4D01-80FB-30775C2750BC}" presName="textRect" presStyleLbl="revTx" presStyleIdx="0" presStyleCnt="7" custScaleX="465305" custScaleY="143217" custLinFactNeighborX="8215" custLinFactNeighborY="52577">
        <dgm:presLayoutVars>
          <dgm:chMax val="1"/>
          <dgm:chPref val="1"/>
        </dgm:presLayoutVars>
      </dgm:prSet>
      <dgm:spPr/>
    </dgm:pt>
    <dgm:pt modelId="{C82BBD06-7212-4B20-B653-8DD86E14FA3B}" type="pres">
      <dgm:prSet presAssocID="{C82F7793-865E-4354-8B19-304230CCBFAC}" presName="sibTrans" presStyleCnt="0"/>
      <dgm:spPr/>
    </dgm:pt>
    <dgm:pt modelId="{866C9B02-4AE6-43E2-B2C3-B1464120D1C8}" type="pres">
      <dgm:prSet presAssocID="{5B23A2D4-F3A1-459E-A710-2A6C3E978BBB}" presName="compNode" presStyleCnt="0"/>
      <dgm:spPr/>
    </dgm:pt>
    <dgm:pt modelId="{380C9FC6-C7FF-4FC2-A167-E30CEA247498}" type="pres">
      <dgm:prSet presAssocID="{5B23A2D4-F3A1-459E-A710-2A6C3E978BBB}" presName="iconRect" presStyleLbl="node1" presStyleIdx="1" presStyleCnt="7" custScaleX="361165" custScaleY="26976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Zámok"/>
        </a:ext>
      </dgm:extLst>
    </dgm:pt>
    <dgm:pt modelId="{5C6505FC-BCC2-4BBF-96E4-E9E894CC9361}" type="pres">
      <dgm:prSet presAssocID="{5B23A2D4-F3A1-459E-A710-2A6C3E978BBB}" presName="spaceRect" presStyleCnt="0"/>
      <dgm:spPr/>
    </dgm:pt>
    <dgm:pt modelId="{073B8D11-28AD-44DC-9922-A871B6880F18}" type="pres">
      <dgm:prSet presAssocID="{5B23A2D4-F3A1-459E-A710-2A6C3E978BBB}" presName="textRect" presStyleLbl="revTx" presStyleIdx="1" presStyleCnt="7" custScaleX="385041">
        <dgm:presLayoutVars>
          <dgm:chMax val="1"/>
          <dgm:chPref val="1"/>
        </dgm:presLayoutVars>
      </dgm:prSet>
      <dgm:spPr/>
    </dgm:pt>
    <dgm:pt modelId="{995CF975-1C3F-4EEE-ACD7-9B3D9F5D5497}" type="pres">
      <dgm:prSet presAssocID="{0DA0B7E0-266D-4CB9-9AE0-47FCA24BE89A}" presName="sibTrans" presStyleCnt="0"/>
      <dgm:spPr/>
    </dgm:pt>
    <dgm:pt modelId="{4AE8B22A-5583-4000-B22A-F6EC63607354}" type="pres">
      <dgm:prSet presAssocID="{8614C4A3-32A0-4E4D-9D5C-F095E0592BED}" presName="compNode" presStyleCnt="0"/>
      <dgm:spPr/>
    </dgm:pt>
    <dgm:pt modelId="{0F8107D8-81A1-4073-9124-921AFD4D33F2}" type="pres">
      <dgm:prSet presAssocID="{8614C4A3-32A0-4E4D-9D5C-F095E0592BED}" presName="iconRect" presStyleLbl="node1" presStyleIdx="2" presStyleCnt="7" custScaleX="343165" custScaleY="29354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lesk"/>
        </a:ext>
      </dgm:extLst>
    </dgm:pt>
    <dgm:pt modelId="{D8FDE0F4-16E1-495B-9E7E-B483EB70C3D8}" type="pres">
      <dgm:prSet presAssocID="{8614C4A3-32A0-4E4D-9D5C-F095E0592BED}" presName="spaceRect" presStyleCnt="0"/>
      <dgm:spPr/>
    </dgm:pt>
    <dgm:pt modelId="{7F1A5BFC-22E0-4EAE-955D-ED9394CA6775}" type="pres">
      <dgm:prSet presAssocID="{8614C4A3-32A0-4E4D-9D5C-F095E0592BED}" presName="textRect" presStyleLbl="revTx" presStyleIdx="2" presStyleCnt="7" custScaleX="457804">
        <dgm:presLayoutVars>
          <dgm:chMax val="1"/>
          <dgm:chPref val="1"/>
        </dgm:presLayoutVars>
      </dgm:prSet>
      <dgm:spPr/>
    </dgm:pt>
    <dgm:pt modelId="{1291FDFC-BCBC-408F-BF65-E701D4F43EAB}" type="pres">
      <dgm:prSet presAssocID="{276C03D2-AC82-4206-9242-7ED317E3459F}" presName="sibTrans" presStyleCnt="0"/>
      <dgm:spPr/>
    </dgm:pt>
    <dgm:pt modelId="{C0BDE16D-D508-4D71-A18E-5E6F81C62677}" type="pres">
      <dgm:prSet presAssocID="{481BFA63-30C5-47D2-9C94-4A33FB901E22}" presName="compNode" presStyleCnt="0"/>
      <dgm:spPr/>
    </dgm:pt>
    <dgm:pt modelId="{2D9E7782-785B-4F46-9D75-2E679ABFECAA}" type="pres">
      <dgm:prSet presAssocID="{481BFA63-30C5-47D2-9C94-4A33FB901E22}" presName="iconRect" presStyleLbl="node1" presStyleIdx="3" presStyleCnt="7" custScaleX="265314" custScaleY="245700"/>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B8F2DA76-8E40-4E8D-AA70-F59BEE39B1DD}" type="pres">
      <dgm:prSet presAssocID="{481BFA63-30C5-47D2-9C94-4A33FB901E22}" presName="spaceRect" presStyleCnt="0"/>
      <dgm:spPr/>
    </dgm:pt>
    <dgm:pt modelId="{0C5868AB-17BE-48B9-B126-5C8A3112C6E9}" type="pres">
      <dgm:prSet presAssocID="{481BFA63-30C5-47D2-9C94-4A33FB901E22}" presName="textRect" presStyleLbl="revTx" presStyleIdx="3" presStyleCnt="7" custScaleX="302544">
        <dgm:presLayoutVars>
          <dgm:chMax val="1"/>
          <dgm:chPref val="1"/>
        </dgm:presLayoutVars>
      </dgm:prSet>
      <dgm:spPr/>
    </dgm:pt>
    <dgm:pt modelId="{782AFCBB-0B1C-48E8-A541-2FBB4DFB3296}" type="pres">
      <dgm:prSet presAssocID="{5C76186A-5382-4032-9E2E-F996A4B393C8}" presName="sibTrans" presStyleCnt="0"/>
      <dgm:spPr/>
    </dgm:pt>
    <dgm:pt modelId="{7763FB9B-460F-4260-8046-E4302C34FBCB}" type="pres">
      <dgm:prSet presAssocID="{F43F1549-EF62-41F4-A894-B581D8B4E8C6}" presName="compNode" presStyleCnt="0"/>
      <dgm:spPr/>
    </dgm:pt>
    <dgm:pt modelId="{FFCD9468-6AA8-4AAD-B70B-E5078333FDD4}" type="pres">
      <dgm:prSet presAssocID="{F43F1549-EF62-41F4-A894-B581D8B4E8C6}" presName="iconRect" presStyleLbl="node1" presStyleIdx="4" presStyleCnt="7" custScaleX="339596" custScaleY="338100" custLinFactNeighborY="-2536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Podanie ruky"/>
        </a:ext>
      </dgm:extLst>
    </dgm:pt>
    <dgm:pt modelId="{3DDAD7E3-9402-41B6-BEDA-2722F898C694}" type="pres">
      <dgm:prSet presAssocID="{F43F1549-EF62-41F4-A894-B581D8B4E8C6}" presName="spaceRect" presStyleCnt="0"/>
      <dgm:spPr/>
    </dgm:pt>
    <dgm:pt modelId="{7D55322D-8ADE-47F4-9519-1069BD1BDA50}" type="pres">
      <dgm:prSet presAssocID="{F43F1549-EF62-41F4-A894-B581D8B4E8C6}" presName="textRect" presStyleLbl="revTx" presStyleIdx="4" presStyleCnt="7" custScaleX="353704">
        <dgm:presLayoutVars>
          <dgm:chMax val="1"/>
          <dgm:chPref val="1"/>
        </dgm:presLayoutVars>
      </dgm:prSet>
      <dgm:spPr/>
    </dgm:pt>
    <dgm:pt modelId="{B4B8B182-8C35-4253-9307-40FD55FFC33A}" type="pres">
      <dgm:prSet presAssocID="{8A057F58-7F92-44F7-B565-B981D42C0AF3}" presName="sibTrans" presStyleCnt="0"/>
      <dgm:spPr/>
    </dgm:pt>
    <dgm:pt modelId="{B4A8210E-A02C-4EF8-AF14-B9FD0C627900}" type="pres">
      <dgm:prSet presAssocID="{326D93B8-2A66-4874-9DD4-CB30E9F34A33}" presName="compNode" presStyleCnt="0"/>
      <dgm:spPr/>
    </dgm:pt>
    <dgm:pt modelId="{0A3FF260-168A-48EE-8C08-D191B2AC64B5}" type="pres">
      <dgm:prSet presAssocID="{326D93B8-2A66-4874-9DD4-CB30E9F34A33}" presName="iconRect" presStyleLbl="node1" presStyleIdx="5" presStyleCnt="7" custScaleX="260381" custScaleY="236651"/>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Nástroje"/>
        </a:ext>
      </dgm:extLst>
    </dgm:pt>
    <dgm:pt modelId="{5BECAC0D-9E5D-48F7-8E79-A6B460D395BB}" type="pres">
      <dgm:prSet presAssocID="{326D93B8-2A66-4874-9DD4-CB30E9F34A33}" presName="spaceRect" presStyleCnt="0"/>
      <dgm:spPr/>
    </dgm:pt>
    <dgm:pt modelId="{C0C37380-5ECA-4F4C-8E65-C8B1E1B93B3D}" type="pres">
      <dgm:prSet presAssocID="{326D93B8-2A66-4874-9DD4-CB30E9F34A33}" presName="textRect" presStyleLbl="revTx" presStyleIdx="5" presStyleCnt="7" custScaleX="401318">
        <dgm:presLayoutVars>
          <dgm:chMax val="1"/>
          <dgm:chPref val="1"/>
        </dgm:presLayoutVars>
      </dgm:prSet>
      <dgm:spPr/>
    </dgm:pt>
    <dgm:pt modelId="{1D0D331C-2E40-44E1-A3A9-7431266EBAC2}" type="pres">
      <dgm:prSet presAssocID="{869BE539-E066-4BE9-BBAB-D443333817AD}" presName="sibTrans" presStyleCnt="0"/>
      <dgm:spPr/>
    </dgm:pt>
    <dgm:pt modelId="{32D6D4B6-644A-4C96-BB00-A915D6A97BC3}" type="pres">
      <dgm:prSet presAssocID="{2D8BA369-52DA-4FB5-BA17-0FC861B8656A}" presName="compNode" presStyleCnt="0"/>
      <dgm:spPr/>
    </dgm:pt>
    <dgm:pt modelId="{8CF481B6-9C15-4151-8E9B-128C437F7420}" type="pres">
      <dgm:prSet presAssocID="{2D8BA369-52DA-4FB5-BA17-0FC861B8656A}" presName="iconRect" presStyleLbl="node1" presStyleIdx="6" presStyleCnt="7" custScaleX="341269" custScaleY="258900"/>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Downward trend"/>
        </a:ext>
      </dgm:extLst>
    </dgm:pt>
    <dgm:pt modelId="{46D3B119-A2F6-4E2C-B4B4-678D9A86466C}" type="pres">
      <dgm:prSet presAssocID="{2D8BA369-52DA-4FB5-BA17-0FC861B8656A}" presName="spaceRect" presStyleCnt="0"/>
      <dgm:spPr/>
    </dgm:pt>
    <dgm:pt modelId="{5530DB63-2AE6-4B70-BACA-8734951827CA}" type="pres">
      <dgm:prSet presAssocID="{2D8BA369-52DA-4FB5-BA17-0FC861B8656A}" presName="textRect" presStyleLbl="revTx" presStyleIdx="6" presStyleCnt="7" custScaleX="406396">
        <dgm:presLayoutVars>
          <dgm:chMax val="1"/>
          <dgm:chPref val="1"/>
        </dgm:presLayoutVars>
      </dgm:prSet>
      <dgm:spPr/>
    </dgm:pt>
  </dgm:ptLst>
  <dgm:cxnLst>
    <dgm:cxn modelId="{6DADB907-FB9C-4243-82CB-21E0289B2118}" type="presOf" srcId="{481BFA63-30C5-47D2-9C94-4A33FB901E22}" destId="{0C5868AB-17BE-48B9-B126-5C8A3112C6E9}" srcOrd="0" destOrd="0" presId="urn:microsoft.com/office/officeart/2018/2/layout/IconLabelList"/>
    <dgm:cxn modelId="{782C1F27-CFD7-43C4-96E2-13197F2EF54C}" type="presOf" srcId="{5B23A2D4-F3A1-459E-A710-2A6C3E978BBB}" destId="{073B8D11-28AD-44DC-9922-A871B6880F18}" srcOrd="0" destOrd="0" presId="urn:microsoft.com/office/officeart/2018/2/layout/IconLabelList"/>
    <dgm:cxn modelId="{037D8A44-5B7A-4AF6-A9B5-5E2CA1544BCC}" srcId="{A1286C7A-6339-492C-B753-D996A02F359E}" destId="{5B23A2D4-F3A1-459E-A710-2A6C3E978BBB}" srcOrd="1" destOrd="0" parTransId="{C5E53A85-F057-4451-930C-2E91D123439B}" sibTransId="{0DA0B7E0-266D-4CB9-9AE0-47FCA24BE89A}"/>
    <dgm:cxn modelId="{E2F04E52-AB57-4F2C-BA6E-44082DEC0566}" type="presOf" srcId="{2D8BA369-52DA-4FB5-BA17-0FC861B8656A}" destId="{5530DB63-2AE6-4B70-BACA-8734951827CA}" srcOrd="0" destOrd="0" presId="urn:microsoft.com/office/officeart/2018/2/layout/IconLabelList"/>
    <dgm:cxn modelId="{607F1F84-F019-4BD7-B2B5-8E950A7C6AFC}" srcId="{A1286C7A-6339-492C-B753-D996A02F359E}" destId="{2D8BA369-52DA-4FB5-BA17-0FC861B8656A}" srcOrd="6" destOrd="0" parTransId="{8E4026C2-FF92-4621-ADEA-EF1EBDA2A957}" sibTransId="{70C4FC50-6F44-499B-81D2-E4829388F0A0}"/>
    <dgm:cxn modelId="{EDAC0099-E027-4F28-BAB5-DE56B1E65136}" type="presOf" srcId="{326D93B8-2A66-4874-9DD4-CB30E9F34A33}" destId="{C0C37380-5ECA-4F4C-8E65-C8B1E1B93B3D}" srcOrd="0" destOrd="0" presId="urn:microsoft.com/office/officeart/2018/2/layout/IconLabelList"/>
    <dgm:cxn modelId="{6729429E-A6B4-43B6-9BE2-1B6CCB9AB345}" srcId="{A1286C7A-6339-492C-B753-D996A02F359E}" destId="{326D93B8-2A66-4874-9DD4-CB30E9F34A33}" srcOrd="5" destOrd="0" parTransId="{B2BF85A7-94E2-4A2E-9CC6-0E3DF9A6FBAB}" sibTransId="{869BE539-E066-4BE9-BBAB-D443333817AD}"/>
    <dgm:cxn modelId="{9D3B6A9F-9078-41E5-9016-9152D09139FA}" srcId="{A1286C7A-6339-492C-B753-D996A02F359E}" destId="{F43F1549-EF62-41F4-A894-B581D8B4E8C6}" srcOrd="4" destOrd="0" parTransId="{F4127A02-509D-4E0B-93E6-7DB68A6E87B9}" sibTransId="{8A057F58-7F92-44F7-B565-B981D42C0AF3}"/>
    <dgm:cxn modelId="{A4FEEDA6-1337-4C91-B691-C052700BF2AC}" type="presOf" srcId="{F43F1549-EF62-41F4-A894-B581D8B4E8C6}" destId="{7D55322D-8ADE-47F4-9519-1069BD1BDA50}" srcOrd="0" destOrd="0" presId="urn:microsoft.com/office/officeart/2018/2/layout/IconLabelList"/>
    <dgm:cxn modelId="{16BEE7AD-B45E-4737-B7A7-9BCD6C7DE188}" srcId="{A1286C7A-6339-492C-B753-D996A02F359E}" destId="{481BFA63-30C5-47D2-9C94-4A33FB901E22}" srcOrd="3" destOrd="0" parTransId="{758B2D79-7D1C-4610-977C-E974D1ADCC9E}" sibTransId="{5C76186A-5382-4032-9E2E-F996A4B393C8}"/>
    <dgm:cxn modelId="{60844CCB-A347-40FD-A910-666975088EDD}" srcId="{A1286C7A-6339-492C-B753-D996A02F359E}" destId="{8614C4A3-32A0-4E4D-9D5C-F095E0592BED}" srcOrd="2" destOrd="0" parTransId="{2375E5BE-3DCC-4A37-B40B-EB1FE3F66160}" sibTransId="{276C03D2-AC82-4206-9242-7ED317E3459F}"/>
    <dgm:cxn modelId="{5D55F0D6-F3F9-4DA3-84EB-8B2B298C411D}" type="presOf" srcId="{A1286C7A-6339-492C-B753-D996A02F359E}" destId="{D9C5B052-D11B-428E-8EEF-C0ABB41D852A}" srcOrd="0" destOrd="0" presId="urn:microsoft.com/office/officeart/2018/2/layout/IconLabelList"/>
    <dgm:cxn modelId="{C8A514ED-E772-4B5F-BC38-A98C6BE79DA4}" type="presOf" srcId="{8614C4A3-32A0-4E4D-9D5C-F095E0592BED}" destId="{7F1A5BFC-22E0-4EAE-955D-ED9394CA6775}" srcOrd="0" destOrd="0" presId="urn:microsoft.com/office/officeart/2018/2/layout/IconLabelList"/>
    <dgm:cxn modelId="{037560FA-44CB-4D09-A693-E8CA8F784274}" srcId="{A1286C7A-6339-492C-B753-D996A02F359E}" destId="{31D8F491-97AB-4D01-80FB-30775C2750BC}" srcOrd="0" destOrd="0" parTransId="{D5D1E259-8C5D-4D7B-92EC-32C25491866C}" sibTransId="{C82F7793-865E-4354-8B19-304230CCBFAC}"/>
    <dgm:cxn modelId="{D28A4AFA-A647-40B7-A688-38ABD298C4B6}" type="presOf" srcId="{31D8F491-97AB-4D01-80FB-30775C2750BC}" destId="{D845A2DB-89AC-4AB7-AE70-BE0066673203}" srcOrd="0" destOrd="0" presId="urn:microsoft.com/office/officeart/2018/2/layout/IconLabelList"/>
    <dgm:cxn modelId="{2B214D59-DE67-48D2-9981-9D65F1750F28}" type="presParOf" srcId="{D9C5B052-D11B-428E-8EEF-C0ABB41D852A}" destId="{83CB9B9A-83AC-421E-88FB-FE70EB5E92AA}" srcOrd="0" destOrd="0" presId="urn:microsoft.com/office/officeart/2018/2/layout/IconLabelList"/>
    <dgm:cxn modelId="{98DEFC4F-9578-45E0-B0BD-7111E8874C90}" type="presParOf" srcId="{83CB9B9A-83AC-421E-88FB-FE70EB5E92AA}" destId="{E802B9CD-D7EA-481A-9183-25C1A35AE0F5}" srcOrd="0" destOrd="0" presId="urn:microsoft.com/office/officeart/2018/2/layout/IconLabelList"/>
    <dgm:cxn modelId="{EBE0F20F-C8F1-4004-8089-D9B9CF0E9F67}" type="presParOf" srcId="{83CB9B9A-83AC-421E-88FB-FE70EB5E92AA}" destId="{43623226-23CF-4765-80AA-79E3EB7A3667}" srcOrd="1" destOrd="0" presId="urn:microsoft.com/office/officeart/2018/2/layout/IconLabelList"/>
    <dgm:cxn modelId="{1F712F2C-BEE7-4417-89C6-18C979668542}" type="presParOf" srcId="{83CB9B9A-83AC-421E-88FB-FE70EB5E92AA}" destId="{D845A2DB-89AC-4AB7-AE70-BE0066673203}" srcOrd="2" destOrd="0" presId="urn:microsoft.com/office/officeart/2018/2/layout/IconLabelList"/>
    <dgm:cxn modelId="{90626E7F-4913-4806-883F-87CE26B7EE95}" type="presParOf" srcId="{D9C5B052-D11B-428E-8EEF-C0ABB41D852A}" destId="{C82BBD06-7212-4B20-B653-8DD86E14FA3B}" srcOrd="1" destOrd="0" presId="urn:microsoft.com/office/officeart/2018/2/layout/IconLabelList"/>
    <dgm:cxn modelId="{1AA94D5B-AE52-42BD-9A61-7E5C077E45DB}" type="presParOf" srcId="{D9C5B052-D11B-428E-8EEF-C0ABB41D852A}" destId="{866C9B02-4AE6-43E2-B2C3-B1464120D1C8}" srcOrd="2" destOrd="0" presId="urn:microsoft.com/office/officeart/2018/2/layout/IconLabelList"/>
    <dgm:cxn modelId="{99B900E3-6B0E-44A8-B9AB-44217EC19093}" type="presParOf" srcId="{866C9B02-4AE6-43E2-B2C3-B1464120D1C8}" destId="{380C9FC6-C7FF-4FC2-A167-E30CEA247498}" srcOrd="0" destOrd="0" presId="urn:microsoft.com/office/officeart/2018/2/layout/IconLabelList"/>
    <dgm:cxn modelId="{1D56D5BE-05C7-40E2-8820-00C3BF14DE53}" type="presParOf" srcId="{866C9B02-4AE6-43E2-B2C3-B1464120D1C8}" destId="{5C6505FC-BCC2-4BBF-96E4-E9E894CC9361}" srcOrd="1" destOrd="0" presId="urn:microsoft.com/office/officeart/2018/2/layout/IconLabelList"/>
    <dgm:cxn modelId="{37FBD991-4F27-4DFD-93F2-E5FE46B3F920}" type="presParOf" srcId="{866C9B02-4AE6-43E2-B2C3-B1464120D1C8}" destId="{073B8D11-28AD-44DC-9922-A871B6880F18}" srcOrd="2" destOrd="0" presId="urn:microsoft.com/office/officeart/2018/2/layout/IconLabelList"/>
    <dgm:cxn modelId="{41C259F7-F6B3-4CA0-B177-C9CB686B4EB4}" type="presParOf" srcId="{D9C5B052-D11B-428E-8EEF-C0ABB41D852A}" destId="{995CF975-1C3F-4EEE-ACD7-9B3D9F5D5497}" srcOrd="3" destOrd="0" presId="urn:microsoft.com/office/officeart/2018/2/layout/IconLabelList"/>
    <dgm:cxn modelId="{406BE50D-9935-468C-BF69-98F370B04E6D}" type="presParOf" srcId="{D9C5B052-D11B-428E-8EEF-C0ABB41D852A}" destId="{4AE8B22A-5583-4000-B22A-F6EC63607354}" srcOrd="4" destOrd="0" presId="urn:microsoft.com/office/officeart/2018/2/layout/IconLabelList"/>
    <dgm:cxn modelId="{FA0470C7-75D9-4364-8F51-78689CA0B1BA}" type="presParOf" srcId="{4AE8B22A-5583-4000-B22A-F6EC63607354}" destId="{0F8107D8-81A1-4073-9124-921AFD4D33F2}" srcOrd="0" destOrd="0" presId="urn:microsoft.com/office/officeart/2018/2/layout/IconLabelList"/>
    <dgm:cxn modelId="{1AAF06D9-514E-42C3-9A83-2617BD6563C9}" type="presParOf" srcId="{4AE8B22A-5583-4000-B22A-F6EC63607354}" destId="{D8FDE0F4-16E1-495B-9E7E-B483EB70C3D8}" srcOrd="1" destOrd="0" presId="urn:microsoft.com/office/officeart/2018/2/layout/IconLabelList"/>
    <dgm:cxn modelId="{3E8E4D5E-EC93-4B18-A058-45EC1C3DA503}" type="presParOf" srcId="{4AE8B22A-5583-4000-B22A-F6EC63607354}" destId="{7F1A5BFC-22E0-4EAE-955D-ED9394CA6775}" srcOrd="2" destOrd="0" presId="urn:microsoft.com/office/officeart/2018/2/layout/IconLabelList"/>
    <dgm:cxn modelId="{C5FBB68A-5094-4963-999E-1FAC795E590A}" type="presParOf" srcId="{D9C5B052-D11B-428E-8EEF-C0ABB41D852A}" destId="{1291FDFC-BCBC-408F-BF65-E701D4F43EAB}" srcOrd="5" destOrd="0" presId="urn:microsoft.com/office/officeart/2018/2/layout/IconLabelList"/>
    <dgm:cxn modelId="{E8560E2E-44F5-432B-A581-C011AE6B3992}" type="presParOf" srcId="{D9C5B052-D11B-428E-8EEF-C0ABB41D852A}" destId="{C0BDE16D-D508-4D71-A18E-5E6F81C62677}" srcOrd="6" destOrd="0" presId="urn:microsoft.com/office/officeart/2018/2/layout/IconLabelList"/>
    <dgm:cxn modelId="{357F1F50-5CD2-4C12-B41E-B6B3029C1E6B}" type="presParOf" srcId="{C0BDE16D-D508-4D71-A18E-5E6F81C62677}" destId="{2D9E7782-785B-4F46-9D75-2E679ABFECAA}" srcOrd="0" destOrd="0" presId="urn:microsoft.com/office/officeart/2018/2/layout/IconLabelList"/>
    <dgm:cxn modelId="{445FA00B-6D15-4CEE-8062-FA19622683B5}" type="presParOf" srcId="{C0BDE16D-D508-4D71-A18E-5E6F81C62677}" destId="{B8F2DA76-8E40-4E8D-AA70-F59BEE39B1DD}" srcOrd="1" destOrd="0" presId="urn:microsoft.com/office/officeart/2018/2/layout/IconLabelList"/>
    <dgm:cxn modelId="{978471C3-17D9-4750-AE20-99B30710317A}" type="presParOf" srcId="{C0BDE16D-D508-4D71-A18E-5E6F81C62677}" destId="{0C5868AB-17BE-48B9-B126-5C8A3112C6E9}" srcOrd="2" destOrd="0" presId="urn:microsoft.com/office/officeart/2018/2/layout/IconLabelList"/>
    <dgm:cxn modelId="{5D5B60B2-41AA-4A6A-B66B-C90C7FACCD28}" type="presParOf" srcId="{D9C5B052-D11B-428E-8EEF-C0ABB41D852A}" destId="{782AFCBB-0B1C-48E8-A541-2FBB4DFB3296}" srcOrd="7" destOrd="0" presId="urn:microsoft.com/office/officeart/2018/2/layout/IconLabelList"/>
    <dgm:cxn modelId="{954AF28D-C298-45B0-B00F-4F5F46C9A475}" type="presParOf" srcId="{D9C5B052-D11B-428E-8EEF-C0ABB41D852A}" destId="{7763FB9B-460F-4260-8046-E4302C34FBCB}" srcOrd="8" destOrd="0" presId="urn:microsoft.com/office/officeart/2018/2/layout/IconLabelList"/>
    <dgm:cxn modelId="{8F7FFB61-DEA0-4240-9F45-33BE4410A886}" type="presParOf" srcId="{7763FB9B-460F-4260-8046-E4302C34FBCB}" destId="{FFCD9468-6AA8-4AAD-B70B-E5078333FDD4}" srcOrd="0" destOrd="0" presId="urn:microsoft.com/office/officeart/2018/2/layout/IconLabelList"/>
    <dgm:cxn modelId="{30535202-92B2-4A28-9CCD-5C1CCEA92731}" type="presParOf" srcId="{7763FB9B-460F-4260-8046-E4302C34FBCB}" destId="{3DDAD7E3-9402-41B6-BEDA-2722F898C694}" srcOrd="1" destOrd="0" presId="urn:microsoft.com/office/officeart/2018/2/layout/IconLabelList"/>
    <dgm:cxn modelId="{388DC734-1F8E-4CC8-8C12-4E71CA5679BC}" type="presParOf" srcId="{7763FB9B-460F-4260-8046-E4302C34FBCB}" destId="{7D55322D-8ADE-47F4-9519-1069BD1BDA50}" srcOrd="2" destOrd="0" presId="urn:microsoft.com/office/officeart/2018/2/layout/IconLabelList"/>
    <dgm:cxn modelId="{B7C53340-1AA7-4FA3-99B1-B743C22B3694}" type="presParOf" srcId="{D9C5B052-D11B-428E-8EEF-C0ABB41D852A}" destId="{B4B8B182-8C35-4253-9307-40FD55FFC33A}" srcOrd="9" destOrd="0" presId="urn:microsoft.com/office/officeart/2018/2/layout/IconLabelList"/>
    <dgm:cxn modelId="{CF08349F-82BC-4CE7-A116-394E5387146E}" type="presParOf" srcId="{D9C5B052-D11B-428E-8EEF-C0ABB41D852A}" destId="{B4A8210E-A02C-4EF8-AF14-B9FD0C627900}" srcOrd="10" destOrd="0" presId="urn:microsoft.com/office/officeart/2018/2/layout/IconLabelList"/>
    <dgm:cxn modelId="{DB9D1D75-FB76-43C2-8F80-7D8034A3F42B}" type="presParOf" srcId="{B4A8210E-A02C-4EF8-AF14-B9FD0C627900}" destId="{0A3FF260-168A-48EE-8C08-D191B2AC64B5}" srcOrd="0" destOrd="0" presId="urn:microsoft.com/office/officeart/2018/2/layout/IconLabelList"/>
    <dgm:cxn modelId="{4E2FD247-B229-4CC1-B1FD-24BD0F794B67}" type="presParOf" srcId="{B4A8210E-A02C-4EF8-AF14-B9FD0C627900}" destId="{5BECAC0D-9E5D-48F7-8E79-A6B460D395BB}" srcOrd="1" destOrd="0" presId="urn:microsoft.com/office/officeart/2018/2/layout/IconLabelList"/>
    <dgm:cxn modelId="{51CAA367-B8BE-4D31-BEA3-53B18545A7FA}" type="presParOf" srcId="{B4A8210E-A02C-4EF8-AF14-B9FD0C627900}" destId="{C0C37380-5ECA-4F4C-8E65-C8B1E1B93B3D}" srcOrd="2" destOrd="0" presId="urn:microsoft.com/office/officeart/2018/2/layout/IconLabelList"/>
    <dgm:cxn modelId="{068EFE44-2658-4322-9EB6-EE20BFFBF015}" type="presParOf" srcId="{D9C5B052-D11B-428E-8EEF-C0ABB41D852A}" destId="{1D0D331C-2E40-44E1-A3A9-7431266EBAC2}" srcOrd="11" destOrd="0" presId="urn:microsoft.com/office/officeart/2018/2/layout/IconLabelList"/>
    <dgm:cxn modelId="{248DD10A-8F34-4507-9519-A17DF976B96A}" type="presParOf" srcId="{D9C5B052-D11B-428E-8EEF-C0ABB41D852A}" destId="{32D6D4B6-644A-4C96-BB00-A915D6A97BC3}" srcOrd="12" destOrd="0" presId="urn:microsoft.com/office/officeart/2018/2/layout/IconLabelList"/>
    <dgm:cxn modelId="{EA6A5507-1BEE-4677-980A-22B2274FADCF}" type="presParOf" srcId="{32D6D4B6-644A-4C96-BB00-A915D6A97BC3}" destId="{8CF481B6-9C15-4151-8E9B-128C437F7420}" srcOrd="0" destOrd="0" presId="urn:microsoft.com/office/officeart/2018/2/layout/IconLabelList"/>
    <dgm:cxn modelId="{7B39022E-AC3C-4965-95AF-C384D86878C1}" type="presParOf" srcId="{32D6D4B6-644A-4C96-BB00-A915D6A97BC3}" destId="{46D3B119-A2F6-4E2C-B4B4-678D9A86466C}" srcOrd="1" destOrd="0" presId="urn:microsoft.com/office/officeart/2018/2/layout/IconLabelList"/>
    <dgm:cxn modelId="{18DF37B6-F9C6-470C-9085-0981A32DCFAA}" type="presParOf" srcId="{32D6D4B6-644A-4C96-BB00-A915D6A97BC3}" destId="{5530DB63-2AE6-4B70-BACA-8734951827CA}" srcOrd="2" destOrd="0" presId="urn:microsoft.com/office/officeart/2018/2/layout/IconLabel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02B9CD-D7EA-481A-9183-25C1A35AE0F5}">
      <dsp:nvSpPr>
        <dsp:cNvPr id="0" name=""/>
        <dsp:cNvSpPr/>
      </dsp:nvSpPr>
      <dsp:spPr>
        <a:xfrm>
          <a:off x="1672245" y="1099174"/>
          <a:ext cx="1491258" cy="130426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845A2DB-89AC-4AB7-AE70-BE0066673203}">
      <dsp:nvSpPr>
        <dsp:cNvPr id="0" name=""/>
        <dsp:cNvSpPr/>
      </dsp:nvSpPr>
      <dsp:spPr>
        <a:xfrm>
          <a:off x="98103" y="2459957"/>
          <a:ext cx="4809363" cy="1032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90000"/>
            </a:lnSpc>
            <a:spcBef>
              <a:spcPct val="0"/>
            </a:spcBef>
            <a:spcAft>
              <a:spcPct val="35000"/>
            </a:spcAft>
            <a:buNone/>
          </a:pPr>
          <a:r>
            <a:rPr lang="en-US" sz="2800" kern="1200" dirty="0">
              <a:solidFill>
                <a:srgbClr val="002060"/>
              </a:solidFill>
              <a:latin typeface="Arial" panose="020B0604020202020204" pitchFamily="34" charset="0"/>
              <a:cs typeface="Arial" panose="020B0604020202020204" pitchFamily="34" charset="0"/>
            </a:rPr>
            <a:t>increased visibility and transparency of infrastructure,</a:t>
          </a:r>
        </a:p>
      </dsp:txBody>
      <dsp:txXfrm>
        <a:off x="98103" y="2459957"/>
        <a:ext cx="4809363" cy="1032796"/>
      </dsp:txXfrm>
    </dsp:sp>
    <dsp:sp modelId="{380C9FC6-C7FF-4FC2-A167-E30CEA247498}">
      <dsp:nvSpPr>
        <dsp:cNvPr id="0" name=""/>
        <dsp:cNvSpPr/>
      </dsp:nvSpPr>
      <dsp:spPr>
        <a:xfrm>
          <a:off x="6153395" y="1189476"/>
          <a:ext cx="1679840" cy="125470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73B8D11-28AD-44DC-9922-A871B6880F18}">
      <dsp:nvSpPr>
        <dsp:cNvPr id="0" name=""/>
        <dsp:cNvSpPr/>
      </dsp:nvSpPr>
      <dsp:spPr>
        <a:xfrm>
          <a:off x="5003435" y="2302156"/>
          <a:ext cx="3979759" cy="721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90000"/>
            </a:lnSpc>
            <a:spcBef>
              <a:spcPct val="0"/>
            </a:spcBef>
            <a:spcAft>
              <a:spcPct val="35000"/>
            </a:spcAft>
            <a:buNone/>
          </a:pPr>
          <a:r>
            <a:rPr lang="en-US" sz="2800" kern="1200" dirty="0">
              <a:solidFill>
                <a:srgbClr val="002060"/>
              </a:solidFill>
              <a:latin typeface="Arial" panose="020B0604020202020204" pitchFamily="34" charset="0"/>
              <a:cs typeface="Arial" panose="020B0604020202020204" pitchFamily="34" charset="0"/>
            </a:rPr>
            <a:t>better understanding of infrastructure operation and vulnerabilities,</a:t>
          </a:r>
        </a:p>
      </dsp:txBody>
      <dsp:txXfrm>
        <a:off x="5003435" y="2302156"/>
        <a:ext cx="3979759" cy="721140"/>
      </dsp:txXfrm>
    </dsp:sp>
    <dsp:sp modelId="{0F8107D8-81A1-4073-9124-921AFD4D33F2}">
      <dsp:nvSpPr>
        <dsp:cNvPr id="0" name=""/>
        <dsp:cNvSpPr/>
      </dsp:nvSpPr>
      <dsp:spPr>
        <a:xfrm>
          <a:off x="10731931" y="1161820"/>
          <a:ext cx="1596119" cy="136533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F1A5BFC-22E0-4EAE-955D-ED9394CA6775}">
      <dsp:nvSpPr>
        <dsp:cNvPr id="0" name=""/>
        <dsp:cNvSpPr/>
      </dsp:nvSpPr>
      <dsp:spPr>
        <a:xfrm>
          <a:off x="9164074" y="2329812"/>
          <a:ext cx="4731833" cy="721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90000"/>
            </a:lnSpc>
            <a:spcBef>
              <a:spcPct val="0"/>
            </a:spcBef>
            <a:spcAft>
              <a:spcPct val="35000"/>
            </a:spcAft>
            <a:buNone/>
          </a:pPr>
          <a:r>
            <a:rPr lang="en-US" sz="2800" kern="1200" dirty="0">
              <a:solidFill>
                <a:srgbClr val="002060"/>
              </a:solidFill>
              <a:latin typeface="Arial" panose="020B0604020202020204" pitchFamily="34" charset="0"/>
              <a:cs typeface="Arial" panose="020B0604020202020204" pitchFamily="34" charset="0"/>
            </a:rPr>
            <a:t>ability to simulate various scenarios and test crisis solutions,</a:t>
          </a:r>
        </a:p>
      </dsp:txBody>
      <dsp:txXfrm>
        <a:off x="9164074" y="2329812"/>
        <a:ext cx="4731833" cy="721140"/>
      </dsp:txXfrm>
    </dsp:sp>
    <dsp:sp modelId="{2D9E7782-785B-4F46-9D75-2E679ABFECAA}">
      <dsp:nvSpPr>
        <dsp:cNvPr id="0" name=""/>
        <dsp:cNvSpPr/>
      </dsp:nvSpPr>
      <dsp:spPr>
        <a:xfrm>
          <a:off x="15023314" y="1217455"/>
          <a:ext cx="1234021" cy="114279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C5868AB-17BE-48B9-B126-5C8A3112C6E9}">
      <dsp:nvSpPr>
        <dsp:cNvPr id="0" name=""/>
        <dsp:cNvSpPr/>
      </dsp:nvSpPr>
      <dsp:spPr>
        <a:xfrm>
          <a:off x="14076786" y="2274177"/>
          <a:ext cx="3127075" cy="721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90000"/>
            </a:lnSpc>
            <a:spcBef>
              <a:spcPct val="0"/>
            </a:spcBef>
            <a:spcAft>
              <a:spcPct val="35000"/>
            </a:spcAft>
            <a:buNone/>
          </a:pPr>
          <a:r>
            <a:rPr lang="en-US" sz="2800" kern="1200" dirty="0">
              <a:solidFill>
                <a:srgbClr val="002060"/>
              </a:solidFill>
              <a:latin typeface="Arial" panose="020B0604020202020204" pitchFamily="34" charset="0"/>
              <a:cs typeface="Arial" panose="020B0604020202020204" pitchFamily="34" charset="0"/>
            </a:rPr>
            <a:t>capability for forecasting for physical objects </a:t>
          </a:r>
          <a:r>
            <a:rPr lang="sk-SK" sz="2800" kern="1200" dirty="0">
              <a:solidFill>
                <a:srgbClr val="002060"/>
              </a:solidFill>
              <a:latin typeface="Arial" panose="020B0604020202020204" pitchFamily="34" charset="0"/>
              <a:cs typeface="Arial" panose="020B0604020202020204" pitchFamily="34" charset="0"/>
            </a:rPr>
            <a:t>and</a:t>
          </a:r>
          <a:r>
            <a:rPr lang="en-US" sz="2800" kern="1200" dirty="0">
              <a:solidFill>
                <a:srgbClr val="002060"/>
              </a:solidFill>
              <a:latin typeface="Arial" panose="020B0604020202020204" pitchFamily="34" charset="0"/>
              <a:cs typeface="Arial" panose="020B0604020202020204" pitchFamily="34" charset="0"/>
            </a:rPr>
            <a:t> surroundings,</a:t>
          </a:r>
        </a:p>
      </dsp:txBody>
      <dsp:txXfrm>
        <a:off x="14076786" y="2274177"/>
        <a:ext cx="3127075" cy="721140"/>
      </dsp:txXfrm>
    </dsp:sp>
    <dsp:sp modelId="{FFCD9468-6AA8-4AAD-B70B-E5078333FDD4}">
      <dsp:nvSpPr>
        <dsp:cNvPr id="0" name=""/>
        <dsp:cNvSpPr/>
      </dsp:nvSpPr>
      <dsp:spPr>
        <a:xfrm>
          <a:off x="18422913" y="992027"/>
          <a:ext cx="1579519" cy="157256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D55322D-8ADE-47F4-9519-1069BD1BDA50}">
      <dsp:nvSpPr>
        <dsp:cNvPr id="0" name=""/>
        <dsp:cNvSpPr/>
      </dsp:nvSpPr>
      <dsp:spPr>
        <a:xfrm>
          <a:off x="17384741" y="2381619"/>
          <a:ext cx="3655862" cy="721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90000"/>
            </a:lnSpc>
            <a:spcBef>
              <a:spcPct val="0"/>
            </a:spcBef>
            <a:spcAft>
              <a:spcPct val="35000"/>
            </a:spcAft>
            <a:buNone/>
          </a:pPr>
          <a:r>
            <a:rPr lang="en-US" sz="2800" kern="1200" dirty="0">
              <a:solidFill>
                <a:srgbClr val="002060"/>
              </a:solidFill>
              <a:latin typeface="Arial" panose="020B0604020202020204" pitchFamily="34" charset="0"/>
              <a:cs typeface="Arial" panose="020B0604020202020204" pitchFamily="34" charset="0"/>
            </a:rPr>
            <a:t>creation of proposals for enhancing the resilience of critical infrastructure objects,</a:t>
          </a:r>
        </a:p>
      </dsp:txBody>
      <dsp:txXfrm>
        <a:off x="17384741" y="2381619"/>
        <a:ext cx="3655862" cy="721140"/>
      </dsp:txXfrm>
    </dsp:sp>
    <dsp:sp modelId="{0A3FF260-168A-48EE-8C08-D191B2AC64B5}">
      <dsp:nvSpPr>
        <dsp:cNvPr id="0" name=""/>
        <dsp:cNvSpPr/>
      </dsp:nvSpPr>
      <dsp:spPr>
        <a:xfrm>
          <a:off x="22689943" y="1227977"/>
          <a:ext cx="1211076" cy="1100704"/>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0C37380-5ECA-4F4C-8E65-C8B1E1B93B3D}">
      <dsp:nvSpPr>
        <dsp:cNvPr id="0" name=""/>
        <dsp:cNvSpPr/>
      </dsp:nvSpPr>
      <dsp:spPr>
        <a:xfrm>
          <a:off x="21221483" y="2263655"/>
          <a:ext cx="4147997" cy="721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90000"/>
            </a:lnSpc>
            <a:spcBef>
              <a:spcPct val="0"/>
            </a:spcBef>
            <a:spcAft>
              <a:spcPct val="35000"/>
            </a:spcAft>
            <a:buNone/>
          </a:pPr>
          <a:r>
            <a:rPr lang="en-US" sz="2800" kern="1200" dirty="0">
              <a:solidFill>
                <a:srgbClr val="002060"/>
              </a:solidFill>
              <a:latin typeface="Arial" panose="020B0604020202020204" pitchFamily="34" charset="0"/>
              <a:cs typeface="Arial" panose="020B0604020202020204" pitchFamily="34" charset="0"/>
            </a:rPr>
            <a:t>improvement in the efficiency of infrastructure maintenance and repair,</a:t>
          </a:r>
        </a:p>
      </dsp:txBody>
      <dsp:txXfrm>
        <a:off x="21221483" y="2263655"/>
        <a:ext cx="4147997" cy="721140"/>
      </dsp:txXfrm>
    </dsp:sp>
    <dsp:sp modelId="{8CF481B6-9C15-4151-8E9B-128C437F7420}">
      <dsp:nvSpPr>
        <dsp:cNvPr id="0" name=""/>
        <dsp:cNvSpPr/>
      </dsp:nvSpPr>
      <dsp:spPr>
        <a:xfrm>
          <a:off x="26856951" y="1202106"/>
          <a:ext cx="1587300" cy="1204188"/>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530DB63-2AE6-4B70-BACA-8734951827CA}">
      <dsp:nvSpPr>
        <dsp:cNvPr id="0" name=""/>
        <dsp:cNvSpPr/>
      </dsp:nvSpPr>
      <dsp:spPr>
        <a:xfrm>
          <a:off x="25550359" y="2289526"/>
          <a:ext cx="4200483" cy="721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90000"/>
            </a:lnSpc>
            <a:spcBef>
              <a:spcPct val="0"/>
            </a:spcBef>
            <a:spcAft>
              <a:spcPct val="35000"/>
            </a:spcAft>
            <a:buNone/>
          </a:pPr>
          <a:r>
            <a:rPr lang="en-US" sz="2800" kern="1200" dirty="0">
              <a:solidFill>
                <a:srgbClr val="002060"/>
              </a:solidFill>
              <a:latin typeface="Arial" panose="020B0604020202020204" pitchFamily="34" charset="0"/>
              <a:cs typeface="Arial" panose="020B0604020202020204" pitchFamily="34" charset="0"/>
            </a:rPr>
            <a:t>reduction of risk impact and operating costs through timely detection.</a:t>
          </a:r>
        </a:p>
      </dsp:txBody>
      <dsp:txXfrm>
        <a:off x="25550359" y="2289526"/>
        <a:ext cx="4200483" cy="72114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4. 4. 2025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4. 4. 2025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4. 4. 2025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4. 4. 2025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2.png"/><Relationship Id="rId7" Type="http://schemas.openxmlformats.org/officeDocument/2006/relationships/diagramLayout" Target="../diagrams/layout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Data" Target="../diagrams/data1.xml"/><Relationship Id="rId11" Type="http://schemas.openxmlformats.org/officeDocument/2006/relationships/image" Target="../media/image19.png"/><Relationship Id="rId5" Type="http://schemas.openxmlformats.org/officeDocument/2006/relationships/image" Target="../media/image4.png"/><Relationship Id="rId10" Type="http://schemas.microsoft.com/office/2007/relationships/diagramDrawing" Target="../diagrams/drawing1.xml"/><Relationship Id="rId4" Type="http://schemas.openxmlformats.org/officeDocument/2006/relationships/image" Target="../media/image3.png"/><Relationship Id="rId9" Type="http://schemas.openxmlformats.org/officeDocument/2006/relationships/diagramColors" Target="../diagrams/colors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934605"/>
          </a:xfrm>
          <a:noFill/>
          <a:ln w="152400">
            <a:noFill/>
          </a:ln>
        </p:spPr>
        <p:style>
          <a:lnRef idx="2">
            <a:schemeClr val="dk1"/>
          </a:lnRef>
          <a:fillRef idx="1">
            <a:schemeClr val="lt1"/>
          </a:fillRef>
          <a:effectRef idx="0">
            <a:schemeClr val="dk1"/>
          </a:effectRef>
          <a:fontRef idx="minor">
            <a:schemeClr val="dk1"/>
          </a:fontRef>
        </p:style>
        <p:txBody>
          <a:bodyPr anchor="ctr">
            <a:noAutofit/>
          </a:bodyPr>
          <a:lstStyle/>
          <a:p>
            <a:pPr algn="just"/>
            <a:r>
              <a:rPr lang="sk-SK" sz="66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Correlation</a:t>
            </a:r>
            <a:r>
              <a:rPr lang="sk-SK" sz="66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r>
              <a:rPr lang="sk-SK" sz="66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Between</a:t>
            </a:r>
            <a:r>
              <a:rPr lang="sk-SK" sz="66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r>
              <a:rPr lang="sk-SK" sz="66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Structural</a:t>
            </a:r>
            <a:r>
              <a:rPr lang="sk-SK" sz="66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r>
              <a:rPr lang="sk-SK" sz="66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Condition</a:t>
            </a:r>
            <a:r>
              <a:rPr lang="sk-SK" sz="66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and </a:t>
            </a:r>
            <a:r>
              <a:rPr lang="sk-SK" sz="66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Age</a:t>
            </a:r>
            <a:r>
              <a:rPr lang="sk-SK" sz="66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of </a:t>
            </a:r>
            <a:r>
              <a:rPr lang="sk-SK" sz="66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Bridge</a:t>
            </a:r>
            <a:r>
              <a:rPr lang="sk-SK" sz="66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 </a:t>
            </a:r>
            <a:r>
              <a:rPr lang="sk-SK" sz="66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Statistical</a:t>
            </a:r>
            <a:r>
              <a:rPr lang="sk-SK" sz="66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r>
              <a:rPr lang="sk-SK" sz="66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Analysis</a:t>
            </a:r>
            <a:r>
              <a:rPr lang="sk-SK" sz="66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of Road </a:t>
            </a:r>
            <a:r>
              <a:rPr lang="sk-SK" sz="66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Bridges</a:t>
            </a:r>
            <a:r>
              <a:rPr lang="sk-SK" sz="66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in Slovakia</a:t>
            </a: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17029369"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Michal Miške</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Lucia Figuli</a:t>
            </a:r>
            <a:r>
              <a:rPr lang="sk-SK" sz="4500" baseline="30000" dirty="0">
                <a:solidFill>
                  <a:srgbClr val="002060"/>
                </a:solidFill>
                <a:latin typeface="Arial" panose="020B0604020202020204" pitchFamily="34" charset="0"/>
                <a:cs typeface="Arial" panose="020B0604020202020204" pitchFamily="34" charset="0"/>
              </a:rPr>
              <a:t>1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16999424"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of Žilina, Žilina, Slovakia</a:t>
            </a:r>
          </a:p>
          <a:p>
            <a:pPr algn="l">
              <a:lnSpc>
                <a:spcPct val="110000"/>
              </a:lnSpc>
            </a:pP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4158847413"/>
              </p:ext>
            </p:extLst>
          </p:nvPr>
        </p:nvGraphicFramePr>
        <p:xfrm>
          <a:off x="1347569" y="7769151"/>
          <a:ext cx="16969479" cy="4665973"/>
        </p:xfrm>
        <a:graphic>
          <a:graphicData uri="http://schemas.openxmlformats.org/drawingml/2006/table">
            <a:tbl>
              <a:tblPr firstRow="1" bandRow="1">
                <a:tableStyleId>{5C22544A-7EE6-4342-B048-85BDC9FD1C3A}</a:tableStyleId>
              </a:tblPr>
              <a:tblGrid>
                <a:gridCol w="16969479">
                  <a:extLst>
                    <a:ext uri="{9D8B030D-6E8A-4147-A177-3AD203B41FA5}">
                      <a16:colId xmlns:a16="http://schemas.microsoft.com/office/drawing/2014/main" val="3004831674"/>
                    </a:ext>
                  </a:extLst>
                </a:gridCol>
              </a:tblGrid>
              <a:tr h="734584">
                <a:tc>
                  <a:txBody>
                    <a:bodyPr/>
                    <a:lstStyle/>
                    <a:p>
                      <a:pPr algn="ctr"/>
                      <a:r>
                        <a:rPr lang="sk-SK" sz="4500" cap="small" baseline="0" err="1">
                          <a:latin typeface="Arial" panose="020B0604020202020204" pitchFamily="34" charset="0"/>
                          <a:cs typeface="Arial" panose="020B0604020202020204" pitchFamily="34" charset="0"/>
                        </a:rPr>
                        <a:t>introduction</a:t>
                      </a:r>
                      <a:endParaRPr lang="sk-SK" sz="4500" cap="small" baseline="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88733">
                <a:tc>
                  <a:txBody>
                    <a:bodyPr/>
                    <a:lstStyle/>
                    <a:p>
                      <a:pPr algn="just"/>
                      <a:r>
                        <a:rPr lang="en-GB" sz="3500" kern="1200" dirty="0">
                          <a:solidFill>
                            <a:srgbClr val="002060"/>
                          </a:solidFill>
                          <a:effectLst/>
                          <a:latin typeface="Arial" panose="020B0604020202020204" pitchFamily="34" charset="0"/>
                          <a:ea typeface="+mn-ea"/>
                          <a:cs typeface="Arial" panose="020B0604020202020204" pitchFamily="34" charset="0"/>
                        </a:rPr>
                        <a:t>Bridges play a crucial role in ensuring the continuity and efficiency in transportation. In Slovakia, there are over 8,000 bridges across all types of roads. These bridges vary not only in size and structural design but also in their technical condition and load capacity. </a:t>
                      </a:r>
                      <a:r>
                        <a:rPr lang="sk-SK" sz="3500" kern="1200" dirty="0">
                          <a:solidFill>
                            <a:srgbClr val="002060"/>
                          </a:solidFill>
                          <a:effectLst/>
                          <a:latin typeface="Arial" panose="020B0604020202020204" pitchFamily="34" charset="0"/>
                          <a:ea typeface="+mn-ea"/>
                          <a:cs typeface="Arial" panose="020B0604020202020204" pitchFamily="34" charset="0"/>
                        </a:rPr>
                        <a:t>Over </a:t>
                      </a:r>
                      <a:r>
                        <a:rPr lang="en-GB" sz="3500" kern="1200" dirty="0">
                          <a:solidFill>
                            <a:srgbClr val="002060"/>
                          </a:solidFill>
                          <a:effectLst/>
                          <a:latin typeface="Arial" panose="020B0604020202020204" pitchFamily="34" charset="0"/>
                          <a:ea typeface="+mn-ea"/>
                          <a:cs typeface="Arial" panose="020B0604020202020204" pitchFamily="34" charset="0"/>
                        </a:rPr>
                        <a:t>last 20 years, the structural conditions of our bridges have decreased significantly, as illustrated in </a:t>
                      </a:r>
                      <a:r>
                        <a:rPr lang="sk-SK" sz="3500" kern="1200" dirty="0">
                          <a:solidFill>
                            <a:srgbClr val="002060"/>
                          </a:solidFill>
                          <a:effectLst/>
                          <a:latin typeface="Arial" panose="020B0604020202020204" pitchFamily="34" charset="0"/>
                          <a:ea typeface="+mn-ea"/>
                          <a:cs typeface="Arial" panose="020B0604020202020204" pitchFamily="34" charset="0"/>
                        </a:rPr>
                        <a:t>f</a:t>
                      </a:r>
                      <a:r>
                        <a:rPr lang="en-GB" sz="3500" kern="1200" dirty="0" err="1">
                          <a:solidFill>
                            <a:srgbClr val="002060"/>
                          </a:solidFill>
                          <a:effectLst/>
                          <a:latin typeface="Arial" panose="020B0604020202020204" pitchFamily="34" charset="0"/>
                          <a:ea typeface="+mn-ea"/>
                          <a:cs typeface="Arial" panose="020B0604020202020204" pitchFamily="34" charset="0"/>
                        </a:rPr>
                        <a:t>igure</a:t>
                      </a:r>
                      <a:r>
                        <a:rPr lang="sk-SK" sz="3500" kern="1200" dirty="0">
                          <a:solidFill>
                            <a:srgbClr val="002060"/>
                          </a:solidFill>
                          <a:effectLst/>
                          <a:latin typeface="Arial" panose="020B0604020202020204" pitchFamily="34" charset="0"/>
                          <a:ea typeface="+mn-ea"/>
                          <a:cs typeface="Arial" panose="020B0604020202020204" pitchFamily="34" charset="0"/>
                        </a:rPr>
                        <a:t>. </a:t>
                      </a:r>
                      <a:r>
                        <a:rPr lang="sk-SK" sz="3500" kern="1200" dirty="0" err="1">
                          <a:solidFill>
                            <a:srgbClr val="002060"/>
                          </a:solidFill>
                          <a:effectLst/>
                          <a:latin typeface="Arial" panose="020B0604020202020204" pitchFamily="34" charset="0"/>
                          <a:ea typeface="+mn-ea"/>
                          <a:cs typeface="Arial" panose="020B0604020202020204" pitchFamily="34" charset="0"/>
                        </a:rPr>
                        <a:t>This</a:t>
                      </a:r>
                      <a:r>
                        <a:rPr lang="sk-SK" sz="3500" kern="1200" dirty="0">
                          <a:solidFill>
                            <a:srgbClr val="002060"/>
                          </a:solidFill>
                          <a:effectLst/>
                          <a:latin typeface="Arial" panose="020B0604020202020204" pitchFamily="34" charset="0"/>
                          <a:ea typeface="+mn-ea"/>
                          <a:cs typeface="Arial" panose="020B0604020202020204" pitchFamily="34" charset="0"/>
                        </a:rPr>
                        <a:t> </a:t>
                      </a:r>
                      <a:r>
                        <a:rPr lang="sk-SK" sz="3500" kern="1200" dirty="0" err="1">
                          <a:solidFill>
                            <a:srgbClr val="002060"/>
                          </a:solidFill>
                          <a:effectLst/>
                          <a:latin typeface="Arial" panose="020B0604020202020204" pitchFamily="34" charset="0"/>
                          <a:ea typeface="+mn-ea"/>
                          <a:cs typeface="Arial" panose="020B0604020202020204" pitchFamily="34" charset="0"/>
                        </a:rPr>
                        <a:t>analysis</a:t>
                      </a:r>
                      <a:r>
                        <a:rPr lang="sk-SK" sz="3500" kern="1200" dirty="0">
                          <a:solidFill>
                            <a:srgbClr val="002060"/>
                          </a:solidFill>
                          <a:effectLst/>
                          <a:latin typeface="Arial" panose="020B0604020202020204" pitchFamily="34" charset="0"/>
                          <a:ea typeface="+mn-ea"/>
                          <a:cs typeface="Arial" panose="020B0604020202020204" pitchFamily="34" charset="0"/>
                        </a:rPr>
                        <a:t> </a:t>
                      </a:r>
                      <a:r>
                        <a:rPr lang="sk-SK" sz="3500" kern="1200" dirty="0" err="1">
                          <a:solidFill>
                            <a:srgbClr val="002060"/>
                          </a:solidFill>
                          <a:effectLst/>
                          <a:latin typeface="Arial" panose="020B0604020202020204" pitchFamily="34" charset="0"/>
                          <a:ea typeface="+mn-ea"/>
                          <a:cs typeface="Arial" panose="020B0604020202020204" pitchFamily="34" charset="0"/>
                        </a:rPr>
                        <a:t>is</a:t>
                      </a:r>
                      <a:r>
                        <a:rPr lang="sk-SK" sz="3500" kern="1200" dirty="0">
                          <a:solidFill>
                            <a:srgbClr val="002060"/>
                          </a:solidFill>
                          <a:effectLst/>
                          <a:latin typeface="Arial" panose="020B0604020202020204" pitchFamily="34" charset="0"/>
                          <a:ea typeface="+mn-ea"/>
                          <a:cs typeface="Arial" panose="020B0604020202020204" pitchFamily="34" charset="0"/>
                        </a:rPr>
                        <a:t> </a:t>
                      </a:r>
                      <a:r>
                        <a:rPr lang="sk-SK" sz="3500" kern="1200" dirty="0" err="1">
                          <a:solidFill>
                            <a:srgbClr val="002060"/>
                          </a:solidFill>
                          <a:effectLst/>
                          <a:latin typeface="Arial" panose="020B0604020202020204" pitchFamily="34" charset="0"/>
                          <a:ea typeface="+mn-ea"/>
                          <a:cs typeface="Arial" panose="020B0604020202020204" pitchFamily="34" charset="0"/>
                        </a:rPr>
                        <a:t>focused</a:t>
                      </a:r>
                      <a:r>
                        <a:rPr lang="sk-SK" sz="3500" kern="1200" dirty="0">
                          <a:solidFill>
                            <a:srgbClr val="002060"/>
                          </a:solidFill>
                          <a:effectLst/>
                          <a:latin typeface="Arial" panose="020B0604020202020204" pitchFamily="34" charset="0"/>
                          <a:ea typeface="+mn-ea"/>
                          <a:cs typeface="Arial" panose="020B0604020202020204" pitchFamily="34" charset="0"/>
                        </a:rPr>
                        <a:t> on </a:t>
                      </a:r>
                      <a:r>
                        <a:rPr lang="sk-SK" sz="3500" kern="1200" dirty="0" err="1">
                          <a:solidFill>
                            <a:srgbClr val="002060"/>
                          </a:solidFill>
                          <a:effectLst/>
                          <a:latin typeface="Arial" panose="020B0604020202020204" pitchFamily="34" charset="0"/>
                          <a:ea typeface="+mn-ea"/>
                          <a:cs typeface="Arial" panose="020B0604020202020204" pitchFamily="34" charset="0"/>
                        </a:rPr>
                        <a:t>correlation</a:t>
                      </a:r>
                      <a:r>
                        <a:rPr lang="sk-SK" sz="3500" kern="1200" dirty="0">
                          <a:solidFill>
                            <a:srgbClr val="002060"/>
                          </a:solidFill>
                          <a:effectLst/>
                          <a:latin typeface="Arial" panose="020B0604020202020204" pitchFamily="34" charset="0"/>
                          <a:ea typeface="+mn-ea"/>
                          <a:cs typeface="Arial" panose="020B0604020202020204" pitchFamily="34" charset="0"/>
                        </a:rPr>
                        <a:t> </a:t>
                      </a:r>
                      <a:r>
                        <a:rPr lang="sk-SK" sz="3500" kern="1200" dirty="0" err="1">
                          <a:solidFill>
                            <a:srgbClr val="002060"/>
                          </a:solidFill>
                          <a:effectLst/>
                          <a:latin typeface="Arial" panose="020B0604020202020204" pitchFamily="34" charset="0"/>
                          <a:ea typeface="+mn-ea"/>
                          <a:cs typeface="Arial" panose="020B0604020202020204" pitchFamily="34" charset="0"/>
                        </a:rPr>
                        <a:t>between</a:t>
                      </a:r>
                      <a:r>
                        <a:rPr lang="sk-SK" sz="3500" kern="1200" dirty="0">
                          <a:solidFill>
                            <a:srgbClr val="002060"/>
                          </a:solidFill>
                          <a:effectLst/>
                          <a:latin typeface="Arial" panose="020B0604020202020204" pitchFamily="34" charset="0"/>
                          <a:ea typeface="+mn-ea"/>
                          <a:cs typeface="Arial" panose="020B0604020202020204" pitchFamily="34" charset="0"/>
                        </a:rPr>
                        <a:t> </a:t>
                      </a:r>
                      <a:r>
                        <a:rPr lang="sk-SK" sz="3500" kern="1200" dirty="0" err="1">
                          <a:solidFill>
                            <a:srgbClr val="002060"/>
                          </a:solidFill>
                          <a:effectLst/>
                          <a:latin typeface="Arial" panose="020B0604020202020204" pitchFamily="34" charset="0"/>
                          <a:ea typeface="+mn-ea"/>
                          <a:cs typeface="Arial" panose="020B0604020202020204" pitchFamily="34" charset="0"/>
                        </a:rPr>
                        <a:t>structural</a:t>
                      </a:r>
                      <a:r>
                        <a:rPr lang="sk-SK" sz="3500" kern="1200" dirty="0">
                          <a:solidFill>
                            <a:srgbClr val="002060"/>
                          </a:solidFill>
                          <a:effectLst/>
                          <a:latin typeface="Arial" panose="020B0604020202020204" pitchFamily="34" charset="0"/>
                          <a:ea typeface="+mn-ea"/>
                          <a:cs typeface="Arial" panose="020B0604020202020204" pitchFamily="34" charset="0"/>
                        </a:rPr>
                        <a:t> </a:t>
                      </a:r>
                      <a:r>
                        <a:rPr lang="sk-SK" sz="3500" kern="1200" dirty="0" err="1">
                          <a:solidFill>
                            <a:srgbClr val="002060"/>
                          </a:solidFill>
                          <a:effectLst/>
                          <a:latin typeface="Arial" panose="020B0604020202020204" pitchFamily="34" charset="0"/>
                          <a:ea typeface="+mn-ea"/>
                          <a:cs typeface="Arial" panose="020B0604020202020204" pitchFamily="34" charset="0"/>
                        </a:rPr>
                        <a:t>condition</a:t>
                      </a:r>
                      <a:r>
                        <a:rPr lang="sk-SK" sz="3500" kern="1200" dirty="0">
                          <a:solidFill>
                            <a:srgbClr val="002060"/>
                          </a:solidFill>
                          <a:effectLst/>
                          <a:latin typeface="Arial" panose="020B0604020202020204" pitchFamily="34" charset="0"/>
                          <a:ea typeface="+mn-ea"/>
                          <a:cs typeface="Arial" panose="020B0604020202020204" pitchFamily="34" charset="0"/>
                        </a:rPr>
                        <a:t> and </a:t>
                      </a:r>
                      <a:r>
                        <a:rPr lang="sk-SK" sz="3500" kern="1200" dirty="0" err="1">
                          <a:solidFill>
                            <a:srgbClr val="002060"/>
                          </a:solidFill>
                          <a:effectLst/>
                          <a:latin typeface="Arial" panose="020B0604020202020204" pitchFamily="34" charset="0"/>
                          <a:ea typeface="+mn-ea"/>
                          <a:cs typeface="Arial" panose="020B0604020202020204" pitchFamily="34" charset="0"/>
                        </a:rPr>
                        <a:t>age</a:t>
                      </a:r>
                      <a:r>
                        <a:rPr lang="sk-SK" sz="3500" kern="1200" dirty="0">
                          <a:solidFill>
                            <a:srgbClr val="002060"/>
                          </a:solidFill>
                          <a:effectLst/>
                          <a:latin typeface="Arial" panose="020B0604020202020204" pitchFamily="34" charset="0"/>
                          <a:ea typeface="+mn-ea"/>
                          <a:cs typeface="Arial" panose="020B0604020202020204" pitchFamily="34" charset="0"/>
                        </a:rPr>
                        <a:t> of </a:t>
                      </a:r>
                      <a:r>
                        <a:rPr lang="sk-SK" sz="3500" kern="1200" dirty="0" err="1">
                          <a:solidFill>
                            <a:srgbClr val="002060"/>
                          </a:solidFill>
                          <a:effectLst/>
                          <a:latin typeface="Arial" panose="020B0604020202020204" pitchFamily="34" charset="0"/>
                          <a:ea typeface="+mn-ea"/>
                          <a:cs typeface="Arial" panose="020B0604020202020204" pitchFamily="34" charset="0"/>
                        </a:rPr>
                        <a:t>bridge</a:t>
                      </a:r>
                      <a:r>
                        <a:rPr lang="sk-SK" sz="3500" kern="1200" dirty="0">
                          <a:solidFill>
                            <a:srgbClr val="002060"/>
                          </a:solidFill>
                          <a:effectLst/>
                          <a:latin typeface="Arial" panose="020B0604020202020204" pitchFamily="34" charset="0"/>
                          <a:ea typeface="+mn-ea"/>
                          <a:cs typeface="Arial" panose="020B0604020202020204" pitchFamily="34" charset="0"/>
                        </a:rPr>
                        <a:t>. </a:t>
                      </a:r>
                      <a:r>
                        <a:rPr lang="en-GB" sz="3500" kern="1200" dirty="0">
                          <a:solidFill>
                            <a:srgbClr val="002060"/>
                          </a:solidFill>
                          <a:effectLst/>
                          <a:latin typeface="Arial" panose="020B0604020202020204" pitchFamily="34" charset="0"/>
                          <a:ea typeface="+mn-ea"/>
                          <a:cs typeface="Arial" panose="020B0604020202020204" pitchFamily="34" charset="0"/>
                        </a:rPr>
                        <a:t> </a:t>
                      </a:r>
                      <a:endParaRPr lang="sk-SK" sz="3500" dirty="0">
                        <a:solidFill>
                          <a:srgbClr val="002060"/>
                        </a:solidFill>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837100795"/>
              </p:ext>
            </p:extLst>
          </p:nvPr>
        </p:nvGraphicFramePr>
        <p:xfrm>
          <a:off x="14052288" y="12662925"/>
          <a:ext cx="17029369" cy="7647073"/>
        </p:xfrm>
        <a:graphic>
          <a:graphicData uri="http://schemas.openxmlformats.org/drawingml/2006/table">
            <a:tbl>
              <a:tblPr firstRow="1" bandRow="1">
                <a:tableStyleId>{5C22544A-7EE6-4342-B048-85BDC9FD1C3A}</a:tableStyleId>
              </a:tblPr>
              <a:tblGrid>
                <a:gridCol w="17029369">
                  <a:extLst>
                    <a:ext uri="{9D8B030D-6E8A-4147-A177-3AD203B41FA5}">
                      <a16:colId xmlns:a16="http://schemas.microsoft.com/office/drawing/2014/main" val="3004831674"/>
                    </a:ext>
                  </a:extLst>
                </a:gridCol>
              </a:tblGrid>
              <a:tr h="1587941">
                <a:tc>
                  <a:txBody>
                    <a:bodyPr/>
                    <a:lstStyle/>
                    <a:p>
                      <a:pPr algn="ctr"/>
                      <a:r>
                        <a:rPr lang="sk-SK" sz="4500" cap="small" baseline="0" dirty="0">
                          <a:latin typeface="Arial"/>
                          <a:cs typeface="Arial"/>
                        </a:rPr>
                        <a:t>      </a:t>
                      </a:r>
                      <a:r>
                        <a:rPr lang="sk-SK" sz="4500" cap="small" baseline="0" dirty="0" err="1">
                          <a:latin typeface="Arial"/>
                          <a:cs typeface="Arial"/>
                        </a:rPr>
                        <a:t>materials</a:t>
                      </a:r>
                      <a:r>
                        <a:rPr lang="sk-SK" sz="4500" cap="small" baseline="0" dirty="0">
                          <a:latin typeface="Arial"/>
                          <a:cs typeface="Arial"/>
                        </a:rPr>
                        <a:t>,  </a:t>
                      </a:r>
                      <a:r>
                        <a:rPr lang="sk-SK" sz="4500" cap="small" baseline="0" dirty="0" err="1">
                          <a:latin typeface="Arial"/>
                          <a:cs typeface="Arial"/>
                        </a:rPr>
                        <a:t>methods</a:t>
                      </a:r>
                      <a:r>
                        <a:rPr lang="sk-SK" sz="4500" cap="small" baseline="0" dirty="0">
                          <a:latin typeface="Arial"/>
                          <a:cs typeface="Arial"/>
                        </a:rPr>
                        <a:t> &amp; </a:t>
                      </a:r>
                      <a:r>
                        <a:rPr lang="sk-SK" sz="4500" cap="small" baseline="0" dirty="0" err="1">
                          <a:latin typeface="Arial"/>
                          <a:cs typeface="Arial"/>
                        </a:rPr>
                        <a:t>implementation</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059132">
                <a:tc>
                  <a:txBody>
                    <a:bodyPr/>
                    <a:lstStyle/>
                    <a:p>
                      <a:pPr algn="just"/>
                      <a:endParaRPr lang="sk-SK" sz="3500" kern="1200" dirty="0">
                        <a:solidFill>
                          <a:srgbClr val="002060"/>
                        </a:solidFill>
                        <a:effectLst/>
                        <a:latin typeface="Arial" panose="020B0604020202020204" pitchFamily="34" charset="0"/>
                        <a:ea typeface="+mn-ea"/>
                        <a:cs typeface="Arial" panose="020B0604020202020204" pitchFamily="34" charset="0"/>
                      </a:endParaRPr>
                    </a:p>
                    <a:p>
                      <a:pPr algn="just"/>
                      <a:endParaRPr lang="sk-SK" sz="3500" dirty="0">
                        <a:solidFill>
                          <a:srgbClr val="002060"/>
                        </a:solidFill>
                        <a:latin typeface="Arial" panose="020B0604020202020204" pitchFamily="34" charset="0"/>
                        <a:cs typeface="Arial" panose="020B06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en-US" sz="1600" dirty="0">
                        <a:solidFill>
                          <a:schemeClr val="tx2"/>
                        </a:solidFill>
                        <a:effectLst/>
                      </a:endParaRPr>
                    </a:p>
                    <a:p>
                      <a:endParaRPr lang="sk-SK" sz="3500"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2942220685"/>
              </p:ext>
            </p:extLst>
          </p:nvPr>
        </p:nvGraphicFramePr>
        <p:xfrm>
          <a:off x="1317620" y="20649614"/>
          <a:ext cx="29764038" cy="1037225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30892">
                <a:tc>
                  <a:txBody>
                    <a:bodyPr/>
                    <a:lstStyle/>
                    <a:p>
                      <a:pPr algn="ctr"/>
                      <a:r>
                        <a:rPr lang="sk-SK" sz="4500" cap="small" baseline="0" dirty="0" err="1">
                          <a:latin typeface="Arial"/>
                          <a:cs typeface="Arial"/>
                        </a:rPr>
                        <a:t>Results</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4797507">
                <a:tc>
                  <a:txBody>
                    <a:bodyPr/>
                    <a:lstStyle/>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4797507">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2848678756"/>
              </p:ext>
            </p:extLst>
          </p:nvPr>
        </p:nvGraphicFramePr>
        <p:xfrm>
          <a:off x="1317621" y="31361484"/>
          <a:ext cx="29764038" cy="783146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79554">
                <a:tc>
                  <a:txBody>
                    <a:bodyPr/>
                    <a:lstStyle/>
                    <a:p>
                      <a:pPr algn="ctr"/>
                      <a:r>
                        <a:rPr lang="sk-SK" sz="4500" cap="small" baseline="0" err="1">
                          <a:solidFill>
                            <a:schemeClr val="bg1"/>
                          </a:solidFill>
                          <a:latin typeface="Arial" panose="020B0604020202020204" pitchFamily="34" charset="0"/>
                          <a:cs typeface="Arial" panose="020B0604020202020204" pitchFamily="34" charset="0"/>
                        </a:rPr>
                        <a:t>conclusion</a:t>
                      </a:r>
                      <a:r>
                        <a:rPr lang="sk-SK" sz="4500" cap="small" baseline="0">
                          <a:solidFill>
                            <a:schemeClr val="bg1"/>
                          </a:solidFill>
                          <a:latin typeface="Arial" panose="020B0604020202020204" pitchFamily="34" charset="0"/>
                          <a:cs typeface="Arial" panose="020B0604020202020204" pitchFamily="34" charset="0"/>
                        </a:rPr>
                        <a:t> &amp; </a:t>
                      </a:r>
                      <a:r>
                        <a:rPr lang="sk-SK" sz="4500" cap="small" baseline="0" err="1">
                          <a:solidFill>
                            <a:schemeClr val="bg1"/>
                          </a:solidFill>
                          <a:latin typeface="Arial" panose="020B0604020202020204" pitchFamily="34" charset="0"/>
                          <a:cs typeface="Arial" panose="020B0604020202020204" pitchFamily="34" charset="0"/>
                        </a:rPr>
                        <a:t>implementation</a:t>
                      </a:r>
                      <a:r>
                        <a:rPr lang="sk-SK" sz="4500" cap="small" baseline="0">
                          <a:solidFill>
                            <a:schemeClr val="bg1"/>
                          </a:solidFill>
                          <a:latin typeface="Arial" panose="020B0604020202020204" pitchFamily="34" charset="0"/>
                          <a:cs typeface="Arial" panose="020B0604020202020204" pitchFamily="34" charset="0"/>
                        </a:rPr>
                        <a:t> </a:t>
                      </a:r>
                      <a:r>
                        <a:rPr lang="sk-SK" sz="4500" cap="small" baseline="0" err="1">
                          <a:solidFill>
                            <a:schemeClr val="bg1"/>
                          </a:solidFill>
                          <a:latin typeface="Arial" panose="020B0604020202020204" pitchFamily="34" charset="0"/>
                          <a:cs typeface="Arial" panose="020B0604020202020204" pitchFamily="34" charset="0"/>
                        </a:rPr>
                        <a:t>path</a:t>
                      </a:r>
                      <a:endParaRPr lang="sk-SK" sz="4500" cap="small" baseline="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951906">
                <a:tc>
                  <a:txBody>
                    <a:bodyPr/>
                    <a:lstStyle/>
                    <a:p>
                      <a:pPr algn="just"/>
                      <a:r>
                        <a:rPr lang="en-GB" sz="3500" kern="1200" dirty="0">
                          <a:solidFill>
                            <a:srgbClr val="002060"/>
                          </a:solidFill>
                          <a:effectLst/>
                          <a:latin typeface="Arial" panose="020B0604020202020204" pitchFamily="34" charset="0"/>
                          <a:ea typeface="+mn-ea"/>
                          <a:cs typeface="Arial" panose="020B0604020202020204" pitchFamily="34" charset="0"/>
                        </a:rPr>
                        <a:t>Through correlation analysis, we found a </a:t>
                      </a:r>
                      <a:r>
                        <a:rPr lang="en-GB" sz="3500" b="1" kern="1200" dirty="0">
                          <a:solidFill>
                            <a:srgbClr val="002060"/>
                          </a:solidFill>
                          <a:effectLst/>
                          <a:latin typeface="Arial" panose="020B0604020202020204" pitchFamily="34" charset="0"/>
                          <a:ea typeface="+mn-ea"/>
                          <a:cs typeface="Arial" panose="020B0604020202020204" pitchFamily="34" charset="0"/>
                        </a:rPr>
                        <a:t>weak negative correlation </a:t>
                      </a:r>
                      <a:r>
                        <a:rPr lang="en-GB" sz="3500" kern="1200" dirty="0">
                          <a:solidFill>
                            <a:srgbClr val="002060"/>
                          </a:solidFill>
                          <a:effectLst/>
                          <a:latin typeface="Arial" panose="020B0604020202020204" pitchFamily="34" charset="0"/>
                          <a:ea typeface="+mn-ea"/>
                          <a:cs typeface="Arial" panose="020B0604020202020204" pitchFamily="34" charset="0"/>
                        </a:rPr>
                        <a:t>between these variables, suggesting that older bridges tend to be in worse condition. However, this relationship is not strong enough to be considered a decisive factor influencing the structural and technical condition of bridges.</a:t>
                      </a:r>
                      <a:r>
                        <a:rPr lang="sk-SK" sz="3500" kern="1200" dirty="0">
                          <a:solidFill>
                            <a:srgbClr val="002060"/>
                          </a:solidFill>
                          <a:effectLst/>
                          <a:latin typeface="Arial" panose="020B0604020202020204" pitchFamily="34" charset="0"/>
                          <a:ea typeface="+mn-ea"/>
                          <a:cs typeface="Arial" panose="020B0604020202020204" pitchFamily="34" charset="0"/>
                        </a:rPr>
                        <a:t> </a:t>
                      </a:r>
                    </a:p>
                    <a:p>
                      <a:pPr marL="0" marR="0" lvl="0" indent="0" algn="just" defTabSz="3239902" rtl="0" eaLnBrk="1" fontAlgn="auto" latinLnBrk="0" hangingPunct="1">
                        <a:lnSpc>
                          <a:spcPct val="100000"/>
                        </a:lnSpc>
                        <a:spcBef>
                          <a:spcPts val="0"/>
                        </a:spcBef>
                        <a:spcAft>
                          <a:spcPts val="0"/>
                        </a:spcAft>
                        <a:buClrTx/>
                        <a:buSzTx/>
                        <a:buFontTx/>
                        <a:buNone/>
                        <a:tabLst/>
                        <a:defRPr/>
                      </a:pPr>
                      <a:r>
                        <a:rPr lang="en-GB" sz="3500" kern="1200" dirty="0">
                          <a:solidFill>
                            <a:srgbClr val="002060"/>
                          </a:solidFill>
                          <a:effectLst/>
                          <a:latin typeface="Arial" panose="020B0604020202020204" pitchFamily="34" charset="0"/>
                          <a:ea typeface="+mn-ea"/>
                          <a:cs typeface="Arial" panose="020B0604020202020204" pitchFamily="34" charset="0"/>
                        </a:rPr>
                        <a:t>Historically, it has been recognized that proactive measures, such as routine inspections and preventive maintenance, are more cost-effective than reactive responses to structural failures or extraordinary events</a:t>
                      </a:r>
                      <a:r>
                        <a:rPr lang="sk-SK" sz="3500" kern="1200" dirty="0">
                          <a:solidFill>
                            <a:srgbClr val="002060"/>
                          </a:solidFill>
                          <a:effectLst/>
                          <a:latin typeface="Arial" panose="020B0604020202020204" pitchFamily="34" charset="0"/>
                          <a:ea typeface="+mn-ea"/>
                          <a:cs typeface="Arial" panose="020B0604020202020204" pitchFamily="34" charset="0"/>
                        </a:rPr>
                        <a:t>. </a:t>
                      </a:r>
                      <a:r>
                        <a:rPr lang="sk-SK" sz="3500" kern="1200" dirty="0" err="1">
                          <a:solidFill>
                            <a:srgbClr val="002060"/>
                          </a:solidFill>
                          <a:effectLst/>
                          <a:latin typeface="Arial" panose="020B0604020202020204" pitchFamily="34" charset="0"/>
                          <a:ea typeface="+mn-ea"/>
                          <a:cs typeface="Arial" panose="020B0604020202020204" pitchFamily="34" charset="0"/>
                        </a:rPr>
                        <a:t>This</a:t>
                      </a:r>
                      <a:r>
                        <a:rPr lang="sk-SK" sz="3500" kern="1200" dirty="0">
                          <a:solidFill>
                            <a:srgbClr val="002060"/>
                          </a:solidFill>
                          <a:effectLst/>
                          <a:latin typeface="Arial" panose="020B0604020202020204" pitchFamily="34" charset="0"/>
                          <a:ea typeface="+mn-ea"/>
                          <a:cs typeface="Arial" panose="020B0604020202020204" pitchFamily="34" charset="0"/>
                        </a:rPr>
                        <a:t> </a:t>
                      </a:r>
                      <a:r>
                        <a:rPr lang="sk-SK" sz="3500" kern="1200" dirty="0" err="1">
                          <a:solidFill>
                            <a:srgbClr val="002060"/>
                          </a:solidFill>
                          <a:effectLst/>
                          <a:latin typeface="Arial" panose="020B0604020202020204" pitchFamily="34" charset="0"/>
                          <a:ea typeface="+mn-ea"/>
                          <a:cs typeface="Arial" panose="020B0604020202020204" pitchFamily="34" charset="0"/>
                        </a:rPr>
                        <a:t>paper</a:t>
                      </a:r>
                      <a:r>
                        <a:rPr lang="sk-SK" sz="3500" kern="1200" dirty="0">
                          <a:solidFill>
                            <a:srgbClr val="002060"/>
                          </a:solidFill>
                          <a:effectLst/>
                          <a:latin typeface="Arial" panose="020B0604020202020204" pitchFamily="34" charset="0"/>
                          <a:ea typeface="+mn-ea"/>
                          <a:cs typeface="Arial" panose="020B0604020202020204" pitchFamily="34" charset="0"/>
                        </a:rPr>
                        <a:t> </a:t>
                      </a:r>
                      <a:r>
                        <a:rPr lang="sk-SK" sz="3500" kern="1200" dirty="0" err="1">
                          <a:solidFill>
                            <a:srgbClr val="002060"/>
                          </a:solidFill>
                          <a:effectLst/>
                          <a:latin typeface="Arial" panose="020B0604020202020204" pitchFamily="34" charset="0"/>
                          <a:ea typeface="+mn-ea"/>
                          <a:cs typeface="Arial" panose="020B0604020202020204" pitchFamily="34" charset="0"/>
                        </a:rPr>
                        <a:t>should</a:t>
                      </a:r>
                      <a:r>
                        <a:rPr lang="sk-SK" sz="3500" kern="1200" dirty="0">
                          <a:solidFill>
                            <a:srgbClr val="002060"/>
                          </a:solidFill>
                          <a:effectLst/>
                          <a:latin typeface="Arial" panose="020B0604020202020204" pitchFamily="34" charset="0"/>
                          <a:ea typeface="+mn-ea"/>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intended to highlight the need for maintenance and necessary improvements in infrastructure monitoring</a:t>
                      </a:r>
                      <a:r>
                        <a:rPr lang="sk-SK" sz="3500" dirty="0">
                          <a:solidFill>
                            <a:srgbClr val="002060"/>
                          </a:solidFill>
                          <a:latin typeface="Arial" panose="020B0604020202020204" pitchFamily="34" charset="0"/>
                          <a:cs typeface="Arial" panose="020B0604020202020204" pitchFamily="34" charset="0"/>
                        </a:rPr>
                        <a:t>. </a:t>
                      </a:r>
                      <a:r>
                        <a:rPr lang="sk-SK" sz="3500" dirty="0" err="1">
                          <a:solidFill>
                            <a:srgbClr val="002060"/>
                          </a:solidFill>
                          <a:latin typeface="Arial" panose="020B0604020202020204" pitchFamily="34" charset="0"/>
                          <a:cs typeface="Arial" panose="020B0604020202020204" pitchFamily="34" charset="0"/>
                        </a:rPr>
                        <a:t>Then</a:t>
                      </a:r>
                      <a:r>
                        <a:rPr lang="sk-SK" sz="3500" dirty="0">
                          <a:solidFill>
                            <a:srgbClr val="002060"/>
                          </a:solidFill>
                          <a:latin typeface="Arial" panose="020B0604020202020204" pitchFamily="34" charset="0"/>
                          <a:cs typeface="Arial" panose="020B0604020202020204" pitchFamily="34" charset="0"/>
                        </a:rPr>
                        <a:t>, </a:t>
                      </a:r>
                      <a:r>
                        <a:rPr lang="sk-SK" sz="3500" b="1" dirty="0" err="1">
                          <a:solidFill>
                            <a:srgbClr val="002060"/>
                          </a:solidFill>
                          <a:latin typeface="Arial" panose="020B0604020202020204" pitchFamily="34" charset="0"/>
                          <a:cs typeface="Arial" panose="020B0604020202020204" pitchFamily="34" charset="0"/>
                        </a:rPr>
                        <a:t>expected</a:t>
                      </a:r>
                      <a:r>
                        <a:rPr lang="sk-SK" sz="3500" b="1" dirty="0">
                          <a:solidFill>
                            <a:srgbClr val="002060"/>
                          </a:solidFill>
                          <a:latin typeface="Arial" panose="020B0604020202020204" pitchFamily="34" charset="0"/>
                          <a:cs typeface="Arial" panose="020B0604020202020204" pitchFamily="34" charset="0"/>
                        </a:rPr>
                        <a:t> </a:t>
                      </a:r>
                      <a:r>
                        <a:rPr lang="sk-SK" sz="3500" b="1" dirty="0" err="1">
                          <a:solidFill>
                            <a:srgbClr val="002060"/>
                          </a:solidFill>
                          <a:latin typeface="Arial" panose="020B0604020202020204" pitchFamily="34" charset="0"/>
                          <a:cs typeface="Arial" panose="020B0604020202020204" pitchFamily="34" charset="0"/>
                        </a:rPr>
                        <a:t>results</a:t>
                      </a:r>
                      <a:r>
                        <a:rPr lang="sk-SK" sz="3500" b="1" dirty="0">
                          <a:solidFill>
                            <a:srgbClr val="002060"/>
                          </a:solidFill>
                          <a:latin typeface="Arial" panose="020B0604020202020204" pitchFamily="34" charset="0"/>
                          <a:cs typeface="Arial" panose="020B0604020202020204" pitchFamily="34" charset="0"/>
                        </a:rPr>
                        <a:t> </a:t>
                      </a:r>
                      <a:r>
                        <a:rPr lang="sk-SK" sz="3500" b="1" dirty="0" err="1">
                          <a:solidFill>
                            <a:srgbClr val="002060"/>
                          </a:solidFill>
                          <a:latin typeface="Arial" panose="020B0604020202020204" pitchFamily="34" charset="0"/>
                          <a:cs typeface="Arial" panose="020B0604020202020204" pitchFamily="34" charset="0"/>
                        </a:rPr>
                        <a:t>should</a:t>
                      </a:r>
                      <a:r>
                        <a:rPr lang="sk-SK" sz="3500" b="1" dirty="0">
                          <a:solidFill>
                            <a:srgbClr val="002060"/>
                          </a:solidFill>
                          <a:latin typeface="Arial" panose="020B0604020202020204" pitchFamily="34" charset="0"/>
                          <a:cs typeface="Arial" panose="020B0604020202020204" pitchFamily="34" charset="0"/>
                        </a:rPr>
                        <a:t> </a:t>
                      </a:r>
                      <a:r>
                        <a:rPr lang="sk-SK" sz="3500" b="1" dirty="0" err="1">
                          <a:solidFill>
                            <a:srgbClr val="002060"/>
                          </a:solidFill>
                          <a:latin typeface="Arial" panose="020B0604020202020204" pitchFamily="34" charset="0"/>
                          <a:cs typeface="Arial" panose="020B0604020202020204" pitchFamily="34" charset="0"/>
                        </a:rPr>
                        <a:t>be</a:t>
                      </a:r>
                      <a:r>
                        <a:rPr lang="sk-SK" sz="3500" dirty="0">
                          <a:solidFill>
                            <a:srgbClr val="002060"/>
                          </a:solidFill>
                          <a:latin typeface="Arial" panose="020B0604020202020204" pitchFamily="34" charset="0"/>
                          <a:cs typeface="Arial" panose="020B0604020202020204" pitchFamily="34" charset="0"/>
                        </a:rPr>
                        <a:t>:</a:t>
                      </a:r>
                      <a:endParaRPr lang="en-US" sz="3500" dirty="0">
                        <a:solidFill>
                          <a:srgbClr val="002060"/>
                        </a:solidFill>
                        <a:latin typeface="Arial" panose="020B0604020202020204" pitchFamily="34" charset="0"/>
                        <a:cs typeface="Arial" panose="020B0604020202020204" pitchFamily="34" charset="0"/>
                      </a:endParaRPr>
                    </a:p>
                    <a:p>
                      <a:pPr algn="just"/>
                      <a:endParaRPr lang="sk-SK" sz="3500" dirty="0">
                        <a:solidFill>
                          <a:srgbClr val="00206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336313822"/>
              </p:ext>
            </p:extLst>
          </p:nvPr>
        </p:nvGraphicFramePr>
        <p:xfrm>
          <a:off x="1317621" y="39532560"/>
          <a:ext cx="29764038" cy="305621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86224">
                <a:tc>
                  <a:txBody>
                    <a:bodyPr/>
                    <a:lstStyle/>
                    <a:p>
                      <a:pPr algn="ctr"/>
                      <a:r>
                        <a:rPr lang="sk-SK" sz="4500" cap="small" baseline="0" err="1">
                          <a:latin typeface="Arial" panose="020B0604020202020204" pitchFamily="34" charset="0"/>
                          <a:cs typeface="Arial" panose="020B0604020202020204" pitchFamily="34" charset="0"/>
                        </a:rPr>
                        <a:t>acknowledgements</a:t>
                      </a:r>
                      <a:endParaRPr lang="sk-SK" sz="4500" cap="small" baseline="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269990">
                <a:tc>
                  <a:txBody>
                    <a:bodyPr/>
                    <a:lstStyle/>
                    <a:p>
                      <a:pPr lvl="0">
                        <a:buNone/>
                      </a:pPr>
                      <a:r>
                        <a:rPr lang="en-GB" sz="3500" kern="1200" dirty="0">
                          <a:solidFill>
                            <a:srgbClr val="002060"/>
                          </a:solidFill>
                          <a:effectLst/>
                          <a:latin typeface="Arial" panose="020B0604020202020204" pitchFamily="34" charset="0"/>
                          <a:ea typeface="+mn-ea"/>
                          <a:cs typeface="Arial" panose="020B0604020202020204" pitchFamily="34" charset="0"/>
                        </a:rPr>
                        <a:t>The article was supported by The Ministry of Education, Science, Research and Sport of the Slovak Republic and Slovak research and development agency, grant number APVV-22-0562 Strengthening the </a:t>
                      </a:r>
                      <a:r>
                        <a:rPr lang="en-GB" sz="3500" kern="1200" dirty="0" err="1">
                          <a:solidFill>
                            <a:srgbClr val="002060"/>
                          </a:solidFill>
                          <a:effectLst/>
                          <a:latin typeface="Arial" panose="020B0604020202020204" pitchFamily="34" charset="0"/>
                          <a:ea typeface="+mn-ea"/>
                          <a:cs typeface="Arial" panose="020B0604020202020204" pitchFamily="34" charset="0"/>
                        </a:rPr>
                        <a:t>REsilience</a:t>
                      </a:r>
                      <a:r>
                        <a:rPr lang="en-GB" sz="3500" kern="1200" dirty="0">
                          <a:solidFill>
                            <a:srgbClr val="002060"/>
                          </a:solidFill>
                          <a:effectLst/>
                          <a:latin typeface="Arial" panose="020B0604020202020204" pitchFamily="34" charset="0"/>
                          <a:ea typeface="+mn-ea"/>
                          <a:cs typeface="Arial" panose="020B0604020202020204" pitchFamily="34" charset="0"/>
                        </a:rPr>
                        <a:t> </a:t>
                      </a:r>
                      <a:r>
                        <a:rPr lang="en-GB" sz="3500" kern="1200" dirty="0" err="1">
                          <a:solidFill>
                            <a:srgbClr val="002060"/>
                          </a:solidFill>
                          <a:effectLst/>
                          <a:latin typeface="Arial" panose="020B0604020202020204" pitchFamily="34" charset="0"/>
                          <a:ea typeface="+mn-ea"/>
                          <a:cs typeface="Arial" panose="020B0604020202020204" pitchFamily="34" charset="0"/>
                        </a:rPr>
                        <a:t>MAnagement</a:t>
                      </a:r>
                      <a:r>
                        <a:rPr lang="en-GB" sz="3500" kern="1200" dirty="0">
                          <a:solidFill>
                            <a:srgbClr val="002060"/>
                          </a:solidFill>
                          <a:effectLst/>
                          <a:latin typeface="Arial" panose="020B0604020202020204" pitchFamily="34" charset="0"/>
                          <a:ea typeface="+mn-ea"/>
                          <a:cs typeface="Arial" panose="020B0604020202020204" pitchFamily="34" charset="0"/>
                        </a:rPr>
                        <a:t> of Key </a:t>
                      </a:r>
                      <a:r>
                        <a:rPr lang="en-GB" sz="3500" kern="1200" dirty="0" err="1">
                          <a:solidFill>
                            <a:srgbClr val="002060"/>
                          </a:solidFill>
                          <a:effectLst/>
                          <a:latin typeface="Arial" panose="020B0604020202020204" pitchFamily="34" charset="0"/>
                          <a:ea typeface="+mn-ea"/>
                          <a:cs typeface="Arial" panose="020B0604020202020204" pitchFamily="34" charset="0"/>
                        </a:rPr>
                        <a:t>infrastructue</a:t>
                      </a:r>
                      <a:r>
                        <a:rPr lang="en-GB" sz="3500" kern="1200" dirty="0">
                          <a:solidFill>
                            <a:srgbClr val="002060"/>
                          </a:solidFill>
                          <a:effectLst/>
                          <a:latin typeface="Arial" panose="020B0604020202020204" pitchFamily="34" charset="0"/>
                          <a:ea typeface="+mn-ea"/>
                          <a:cs typeface="Arial" panose="020B0604020202020204" pitchFamily="34" charset="0"/>
                        </a:rPr>
                        <a:t> Elements using advances in 3D </a:t>
                      </a:r>
                      <a:r>
                        <a:rPr lang="en-GB" sz="3500" kern="1200" dirty="0" err="1">
                          <a:solidFill>
                            <a:srgbClr val="002060"/>
                          </a:solidFill>
                          <a:effectLst/>
                          <a:latin typeface="Arial" panose="020B0604020202020204" pitchFamily="34" charset="0"/>
                          <a:ea typeface="+mn-ea"/>
                          <a:cs typeface="Arial" panose="020B0604020202020204" pitchFamily="34" charset="0"/>
                        </a:rPr>
                        <a:t>modeling</a:t>
                      </a:r>
                      <a:r>
                        <a:rPr lang="en-GB" sz="3500" kern="1200" dirty="0">
                          <a:solidFill>
                            <a:srgbClr val="002060"/>
                          </a:solidFill>
                          <a:effectLst/>
                          <a:latin typeface="Arial" panose="020B0604020202020204" pitchFamily="34" charset="0"/>
                          <a:ea typeface="+mn-ea"/>
                          <a:cs typeface="Arial" panose="020B0604020202020204" pitchFamily="34" charset="0"/>
                        </a:rPr>
                        <a:t>. </a:t>
                      </a:r>
                      <a:endParaRPr lang="en-US" sz="3500" kern="1200" dirty="0">
                        <a:solidFill>
                          <a:srgbClr val="002060"/>
                        </a:solidFill>
                        <a:latin typeface="Arial" panose="020B0604020202020204" pitchFamily="34" charset="0"/>
                        <a:ea typeface="+mn-ea"/>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8" name="Obrázok 7">
            <a:extLst>
              <a:ext uri="{FF2B5EF4-FFF2-40B4-BE49-F238E27FC236}">
                <a16:creationId xmlns:a16="http://schemas.microsoft.com/office/drawing/2014/main" id="{FF70AC6C-0CAF-4E5E-884B-3964EB26D3CB}"/>
              </a:ext>
            </a:extLst>
          </p:cNvPr>
          <p:cNvPicPr>
            <a:picLocks noChangeAspect="1"/>
          </p:cNvPicPr>
          <p:nvPr/>
        </p:nvPicPr>
        <p:blipFill>
          <a:blip r:embed="rId4"/>
          <a:stretch>
            <a:fillRect/>
          </a:stretch>
        </p:blipFill>
        <p:spPr>
          <a:xfrm>
            <a:off x="1347569" y="12660937"/>
            <a:ext cx="13954072" cy="7647073"/>
          </a:xfrm>
          <a:prstGeom prst="rect">
            <a:avLst/>
          </a:prstGeom>
        </p:spPr>
      </p:pic>
      <p:pic>
        <p:nvPicPr>
          <p:cNvPr id="10" name="Obrázok 9">
            <a:extLst>
              <a:ext uri="{FF2B5EF4-FFF2-40B4-BE49-F238E27FC236}">
                <a16:creationId xmlns:a16="http://schemas.microsoft.com/office/drawing/2014/main" id="{62A0777B-E658-45E8-A64B-86F6092A3659}"/>
              </a:ext>
            </a:extLst>
          </p:cNvPr>
          <p:cNvPicPr>
            <a:picLocks noChangeAspect="1"/>
          </p:cNvPicPr>
          <p:nvPr/>
        </p:nvPicPr>
        <p:blipFill>
          <a:blip r:embed="rId5"/>
          <a:stretch>
            <a:fillRect/>
          </a:stretch>
        </p:blipFill>
        <p:spPr>
          <a:xfrm>
            <a:off x="15927362" y="21600319"/>
            <a:ext cx="15124357" cy="9137078"/>
          </a:xfrm>
          <a:prstGeom prst="rect">
            <a:avLst/>
          </a:prstGeom>
        </p:spPr>
      </p:pic>
      <p:graphicFrame>
        <p:nvGraphicFramePr>
          <p:cNvPr id="22" name="Zástupný objekt pre obsah 2">
            <a:extLst>
              <a:ext uri="{FF2B5EF4-FFF2-40B4-BE49-F238E27FC236}">
                <a16:creationId xmlns:a16="http://schemas.microsoft.com/office/drawing/2014/main" id="{419B3C47-4B25-4550-8BAE-27184952D56B}"/>
              </a:ext>
            </a:extLst>
          </p:cNvPr>
          <p:cNvGraphicFramePr>
            <a:graphicFrameLocks/>
          </p:cNvGraphicFramePr>
          <p:nvPr>
            <p:extLst>
              <p:ext uri="{D42A27DB-BD31-4B8C-83A1-F6EECF244321}">
                <p14:modId xmlns:p14="http://schemas.microsoft.com/office/powerpoint/2010/main" val="1232717881"/>
              </p:ext>
            </p:extLst>
          </p:nvPr>
        </p:nvGraphicFramePr>
        <p:xfrm>
          <a:off x="1245088" y="34881420"/>
          <a:ext cx="29764037" cy="421277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3" name="BlokTextu 12">
            <a:extLst>
              <a:ext uri="{FF2B5EF4-FFF2-40B4-BE49-F238E27FC236}">
                <a16:creationId xmlns:a16="http://schemas.microsoft.com/office/drawing/2014/main" id="{859A4D1D-B8D0-4BA8-9D4B-54191D4DA201}"/>
              </a:ext>
            </a:extLst>
          </p:cNvPr>
          <p:cNvSpPr txBox="1"/>
          <p:nvPr/>
        </p:nvSpPr>
        <p:spPr>
          <a:xfrm>
            <a:off x="1347569" y="21600319"/>
            <a:ext cx="14609733" cy="9248686"/>
          </a:xfrm>
          <a:prstGeom prst="rect">
            <a:avLst/>
          </a:prstGeom>
          <a:noFill/>
        </p:spPr>
        <p:txBody>
          <a:bodyPr wrap="square" rtlCol="0">
            <a:spAutoFit/>
          </a:bodyPr>
          <a:lstStyle/>
          <a:p>
            <a:pPr algn="just"/>
            <a:r>
              <a:rPr lang="en-GB" sz="3500" dirty="0">
                <a:solidFill>
                  <a:srgbClr val="002060"/>
                </a:solidFill>
                <a:effectLst/>
                <a:latin typeface="Arial" panose="020B0604020202020204" pitchFamily="34" charset="0"/>
                <a:ea typeface="SimSun" panose="02010600030101010101" pitchFamily="2" charset="-122"/>
              </a:rPr>
              <a:t>The </a:t>
            </a:r>
            <a:r>
              <a:rPr lang="en-GB" sz="3500" b="1" dirty="0">
                <a:solidFill>
                  <a:srgbClr val="002060"/>
                </a:solidFill>
                <a:effectLst/>
                <a:latin typeface="Arial" panose="020B0604020202020204" pitchFamily="34" charset="0"/>
                <a:ea typeface="SimSun" panose="02010600030101010101" pitchFamily="2" charset="-122"/>
              </a:rPr>
              <a:t>negative correlation </a:t>
            </a:r>
            <a:r>
              <a:rPr lang="en-GB" sz="3500" dirty="0">
                <a:solidFill>
                  <a:srgbClr val="002060"/>
                </a:solidFill>
                <a:effectLst/>
                <a:latin typeface="Arial" panose="020B0604020202020204" pitchFamily="34" charset="0"/>
                <a:ea typeface="SimSun" panose="02010600030101010101" pitchFamily="2" charset="-122"/>
              </a:rPr>
              <a:t>found</a:t>
            </a:r>
            <a:r>
              <a:rPr lang="sk-SK" sz="3500" dirty="0">
                <a:solidFill>
                  <a:srgbClr val="002060"/>
                </a:solidFill>
                <a:effectLst/>
                <a:latin typeface="Arial" panose="020B0604020202020204" pitchFamily="34" charset="0"/>
                <a:ea typeface="SimSun" panose="02010600030101010101" pitchFamily="2" charset="-122"/>
              </a:rPr>
              <a:t> </a:t>
            </a:r>
            <a:r>
              <a:rPr lang="en-GB" sz="3500" dirty="0">
                <a:solidFill>
                  <a:srgbClr val="002060"/>
                </a:solidFill>
                <a:effectLst/>
                <a:latin typeface="Arial" panose="020B0604020202020204" pitchFamily="34" charset="0"/>
                <a:ea typeface="SimSun" panose="02010600030101010101" pitchFamily="2" charset="-122"/>
              </a:rPr>
              <a:t>in this analysis underscores the importance of regular inspection and maintenance, especially for older bridge structures. It highlights the need for targeted interventions to address potential weaknesses in older bridges, ensuring their safety and functionality over time</a:t>
            </a:r>
            <a:r>
              <a:rPr lang="sk-SK" sz="3500" dirty="0">
                <a:solidFill>
                  <a:srgbClr val="002060"/>
                </a:solidFill>
                <a:effectLst/>
                <a:latin typeface="Arial" panose="020B0604020202020204" pitchFamily="34" charset="0"/>
                <a:ea typeface="SimSun" panose="02010600030101010101" pitchFamily="2" charset="-122"/>
              </a:rPr>
              <a:t>. </a:t>
            </a:r>
            <a:r>
              <a:rPr lang="sk-SK" sz="3500" dirty="0" err="1">
                <a:solidFill>
                  <a:srgbClr val="002060"/>
                </a:solidFill>
                <a:effectLst/>
                <a:latin typeface="Arial" panose="020B0604020202020204" pitchFamily="34" charset="0"/>
                <a:ea typeface="SimSun" panose="02010600030101010101" pitchFamily="2" charset="-122"/>
              </a:rPr>
              <a:t>For</a:t>
            </a:r>
            <a:r>
              <a:rPr lang="sk-SK" sz="3500" dirty="0">
                <a:solidFill>
                  <a:srgbClr val="002060"/>
                </a:solidFill>
                <a:effectLst/>
                <a:latin typeface="Arial" panose="020B0604020202020204" pitchFamily="34" charset="0"/>
                <a:ea typeface="SimSun" panose="02010600030101010101" pitchFamily="2" charset="-122"/>
              </a:rPr>
              <a:t> </a:t>
            </a:r>
            <a:r>
              <a:rPr lang="sk-SK" sz="3500" dirty="0" err="1">
                <a:solidFill>
                  <a:srgbClr val="002060"/>
                </a:solidFill>
                <a:effectLst/>
                <a:latin typeface="Arial" panose="020B0604020202020204" pitchFamily="34" charset="0"/>
                <a:ea typeface="SimSun" panose="02010600030101010101" pitchFamily="2" charset="-122"/>
              </a:rPr>
              <a:t>better</a:t>
            </a:r>
            <a:r>
              <a:rPr lang="sk-SK" sz="3500" dirty="0">
                <a:solidFill>
                  <a:srgbClr val="002060"/>
                </a:solidFill>
                <a:effectLst/>
                <a:latin typeface="Arial" panose="020B0604020202020204" pitchFamily="34" charset="0"/>
                <a:ea typeface="SimSun" panose="02010600030101010101" pitchFamily="2" charset="-122"/>
              </a:rPr>
              <a:t> </a:t>
            </a:r>
            <a:r>
              <a:rPr lang="sk-SK" sz="3500" dirty="0" err="1">
                <a:solidFill>
                  <a:srgbClr val="002060"/>
                </a:solidFill>
                <a:effectLst/>
                <a:latin typeface="Arial" panose="020B0604020202020204" pitchFamily="34" charset="0"/>
                <a:ea typeface="SimSun" panose="02010600030101010101" pitchFamily="2" charset="-122"/>
              </a:rPr>
              <a:t>illustration</a:t>
            </a:r>
            <a:r>
              <a:rPr lang="sk-SK" sz="3500" dirty="0">
                <a:solidFill>
                  <a:srgbClr val="002060"/>
                </a:solidFill>
                <a:effectLst/>
                <a:latin typeface="Arial" panose="020B0604020202020204" pitchFamily="34" charset="0"/>
                <a:ea typeface="SimSun" panose="02010600030101010101" pitchFamily="2" charset="-122"/>
              </a:rPr>
              <a:t> </a:t>
            </a:r>
            <a:r>
              <a:rPr lang="sk-SK" sz="3500" dirty="0" err="1">
                <a:solidFill>
                  <a:srgbClr val="002060"/>
                </a:solidFill>
                <a:effectLst/>
                <a:latin typeface="Arial" panose="020B0604020202020204" pitchFamily="34" charset="0"/>
                <a:ea typeface="SimSun" panose="02010600030101010101" pitchFamily="2" charset="-122"/>
              </a:rPr>
              <a:t>there</a:t>
            </a:r>
            <a:r>
              <a:rPr lang="sk-SK" sz="3500" dirty="0">
                <a:solidFill>
                  <a:srgbClr val="002060"/>
                </a:solidFill>
                <a:effectLst/>
                <a:latin typeface="Arial" panose="020B0604020202020204" pitchFamily="34" charset="0"/>
                <a:ea typeface="SimSun" panose="02010600030101010101" pitchFamily="2" charset="-122"/>
              </a:rPr>
              <a:t> </a:t>
            </a:r>
            <a:r>
              <a:rPr lang="sk-SK" sz="3500" dirty="0" err="1">
                <a:solidFill>
                  <a:srgbClr val="002060"/>
                </a:solidFill>
                <a:effectLst/>
                <a:latin typeface="Arial" panose="020B0604020202020204" pitchFamily="34" charset="0"/>
                <a:ea typeface="SimSun" panose="02010600030101010101" pitchFamily="2" charset="-122"/>
              </a:rPr>
              <a:t>is</a:t>
            </a:r>
            <a:r>
              <a:rPr lang="sk-SK" sz="3500" dirty="0">
                <a:solidFill>
                  <a:srgbClr val="002060"/>
                </a:solidFill>
                <a:effectLst/>
                <a:latin typeface="Arial" panose="020B0604020202020204" pitchFamily="34" charset="0"/>
                <a:ea typeface="SimSun" panose="02010600030101010101" pitchFamily="2" charset="-122"/>
              </a:rPr>
              <a:t> </a:t>
            </a:r>
            <a:r>
              <a:rPr lang="sk-SK" sz="3500" dirty="0" err="1">
                <a:solidFill>
                  <a:srgbClr val="002060"/>
                </a:solidFill>
                <a:effectLst/>
                <a:latin typeface="Arial" panose="020B0604020202020204" pitchFamily="34" charset="0"/>
                <a:ea typeface="SimSun" panose="02010600030101010101" pitchFamily="2" charset="-122"/>
              </a:rPr>
              <a:t>also</a:t>
            </a:r>
            <a:r>
              <a:rPr lang="sk-SK" sz="3500" dirty="0">
                <a:solidFill>
                  <a:srgbClr val="002060"/>
                </a:solidFill>
                <a:effectLst/>
                <a:latin typeface="Arial" panose="020B0604020202020204" pitchFamily="34" charset="0"/>
                <a:ea typeface="SimSun" panose="02010600030101010101" pitchFamily="2" charset="-122"/>
              </a:rPr>
              <a:t> </a:t>
            </a:r>
            <a:r>
              <a:rPr lang="sk-SK" sz="3500" dirty="0" err="1">
                <a:solidFill>
                  <a:srgbClr val="002060"/>
                </a:solidFill>
                <a:effectLst/>
                <a:latin typeface="Arial" panose="020B0604020202020204" pitchFamily="34" charset="0"/>
                <a:ea typeface="SimSun" panose="02010600030101010101" pitchFamily="2" charset="-122"/>
              </a:rPr>
              <a:t>graphics</a:t>
            </a:r>
            <a:r>
              <a:rPr lang="sk-SK" sz="3500" dirty="0">
                <a:solidFill>
                  <a:srgbClr val="002060"/>
                </a:solidFill>
                <a:effectLst/>
                <a:latin typeface="Arial" panose="020B0604020202020204" pitchFamily="34" charset="0"/>
                <a:ea typeface="SimSun" panose="02010600030101010101" pitchFamily="2" charset="-122"/>
              </a:rPr>
              <a:t> </a:t>
            </a:r>
            <a:r>
              <a:rPr lang="sk-SK" sz="3500" dirty="0" err="1">
                <a:solidFill>
                  <a:srgbClr val="002060"/>
                </a:solidFill>
                <a:effectLst/>
                <a:latin typeface="Arial" panose="020B0604020202020204" pitchFamily="34" charset="0"/>
                <a:ea typeface="SimSun" panose="02010600030101010101" pitchFamily="2" charset="-122"/>
              </a:rPr>
              <a:t>between</a:t>
            </a:r>
            <a:r>
              <a:rPr lang="sk-SK" sz="3500" dirty="0">
                <a:solidFill>
                  <a:srgbClr val="002060"/>
                </a:solidFill>
                <a:effectLst/>
                <a:latin typeface="Arial" panose="020B0604020202020204" pitchFamily="34" charset="0"/>
                <a:ea typeface="SimSun" panose="02010600030101010101" pitchFamily="2" charset="-122"/>
              </a:rPr>
              <a:t> </a:t>
            </a:r>
            <a:r>
              <a:rPr lang="sk-SK" sz="3500" dirty="0" err="1">
                <a:solidFill>
                  <a:srgbClr val="002060"/>
                </a:solidFill>
                <a:effectLst/>
                <a:latin typeface="Arial" panose="020B0604020202020204" pitchFamily="34" charset="0"/>
                <a:ea typeface="SimSun" panose="02010600030101010101" pitchFamily="2" charset="-122"/>
              </a:rPr>
              <a:t>structural</a:t>
            </a:r>
            <a:r>
              <a:rPr lang="sk-SK" sz="3500" dirty="0">
                <a:solidFill>
                  <a:srgbClr val="002060"/>
                </a:solidFill>
                <a:effectLst/>
                <a:latin typeface="Arial" panose="020B0604020202020204" pitchFamily="34" charset="0"/>
                <a:ea typeface="SimSun" panose="02010600030101010101" pitchFamily="2" charset="-122"/>
              </a:rPr>
              <a:t> </a:t>
            </a:r>
            <a:r>
              <a:rPr lang="sk-SK" sz="3500" dirty="0" err="1">
                <a:solidFill>
                  <a:srgbClr val="002060"/>
                </a:solidFill>
                <a:effectLst/>
                <a:latin typeface="Arial" panose="020B0604020202020204" pitchFamily="34" charset="0"/>
                <a:ea typeface="SimSun" panose="02010600030101010101" pitchFamily="2" charset="-122"/>
              </a:rPr>
              <a:t>conditions</a:t>
            </a:r>
            <a:r>
              <a:rPr lang="sk-SK" sz="3500" dirty="0">
                <a:solidFill>
                  <a:srgbClr val="002060"/>
                </a:solidFill>
                <a:effectLst/>
                <a:latin typeface="Arial" panose="020B0604020202020204" pitchFamily="34" charset="0"/>
                <a:ea typeface="SimSun" panose="02010600030101010101" pitchFamily="2" charset="-122"/>
              </a:rPr>
              <a:t> and </a:t>
            </a:r>
            <a:r>
              <a:rPr lang="sk-SK" sz="3500" dirty="0" err="1">
                <a:solidFill>
                  <a:srgbClr val="002060"/>
                </a:solidFill>
                <a:effectLst/>
                <a:latin typeface="Arial" panose="020B0604020202020204" pitchFamily="34" charset="0"/>
                <a:ea typeface="SimSun" panose="02010600030101010101" pitchFamily="2" charset="-122"/>
              </a:rPr>
              <a:t>year</a:t>
            </a:r>
            <a:r>
              <a:rPr lang="sk-SK" sz="3500" dirty="0">
                <a:solidFill>
                  <a:srgbClr val="002060"/>
                </a:solidFill>
                <a:effectLst/>
                <a:latin typeface="Arial" panose="020B0604020202020204" pitchFamily="34" charset="0"/>
                <a:ea typeface="SimSun" panose="02010600030101010101" pitchFamily="2" charset="-122"/>
              </a:rPr>
              <a:t> of </a:t>
            </a:r>
            <a:r>
              <a:rPr lang="sk-SK" sz="3500" dirty="0" err="1">
                <a:solidFill>
                  <a:srgbClr val="002060"/>
                </a:solidFill>
                <a:effectLst/>
                <a:latin typeface="Arial" panose="020B0604020202020204" pitchFamily="34" charset="0"/>
                <a:ea typeface="SimSun" panose="02010600030101010101" pitchFamily="2" charset="-122"/>
              </a:rPr>
              <a:t>construction</a:t>
            </a:r>
            <a:r>
              <a:rPr lang="sk-SK" sz="3500" dirty="0">
                <a:solidFill>
                  <a:srgbClr val="002060"/>
                </a:solidFill>
                <a:effectLst/>
                <a:latin typeface="Arial" panose="020B0604020202020204" pitchFamily="34" charset="0"/>
                <a:ea typeface="SimSun" panose="02010600030101010101" pitchFamily="2" charset="-122"/>
              </a:rPr>
              <a:t> on </a:t>
            </a:r>
            <a:r>
              <a:rPr lang="sk-SK" sz="3500" dirty="0" err="1">
                <a:solidFill>
                  <a:srgbClr val="002060"/>
                </a:solidFill>
                <a:effectLst/>
                <a:latin typeface="Arial" panose="020B0604020202020204" pitchFamily="34" charset="0"/>
                <a:ea typeface="SimSun" panose="02010600030101010101" pitchFamily="2" charset="-122"/>
              </a:rPr>
              <a:t>the</a:t>
            </a:r>
            <a:r>
              <a:rPr lang="sk-SK" sz="3500" dirty="0">
                <a:solidFill>
                  <a:srgbClr val="002060"/>
                </a:solidFill>
                <a:effectLst/>
                <a:latin typeface="Arial" panose="020B0604020202020204" pitchFamily="34" charset="0"/>
                <a:ea typeface="SimSun" panose="02010600030101010101" pitchFamily="2" charset="-122"/>
              </a:rPr>
              <a:t> </a:t>
            </a:r>
            <a:r>
              <a:rPr lang="sk-SK" sz="3500" dirty="0" err="1">
                <a:solidFill>
                  <a:srgbClr val="002060"/>
                </a:solidFill>
                <a:effectLst/>
                <a:latin typeface="Arial" panose="020B0604020202020204" pitchFamily="34" charset="0"/>
                <a:ea typeface="SimSun" panose="02010600030101010101" pitchFamily="2" charset="-122"/>
              </a:rPr>
              <a:t>side</a:t>
            </a:r>
            <a:r>
              <a:rPr lang="sk-SK" sz="3500" dirty="0">
                <a:solidFill>
                  <a:srgbClr val="002060"/>
                </a:solidFill>
                <a:effectLst/>
                <a:latin typeface="Arial" panose="020B0604020202020204" pitchFamily="34" charset="0"/>
                <a:ea typeface="SimSun" panose="02010600030101010101" pitchFamily="2" charset="-122"/>
              </a:rPr>
              <a:t>. </a:t>
            </a:r>
            <a:r>
              <a:rPr lang="sk-SK" sz="3500" dirty="0">
                <a:solidFill>
                  <a:srgbClr val="002060"/>
                </a:solidFill>
                <a:latin typeface="Arial" panose="020B0604020202020204" pitchFamily="34" charset="0"/>
                <a:ea typeface="SimSun" panose="02010600030101010101" pitchFamily="2" charset="-122"/>
              </a:rPr>
              <a:t>As </a:t>
            </a:r>
            <a:r>
              <a:rPr lang="sk-SK" sz="3500" dirty="0" err="1">
                <a:solidFill>
                  <a:srgbClr val="002060"/>
                </a:solidFill>
                <a:latin typeface="Arial" panose="020B0604020202020204" pitchFamily="34" charset="0"/>
                <a:ea typeface="SimSun" panose="02010600030101010101" pitchFamily="2" charset="-122"/>
              </a:rPr>
              <a:t>we</a:t>
            </a:r>
            <a:r>
              <a:rPr lang="sk-SK" sz="3500" dirty="0">
                <a:solidFill>
                  <a:srgbClr val="002060"/>
                </a:solidFill>
                <a:latin typeface="Arial" panose="020B0604020202020204" pitchFamily="34" charset="0"/>
                <a:ea typeface="SimSun" panose="02010600030101010101" pitchFamily="2" charset="-122"/>
              </a:rPr>
              <a:t> </a:t>
            </a:r>
            <a:r>
              <a:rPr lang="sk-SK" sz="3500" dirty="0" err="1">
                <a:solidFill>
                  <a:srgbClr val="002060"/>
                </a:solidFill>
                <a:latin typeface="Arial" panose="020B0604020202020204" pitchFamily="34" charset="0"/>
                <a:ea typeface="SimSun" panose="02010600030101010101" pitchFamily="2" charset="-122"/>
              </a:rPr>
              <a:t>predicted</a:t>
            </a:r>
            <a:r>
              <a:rPr lang="sk-SK" sz="3500" dirty="0">
                <a:solidFill>
                  <a:srgbClr val="002060"/>
                </a:solidFill>
                <a:latin typeface="Arial" panose="020B0604020202020204" pitchFamily="34" charset="0"/>
                <a:ea typeface="SimSun" panose="02010600030101010101" pitchFamily="2" charset="-122"/>
              </a:rPr>
              <a:t> </a:t>
            </a:r>
            <a:r>
              <a:rPr lang="sk-SK" sz="3500" dirty="0" err="1">
                <a:solidFill>
                  <a:srgbClr val="002060"/>
                </a:solidFill>
                <a:latin typeface="Arial" panose="020B0604020202020204" pitchFamily="34" charset="0"/>
                <a:ea typeface="SimSun" panose="02010600030101010101" pitchFamily="2" charset="-122"/>
              </a:rPr>
              <a:t>there</a:t>
            </a:r>
            <a:r>
              <a:rPr lang="sk-SK" sz="3500" dirty="0">
                <a:solidFill>
                  <a:srgbClr val="002060"/>
                </a:solidFill>
                <a:latin typeface="Arial" panose="020B0604020202020204" pitchFamily="34" charset="0"/>
                <a:ea typeface="SimSun" panose="02010600030101010101" pitchFamily="2" charset="-122"/>
              </a:rPr>
              <a:t> </a:t>
            </a:r>
            <a:r>
              <a:rPr lang="sk-SK" sz="3500" dirty="0" err="1">
                <a:solidFill>
                  <a:srgbClr val="002060"/>
                </a:solidFill>
                <a:latin typeface="Arial" panose="020B0604020202020204" pitchFamily="34" charset="0"/>
                <a:ea typeface="SimSun" panose="02010600030101010101" pitchFamily="2" charset="-122"/>
              </a:rPr>
              <a:t>is</a:t>
            </a:r>
            <a:r>
              <a:rPr lang="sk-SK" sz="3500" dirty="0">
                <a:solidFill>
                  <a:srgbClr val="002060"/>
                </a:solidFill>
                <a:latin typeface="Arial" panose="020B0604020202020204" pitchFamily="34" charset="0"/>
                <a:ea typeface="SimSun" panose="02010600030101010101" pitchFamily="2" charset="-122"/>
              </a:rPr>
              <a:t> a </a:t>
            </a:r>
            <a:r>
              <a:rPr lang="sk-SK" sz="3500" dirty="0" err="1">
                <a:solidFill>
                  <a:srgbClr val="002060"/>
                </a:solidFill>
                <a:latin typeface="Arial" panose="020B0604020202020204" pitchFamily="34" charset="0"/>
                <a:ea typeface="SimSun" panose="02010600030101010101" pitchFamily="2" charset="-122"/>
              </a:rPr>
              <a:t>weak</a:t>
            </a:r>
            <a:r>
              <a:rPr lang="sk-SK" sz="3500" dirty="0">
                <a:solidFill>
                  <a:srgbClr val="002060"/>
                </a:solidFill>
                <a:latin typeface="Arial" panose="020B0604020202020204" pitchFamily="34" charset="0"/>
                <a:ea typeface="SimSun" panose="02010600030101010101" pitchFamily="2" charset="-122"/>
              </a:rPr>
              <a:t> </a:t>
            </a:r>
            <a:r>
              <a:rPr lang="sk-SK" sz="3500" dirty="0" err="1">
                <a:solidFill>
                  <a:srgbClr val="002060"/>
                </a:solidFill>
                <a:latin typeface="Arial" panose="020B0604020202020204" pitchFamily="34" charset="0"/>
                <a:ea typeface="SimSun" panose="02010600030101010101" pitchFamily="2" charset="-122"/>
              </a:rPr>
              <a:t>correlation</a:t>
            </a:r>
            <a:r>
              <a:rPr lang="sk-SK" sz="3500" dirty="0">
                <a:solidFill>
                  <a:srgbClr val="002060"/>
                </a:solidFill>
                <a:latin typeface="Arial" panose="020B0604020202020204" pitchFamily="34" charset="0"/>
                <a:ea typeface="SimSun" panose="02010600030101010101" pitchFamily="2" charset="-122"/>
              </a:rPr>
              <a:t> </a:t>
            </a:r>
            <a:r>
              <a:rPr lang="sk-SK" sz="3500" dirty="0" err="1">
                <a:solidFill>
                  <a:srgbClr val="002060"/>
                </a:solidFill>
                <a:latin typeface="Arial" panose="020B0604020202020204" pitchFamily="34" charset="0"/>
                <a:ea typeface="SimSun" panose="02010600030101010101" pitchFamily="2" charset="-122"/>
              </a:rPr>
              <a:t>represented</a:t>
            </a:r>
            <a:r>
              <a:rPr lang="sk-SK" sz="3500" dirty="0">
                <a:solidFill>
                  <a:srgbClr val="002060"/>
                </a:solidFill>
                <a:latin typeface="Arial" panose="020B0604020202020204" pitchFamily="34" charset="0"/>
                <a:ea typeface="SimSun" panose="02010600030101010101" pitchFamily="2" charset="-122"/>
              </a:rPr>
              <a:t> by </a:t>
            </a:r>
            <a:r>
              <a:rPr lang="sk-SK" sz="3500" dirty="0" err="1">
                <a:solidFill>
                  <a:srgbClr val="002060"/>
                </a:solidFill>
                <a:latin typeface="Arial" panose="020B0604020202020204" pitchFamily="34" charset="0"/>
                <a:ea typeface="SimSun" panose="02010600030101010101" pitchFamily="2" charset="-122"/>
              </a:rPr>
              <a:t>number</a:t>
            </a:r>
            <a:r>
              <a:rPr lang="sk-SK" sz="3500" dirty="0">
                <a:solidFill>
                  <a:srgbClr val="002060"/>
                </a:solidFill>
                <a:latin typeface="Arial" panose="020B0604020202020204" pitchFamily="34" charset="0"/>
                <a:ea typeface="SimSun" panose="02010600030101010101" pitchFamily="2" charset="-122"/>
              </a:rPr>
              <a:t> − 0,287. </a:t>
            </a:r>
            <a:r>
              <a:rPr lang="sk-SK" sz="3500" dirty="0" err="1">
                <a:solidFill>
                  <a:srgbClr val="002060"/>
                </a:solidFill>
                <a:latin typeface="Arial" panose="020B0604020202020204" pitchFamily="34" charset="0"/>
                <a:ea typeface="SimSun" panose="02010600030101010101" pitchFamily="2" charset="-122"/>
              </a:rPr>
              <a:t>It</a:t>
            </a:r>
            <a:r>
              <a:rPr lang="sk-SK" sz="3500" dirty="0">
                <a:solidFill>
                  <a:srgbClr val="002060"/>
                </a:solidFill>
                <a:latin typeface="Arial" panose="020B0604020202020204" pitchFamily="34" charset="0"/>
                <a:ea typeface="SimSun" panose="02010600030101010101" pitchFamily="2" charset="-122"/>
              </a:rPr>
              <a:t> </a:t>
            </a:r>
            <a:r>
              <a:rPr lang="sk-SK" sz="3500" dirty="0" err="1">
                <a:solidFill>
                  <a:srgbClr val="002060"/>
                </a:solidFill>
                <a:latin typeface="Arial" panose="020B0604020202020204" pitchFamily="34" charset="0"/>
                <a:ea typeface="SimSun" panose="02010600030101010101" pitchFamily="2" charset="-122"/>
              </a:rPr>
              <a:t>means</a:t>
            </a:r>
            <a:r>
              <a:rPr lang="sk-SK" sz="3500" dirty="0">
                <a:solidFill>
                  <a:srgbClr val="002060"/>
                </a:solidFill>
                <a:latin typeface="Arial" panose="020B0604020202020204" pitchFamily="34" charset="0"/>
                <a:ea typeface="SimSun" panose="02010600030101010101" pitchFamily="2" charset="-122"/>
              </a:rPr>
              <a:t> </a:t>
            </a:r>
            <a:r>
              <a:rPr lang="sk-SK" sz="3500" dirty="0" err="1">
                <a:solidFill>
                  <a:srgbClr val="002060"/>
                </a:solidFill>
                <a:latin typeface="Arial" panose="020B0604020202020204" pitchFamily="34" charset="0"/>
                <a:ea typeface="SimSun" panose="02010600030101010101" pitchFamily="2" charset="-122"/>
              </a:rPr>
              <a:t>that</a:t>
            </a:r>
            <a:r>
              <a:rPr lang="sk-SK" sz="3500" dirty="0">
                <a:solidFill>
                  <a:srgbClr val="002060"/>
                </a:solidFill>
                <a:latin typeface="Arial" panose="020B0604020202020204" pitchFamily="34" charset="0"/>
                <a:ea typeface="SimSun" panose="02010600030101010101" pitchFamily="2" charset="-122"/>
              </a:rPr>
              <a:t> </a:t>
            </a:r>
            <a:r>
              <a:rPr lang="sk-SK" sz="3500" dirty="0" err="1">
                <a:solidFill>
                  <a:srgbClr val="002060"/>
                </a:solidFill>
                <a:latin typeface="Arial" panose="020B0604020202020204" pitchFamily="34" charset="0"/>
                <a:ea typeface="SimSun" panose="02010600030101010101" pitchFamily="2" charset="-122"/>
              </a:rPr>
              <a:t>older</a:t>
            </a:r>
            <a:r>
              <a:rPr lang="sk-SK" sz="3500" dirty="0">
                <a:solidFill>
                  <a:srgbClr val="002060"/>
                </a:solidFill>
                <a:latin typeface="Arial" panose="020B0604020202020204" pitchFamily="34" charset="0"/>
                <a:ea typeface="SimSun" panose="02010600030101010101" pitchFamily="2" charset="-122"/>
              </a:rPr>
              <a:t> </a:t>
            </a:r>
            <a:r>
              <a:rPr lang="sk-SK" sz="3500" dirty="0" err="1">
                <a:solidFill>
                  <a:srgbClr val="002060"/>
                </a:solidFill>
                <a:latin typeface="Arial" panose="020B0604020202020204" pitchFamily="34" charset="0"/>
                <a:ea typeface="SimSun" panose="02010600030101010101" pitchFamily="2" charset="-122"/>
              </a:rPr>
              <a:t>the</a:t>
            </a:r>
            <a:r>
              <a:rPr lang="sk-SK" sz="3500" dirty="0">
                <a:solidFill>
                  <a:srgbClr val="002060"/>
                </a:solidFill>
                <a:latin typeface="Arial" panose="020B0604020202020204" pitchFamily="34" charset="0"/>
                <a:ea typeface="SimSun" panose="02010600030101010101" pitchFamily="2" charset="-122"/>
              </a:rPr>
              <a:t> </a:t>
            </a:r>
            <a:r>
              <a:rPr lang="sk-SK" sz="3500" dirty="0" err="1">
                <a:solidFill>
                  <a:srgbClr val="002060"/>
                </a:solidFill>
                <a:latin typeface="Arial" panose="020B0604020202020204" pitchFamily="34" charset="0"/>
                <a:ea typeface="SimSun" panose="02010600030101010101" pitchFamily="2" charset="-122"/>
              </a:rPr>
              <a:t>bridge</a:t>
            </a:r>
            <a:r>
              <a:rPr lang="sk-SK" sz="3500" dirty="0">
                <a:solidFill>
                  <a:srgbClr val="002060"/>
                </a:solidFill>
                <a:latin typeface="Arial" panose="020B0604020202020204" pitchFamily="34" charset="0"/>
                <a:ea typeface="SimSun" panose="02010600030101010101" pitchFamily="2" charset="-122"/>
              </a:rPr>
              <a:t> </a:t>
            </a:r>
            <a:r>
              <a:rPr lang="sk-SK" sz="3500" dirty="0" err="1">
                <a:solidFill>
                  <a:srgbClr val="002060"/>
                </a:solidFill>
                <a:latin typeface="Arial" panose="020B0604020202020204" pitchFamily="34" charset="0"/>
                <a:ea typeface="SimSun" panose="02010600030101010101" pitchFamily="2" charset="-122"/>
              </a:rPr>
              <a:t>is</a:t>
            </a:r>
            <a:r>
              <a:rPr lang="sk-SK" sz="3500" dirty="0">
                <a:solidFill>
                  <a:srgbClr val="002060"/>
                </a:solidFill>
                <a:latin typeface="Arial" panose="020B0604020202020204" pitchFamily="34" charset="0"/>
                <a:ea typeface="SimSun" panose="02010600030101010101" pitchFamily="2" charset="-122"/>
              </a:rPr>
              <a:t>, </a:t>
            </a:r>
            <a:r>
              <a:rPr lang="sk-SK" sz="3500" dirty="0" err="1">
                <a:solidFill>
                  <a:srgbClr val="002060"/>
                </a:solidFill>
                <a:latin typeface="Arial" panose="020B0604020202020204" pitchFamily="34" charset="0"/>
                <a:ea typeface="SimSun" panose="02010600030101010101" pitchFamily="2" charset="-122"/>
              </a:rPr>
              <a:t>the</a:t>
            </a:r>
            <a:r>
              <a:rPr lang="sk-SK" sz="3500" dirty="0">
                <a:solidFill>
                  <a:srgbClr val="002060"/>
                </a:solidFill>
                <a:latin typeface="Arial" panose="020B0604020202020204" pitchFamily="34" charset="0"/>
                <a:ea typeface="SimSun" panose="02010600030101010101" pitchFamily="2" charset="-122"/>
              </a:rPr>
              <a:t> </a:t>
            </a:r>
            <a:r>
              <a:rPr lang="sk-SK" sz="3500" dirty="0" err="1">
                <a:solidFill>
                  <a:srgbClr val="002060"/>
                </a:solidFill>
                <a:latin typeface="Arial" panose="020B0604020202020204" pitchFamily="34" charset="0"/>
                <a:ea typeface="SimSun" panose="02010600030101010101" pitchFamily="2" charset="-122"/>
              </a:rPr>
              <a:t>worse</a:t>
            </a:r>
            <a:r>
              <a:rPr lang="sk-SK" sz="3500" dirty="0">
                <a:solidFill>
                  <a:srgbClr val="002060"/>
                </a:solidFill>
                <a:latin typeface="Arial" panose="020B0604020202020204" pitchFamily="34" charset="0"/>
                <a:ea typeface="SimSun" panose="02010600030101010101" pitchFamily="2" charset="-122"/>
              </a:rPr>
              <a:t> </a:t>
            </a:r>
            <a:r>
              <a:rPr lang="sk-SK" sz="3500" dirty="0" err="1">
                <a:solidFill>
                  <a:srgbClr val="002060"/>
                </a:solidFill>
                <a:latin typeface="Arial" panose="020B0604020202020204" pitchFamily="34" charset="0"/>
                <a:ea typeface="SimSun" panose="02010600030101010101" pitchFamily="2" charset="-122"/>
              </a:rPr>
              <a:t>condition</a:t>
            </a:r>
            <a:r>
              <a:rPr lang="sk-SK" sz="3500" dirty="0">
                <a:solidFill>
                  <a:srgbClr val="002060"/>
                </a:solidFill>
                <a:latin typeface="Arial" panose="020B0604020202020204" pitchFamily="34" charset="0"/>
                <a:ea typeface="SimSun" panose="02010600030101010101" pitchFamily="2" charset="-122"/>
              </a:rPr>
              <a:t> </a:t>
            </a:r>
            <a:r>
              <a:rPr lang="sk-SK" sz="3500" dirty="0" err="1">
                <a:solidFill>
                  <a:srgbClr val="002060"/>
                </a:solidFill>
                <a:latin typeface="Arial" panose="020B0604020202020204" pitchFamily="34" charset="0"/>
                <a:ea typeface="SimSun" panose="02010600030101010101" pitchFamily="2" charset="-122"/>
              </a:rPr>
              <a:t>it</a:t>
            </a:r>
            <a:r>
              <a:rPr lang="sk-SK" sz="3500" dirty="0">
                <a:solidFill>
                  <a:srgbClr val="002060"/>
                </a:solidFill>
                <a:latin typeface="Arial" panose="020B0604020202020204" pitchFamily="34" charset="0"/>
                <a:ea typeface="SimSun" panose="02010600030101010101" pitchFamily="2" charset="-122"/>
              </a:rPr>
              <a:t> has. </a:t>
            </a:r>
            <a:r>
              <a:rPr lang="sk-SK" sz="3500" dirty="0" err="1">
                <a:solidFill>
                  <a:srgbClr val="002060"/>
                </a:solidFill>
                <a:latin typeface="Arial" panose="020B0604020202020204" pitchFamily="34" charset="0"/>
                <a:ea typeface="SimSun" panose="02010600030101010101" pitchFamily="2" charset="-122"/>
              </a:rPr>
              <a:t>But</a:t>
            </a:r>
            <a:r>
              <a:rPr lang="sk-SK" sz="3500" dirty="0">
                <a:solidFill>
                  <a:srgbClr val="002060"/>
                </a:solidFill>
                <a:latin typeface="Arial" panose="020B0604020202020204" pitchFamily="34" charset="0"/>
                <a:ea typeface="SimSun" panose="02010600030101010101" pitchFamily="2" charset="-122"/>
              </a:rPr>
              <a:t> </a:t>
            </a:r>
            <a:r>
              <a:rPr lang="sk-SK" sz="3500" dirty="0" err="1">
                <a:solidFill>
                  <a:srgbClr val="002060"/>
                </a:solidFill>
                <a:latin typeface="Arial" panose="020B0604020202020204" pitchFamily="34" charset="0"/>
                <a:ea typeface="SimSun" panose="02010600030101010101" pitchFamily="2" charset="-122"/>
              </a:rPr>
              <a:t>that</a:t>
            </a:r>
            <a:r>
              <a:rPr lang="sk-SK" sz="3500" dirty="0">
                <a:solidFill>
                  <a:srgbClr val="002060"/>
                </a:solidFill>
                <a:latin typeface="Arial" panose="020B0604020202020204" pitchFamily="34" charset="0"/>
                <a:ea typeface="SimSun" panose="02010600030101010101" pitchFamily="2" charset="-122"/>
              </a:rPr>
              <a:t> </a:t>
            </a:r>
            <a:r>
              <a:rPr lang="sk-SK" sz="3500" dirty="0" err="1">
                <a:solidFill>
                  <a:srgbClr val="002060"/>
                </a:solidFill>
                <a:latin typeface="Arial" panose="020B0604020202020204" pitchFamily="34" charset="0"/>
                <a:ea typeface="SimSun" panose="02010600030101010101" pitchFamily="2" charset="-122"/>
              </a:rPr>
              <a:t>is</a:t>
            </a:r>
            <a:r>
              <a:rPr lang="sk-SK" sz="3500" dirty="0">
                <a:solidFill>
                  <a:srgbClr val="002060"/>
                </a:solidFill>
                <a:latin typeface="Arial" panose="020B0604020202020204" pitchFamily="34" charset="0"/>
                <a:ea typeface="SimSun" panose="02010600030101010101" pitchFamily="2" charset="-122"/>
              </a:rPr>
              <a:t> </a:t>
            </a:r>
            <a:r>
              <a:rPr lang="sk-SK" sz="3500" dirty="0" err="1">
                <a:solidFill>
                  <a:srgbClr val="002060"/>
                </a:solidFill>
                <a:latin typeface="Arial" panose="020B0604020202020204" pitchFamily="34" charset="0"/>
                <a:ea typeface="SimSun" panose="02010600030101010101" pitchFamily="2" charset="-122"/>
              </a:rPr>
              <a:t>valid</a:t>
            </a:r>
            <a:r>
              <a:rPr lang="sk-SK" sz="3500" dirty="0">
                <a:solidFill>
                  <a:srgbClr val="002060"/>
                </a:solidFill>
                <a:latin typeface="Arial" panose="020B0604020202020204" pitchFamily="34" charset="0"/>
                <a:ea typeface="SimSun" panose="02010600030101010101" pitchFamily="2" charset="-122"/>
              </a:rPr>
              <a:t> </a:t>
            </a:r>
            <a:r>
              <a:rPr lang="sk-SK" sz="3500" dirty="0" err="1">
                <a:solidFill>
                  <a:srgbClr val="002060"/>
                </a:solidFill>
                <a:latin typeface="Arial" panose="020B0604020202020204" pitchFamily="34" charset="0"/>
                <a:ea typeface="SimSun" panose="02010600030101010101" pitchFamily="2" charset="-122"/>
              </a:rPr>
              <a:t>only</a:t>
            </a:r>
            <a:r>
              <a:rPr lang="sk-SK" sz="3500" dirty="0">
                <a:solidFill>
                  <a:srgbClr val="002060"/>
                </a:solidFill>
                <a:latin typeface="Arial" panose="020B0604020202020204" pitchFamily="34" charset="0"/>
                <a:ea typeface="SimSun" panose="02010600030101010101" pitchFamily="2" charset="-122"/>
              </a:rPr>
              <a:t> </a:t>
            </a:r>
            <a:r>
              <a:rPr lang="sk-SK" sz="3500" dirty="0" err="1">
                <a:solidFill>
                  <a:srgbClr val="002060"/>
                </a:solidFill>
                <a:latin typeface="Arial" panose="020B0604020202020204" pitchFamily="34" charset="0"/>
                <a:ea typeface="SimSun" panose="02010600030101010101" pitchFamily="2" charset="-122"/>
              </a:rPr>
              <a:t>for</a:t>
            </a:r>
            <a:r>
              <a:rPr lang="sk-SK" sz="3500" dirty="0">
                <a:solidFill>
                  <a:srgbClr val="002060"/>
                </a:solidFill>
                <a:latin typeface="Arial" panose="020B0604020202020204" pitchFamily="34" charset="0"/>
                <a:ea typeface="SimSun" panose="02010600030101010101" pitchFamily="2" charset="-122"/>
              </a:rPr>
              <a:t> 28,7% </a:t>
            </a:r>
            <a:r>
              <a:rPr lang="sk-SK" sz="3500" dirty="0" err="1">
                <a:solidFill>
                  <a:srgbClr val="002060"/>
                </a:solidFill>
                <a:latin typeface="Arial" panose="020B0604020202020204" pitchFamily="34" charset="0"/>
                <a:ea typeface="SimSun" panose="02010600030101010101" pitchFamily="2" charset="-122"/>
              </a:rPr>
              <a:t>bridges</a:t>
            </a:r>
            <a:r>
              <a:rPr lang="sk-SK" sz="3500" dirty="0">
                <a:solidFill>
                  <a:srgbClr val="002060"/>
                </a:solidFill>
                <a:latin typeface="Arial" panose="020B0604020202020204" pitchFamily="34" charset="0"/>
                <a:ea typeface="SimSun" panose="02010600030101010101" pitchFamily="2" charset="-122"/>
              </a:rPr>
              <a:t> on </a:t>
            </a:r>
            <a:r>
              <a:rPr lang="en-GB" sz="3500" b="1" dirty="0">
                <a:solidFill>
                  <a:srgbClr val="002060"/>
                </a:solidFill>
                <a:effectLst/>
                <a:latin typeface="Arial" panose="020B0604020202020204" pitchFamily="34" charset="0"/>
                <a:ea typeface="SimSun" panose="02010600030101010101" pitchFamily="2" charset="-122"/>
              </a:rPr>
              <a:t>1</a:t>
            </a:r>
            <a:r>
              <a:rPr lang="en-GB" sz="3500" b="1" baseline="30000" dirty="0">
                <a:solidFill>
                  <a:srgbClr val="002060"/>
                </a:solidFill>
                <a:effectLst/>
                <a:latin typeface="Arial" panose="020B0604020202020204" pitchFamily="34" charset="0"/>
                <a:ea typeface="SimSun" panose="02010600030101010101" pitchFamily="2" charset="-122"/>
              </a:rPr>
              <a:t>st</a:t>
            </a:r>
            <a:r>
              <a:rPr lang="en-GB" sz="3500" b="1" dirty="0">
                <a:solidFill>
                  <a:srgbClr val="002060"/>
                </a:solidFill>
                <a:effectLst/>
                <a:latin typeface="Arial" panose="020B0604020202020204" pitchFamily="34" charset="0"/>
                <a:ea typeface="SimSun" panose="02010600030101010101" pitchFamily="2" charset="-122"/>
              </a:rPr>
              <a:t> class roads</a:t>
            </a:r>
            <a:r>
              <a:rPr lang="sk-SK" sz="3500" b="1" dirty="0">
                <a:solidFill>
                  <a:srgbClr val="002060"/>
                </a:solidFill>
                <a:latin typeface="Arial" panose="020B0604020202020204" pitchFamily="34" charset="0"/>
                <a:ea typeface="SimSun" panose="02010600030101010101" pitchFamily="2" charset="-122"/>
              </a:rPr>
              <a:t>.</a:t>
            </a:r>
          </a:p>
          <a:p>
            <a:pPr algn="just"/>
            <a:r>
              <a:rPr lang="sk-SK" sz="3500" dirty="0" err="1">
                <a:solidFill>
                  <a:srgbClr val="002060"/>
                </a:solidFill>
                <a:latin typeface="Arial" panose="020B0604020202020204" pitchFamily="34" charset="0"/>
                <a:ea typeface="SimSun" panose="02010600030101010101" pitchFamily="2" charset="-122"/>
              </a:rPr>
              <a:t>Correlation</a:t>
            </a:r>
            <a:r>
              <a:rPr lang="en-GB" sz="3500" dirty="0">
                <a:solidFill>
                  <a:srgbClr val="002060"/>
                </a:solidFill>
                <a:effectLst/>
                <a:latin typeface="Arial" panose="020B0604020202020204" pitchFamily="34" charset="0"/>
                <a:ea typeface="SimSun" panose="02010600030101010101" pitchFamily="2" charset="-122"/>
              </a:rPr>
              <a:t> analysis</a:t>
            </a:r>
            <a:r>
              <a:rPr lang="sk-SK" sz="3500" dirty="0">
                <a:solidFill>
                  <a:srgbClr val="002060"/>
                </a:solidFill>
                <a:effectLst/>
                <a:latin typeface="Arial" panose="020B0604020202020204" pitchFamily="34" charset="0"/>
                <a:ea typeface="SimSun" panose="02010600030101010101" pitchFamily="2" charset="-122"/>
              </a:rPr>
              <a:t> of </a:t>
            </a:r>
            <a:r>
              <a:rPr lang="sk-SK" sz="3500" dirty="0" err="1">
                <a:solidFill>
                  <a:srgbClr val="002060"/>
                </a:solidFill>
                <a:effectLst/>
                <a:latin typeface="Arial" panose="020B0604020202020204" pitchFamily="34" charset="0"/>
                <a:ea typeface="SimSun" panose="02010600030101010101" pitchFamily="2" charset="-122"/>
              </a:rPr>
              <a:t>paper</a:t>
            </a:r>
            <a:r>
              <a:rPr lang="en-GB" sz="3500" dirty="0">
                <a:solidFill>
                  <a:srgbClr val="002060"/>
                </a:solidFill>
                <a:effectLst/>
                <a:latin typeface="Arial" panose="020B0604020202020204" pitchFamily="34" charset="0"/>
                <a:ea typeface="SimSun" panose="02010600030101010101" pitchFamily="2" charset="-122"/>
              </a:rPr>
              <a:t> provides a foundation for further research, where more variables can be incorporated to better understand the complex dynamics affecting bridge conditions. Future studies could include factors like traffic load, geographical location, environmental exposure, and historical maintenance records to create a more comprehensive assessment of the factors influencing bridge longevity and safety</a:t>
            </a:r>
            <a:r>
              <a:rPr lang="sk-SK" sz="3500" dirty="0">
                <a:solidFill>
                  <a:srgbClr val="002060"/>
                </a:solidFill>
                <a:effectLst/>
                <a:latin typeface="Arial" panose="020B0604020202020204" pitchFamily="34" charset="0"/>
                <a:ea typeface="SimSun" panose="02010600030101010101" pitchFamily="2" charset="-122"/>
              </a:rPr>
              <a:t>. </a:t>
            </a:r>
            <a:r>
              <a:rPr lang="sk-SK" sz="3500" dirty="0" err="1">
                <a:solidFill>
                  <a:srgbClr val="002060"/>
                </a:solidFill>
                <a:latin typeface="Arial" panose="020B0604020202020204" pitchFamily="34" charset="0"/>
                <a:ea typeface="SimSun" panose="02010600030101010101" pitchFamily="2" charset="-122"/>
              </a:rPr>
              <a:t>Factors</a:t>
            </a:r>
            <a:r>
              <a:rPr lang="sk-SK" sz="3500" dirty="0">
                <a:solidFill>
                  <a:srgbClr val="002060"/>
                </a:solidFill>
                <a:effectLst/>
                <a:latin typeface="Arial" panose="020B0604020202020204" pitchFamily="34" charset="0"/>
                <a:ea typeface="SimSun" panose="02010600030101010101" pitchFamily="2" charset="-122"/>
              </a:rPr>
              <a:t> of </a:t>
            </a:r>
            <a:r>
              <a:rPr lang="sk-SK" sz="3500" dirty="0" err="1">
                <a:solidFill>
                  <a:srgbClr val="002060"/>
                </a:solidFill>
                <a:effectLst/>
                <a:latin typeface="Arial" panose="020B0604020202020204" pitchFamily="34" charset="0"/>
                <a:ea typeface="SimSun" panose="02010600030101010101" pitchFamily="2" charset="-122"/>
              </a:rPr>
              <a:t>interest</a:t>
            </a:r>
            <a:r>
              <a:rPr lang="sk-SK" sz="3500" dirty="0">
                <a:solidFill>
                  <a:srgbClr val="002060"/>
                </a:solidFill>
                <a:effectLst/>
                <a:latin typeface="Arial" panose="020B0604020202020204" pitchFamily="34" charset="0"/>
                <a:ea typeface="SimSun" panose="02010600030101010101" pitchFamily="2" charset="-122"/>
              </a:rPr>
              <a:t> </a:t>
            </a:r>
            <a:r>
              <a:rPr lang="sk-SK" sz="3500" dirty="0" err="1">
                <a:solidFill>
                  <a:srgbClr val="002060"/>
                </a:solidFill>
                <a:effectLst/>
                <a:latin typeface="Arial" panose="020B0604020202020204" pitchFamily="34" charset="0"/>
                <a:ea typeface="SimSun" panose="02010600030101010101" pitchFamily="2" charset="-122"/>
              </a:rPr>
              <a:t>could</a:t>
            </a:r>
            <a:r>
              <a:rPr lang="sk-SK" sz="3500" dirty="0">
                <a:solidFill>
                  <a:srgbClr val="002060"/>
                </a:solidFill>
                <a:effectLst/>
                <a:latin typeface="Arial" panose="020B0604020202020204" pitchFamily="34" charset="0"/>
                <a:ea typeface="SimSun" panose="02010600030101010101" pitchFamily="2" charset="-122"/>
              </a:rPr>
              <a:t> </a:t>
            </a:r>
            <a:r>
              <a:rPr lang="sk-SK" sz="3500" dirty="0" err="1">
                <a:solidFill>
                  <a:srgbClr val="002060"/>
                </a:solidFill>
                <a:effectLst/>
                <a:latin typeface="Arial" panose="020B0604020202020204" pitchFamily="34" charset="0"/>
                <a:ea typeface="SimSun" panose="02010600030101010101" pitchFamily="2" charset="-122"/>
              </a:rPr>
              <a:t>theoretically</a:t>
            </a:r>
            <a:r>
              <a:rPr lang="sk-SK" sz="3500" dirty="0">
                <a:solidFill>
                  <a:srgbClr val="002060"/>
                </a:solidFill>
                <a:effectLst/>
                <a:latin typeface="Arial" panose="020B0604020202020204" pitchFamily="34" charset="0"/>
                <a:ea typeface="SimSun" panose="02010600030101010101" pitchFamily="2" charset="-122"/>
              </a:rPr>
              <a:t> </a:t>
            </a:r>
            <a:r>
              <a:rPr lang="sk-SK" sz="3500" dirty="0" err="1">
                <a:solidFill>
                  <a:srgbClr val="002060"/>
                </a:solidFill>
                <a:effectLst/>
                <a:latin typeface="Arial" panose="020B0604020202020204" pitchFamily="34" charset="0"/>
                <a:ea typeface="SimSun" panose="02010600030101010101" pitchFamily="2" charset="-122"/>
              </a:rPr>
              <a:t>include</a:t>
            </a:r>
            <a:r>
              <a:rPr lang="sk-SK" sz="3500" dirty="0">
                <a:solidFill>
                  <a:srgbClr val="002060"/>
                </a:solidFill>
                <a:effectLst/>
                <a:latin typeface="Arial" panose="020B0604020202020204" pitchFamily="34" charset="0"/>
                <a:ea typeface="SimSun" panose="02010600030101010101" pitchFamily="2" charset="-122"/>
              </a:rPr>
              <a:t> </a:t>
            </a:r>
            <a:r>
              <a:rPr lang="sk-SK" sz="3500" dirty="0" err="1">
                <a:solidFill>
                  <a:srgbClr val="002060"/>
                </a:solidFill>
                <a:effectLst/>
                <a:latin typeface="Arial" panose="020B0604020202020204" pitchFamily="34" charset="0"/>
                <a:ea typeface="SimSun" panose="02010600030101010101" pitchFamily="2" charset="-122"/>
              </a:rPr>
              <a:t>the</a:t>
            </a:r>
            <a:r>
              <a:rPr lang="sk-SK" sz="3500" dirty="0">
                <a:solidFill>
                  <a:srgbClr val="002060"/>
                </a:solidFill>
                <a:effectLst/>
                <a:latin typeface="Arial" panose="020B0604020202020204" pitchFamily="34" charset="0"/>
                <a:ea typeface="SimSun" panose="02010600030101010101" pitchFamily="2" charset="-122"/>
              </a:rPr>
              <a:t> </a:t>
            </a:r>
            <a:r>
              <a:rPr lang="sk-SK" sz="3500" dirty="0" err="1">
                <a:solidFill>
                  <a:srgbClr val="002060"/>
                </a:solidFill>
                <a:effectLst/>
                <a:latin typeface="Arial" panose="020B0604020202020204" pitchFamily="34" charset="0"/>
                <a:ea typeface="SimSun" panose="02010600030101010101" pitchFamily="2" charset="-122"/>
              </a:rPr>
              <a:t>owner</a:t>
            </a:r>
            <a:r>
              <a:rPr lang="sk-SK" sz="3500" dirty="0">
                <a:solidFill>
                  <a:srgbClr val="002060"/>
                </a:solidFill>
                <a:effectLst/>
                <a:latin typeface="Arial" panose="020B0604020202020204" pitchFamily="34" charset="0"/>
                <a:ea typeface="SimSun" panose="02010600030101010101" pitchFamily="2" charset="-122"/>
              </a:rPr>
              <a:t> and </a:t>
            </a:r>
            <a:r>
              <a:rPr lang="sk-SK" sz="3500" dirty="0" err="1">
                <a:solidFill>
                  <a:srgbClr val="002060"/>
                </a:solidFill>
                <a:effectLst/>
                <a:latin typeface="Arial" panose="020B0604020202020204" pitchFamily="34" charset="0"/>
                <a:ea typeface="SimSun" panose="02010600030101010101" pitchFamily="2" charset="-122"/>
              </a:rPr>
              <a:t>operator</a:t>
            </a:r>
            <a:r>
              <a:rPr lang="sk-SK" sz="3500" dirty="0">
                <a:solidFill>
                  <a:srgbClr val="002060"/>
                </a:solidFill>
                <a:effectLst/>
                <a:latin typeface="Arial" panose="020B0604020202020204" pitchFamily="34" charset="0"/>
                <a:ea typeface="SimSun" panose="02010600030101010101" pitchFamily="2" charset="-122"/>
              </a:rPr>
              <a:t> of </a:t>
            </a:r>
            <a:r>
              <a:rPr lang="sk-SK" sz="3500" dirty="0" err="1">
                <a:solidFill>
                  <a:srgbClr val="002060"/>
                </a:solidFill>
                <a:effectLst/>
                <a:latin typeface="Arial" panose="020B0604020202020204" pitchFamily="34" charset="0"/>
                <a:ea typeface="SimSun" panose="02010600030101010101" pitchFamily="2" charset="-122"/>
              </a:rPr>
              <a:t>the</a:t>
            </a:r>
            <a:r>
              <a:rPr lang="sk-SK" sz="3500" dirty="0">
                <a:solidFill>
                  <a:srgbClr val="002060"/>
                </a:solidFill>
                <a:effectLst/>
                <a:latin typeface="Arial" panose="020B0604020202020204" pitchFamily="34" charset="0"/>
                <a:ea typeface="SimSun" panose="02010600030101010101" pitchFamily="2" charset="-122"/>
              </a:rPr>
              <a:t> </a:t>
            </a:r>
            <a:r>
              <a:rPr lang="sk-SK" sz="3500" dirty="0" err="1">
                <a:solidFill>
                  <a:srgbClr val="002060"/>
                </a:solidFill>
                <a:effectLst/>
                <a:latin typeface="Arial" panose="020B0604020202020204" pitchFamily="34" charset="0"/>
                <a:ea typeface="SimSun" panose="02010600030101010101" pitchFamily="2" charset="-122"/>
              </a:rPr>
              <a:t>bridge</a:t>
            </a:r>
            <a:r>
              <a:rPr lang="sk-SK" sz="3500" dirty="0">
                <a:solidFill>
                  <a:srgbClr val="002060"/>
                </a:solidFill>
                <a:effectLst/>
                <a:latin typeface="Arial" panose="020B0604020202020204" pitchFamily="34" charset="0"/>
                <a:ea typeface="SimSun" panose="02010600030101010101" pitchFamily="2" charset="-122"/>
              </a:rPr>
              <a:t> </a:t>
            </a:r>
            <a:r>
              <a:rPr lang="sk-SK" sz="3500" dirty="0" err="1">
                <a:solidFill>
                  <a:srgbClr val="002060"/>
                </a:solidFill>
                <a:effectLst/>
                <a:latin typeface="Arial" panose="020B0604020202020204" pitchFamily="34" charset="0"/>
                <a:ea typeface="SimSun" panose="02010600030101010101" pitchFamily="2" charset="-122"/>
              </a:rPr>
              <a:t>for</a:t>
            </a:r>
            <a:r>
              <a:rPr lang="sk-SK" sz="3500" dirty="0">
                <a:solidFill>
                  <a:srgbClr val="002060"/>
                </a:solidFill>
                <a:effectLst/>
                <a:latin typeface="Arial" panose="020B0604020202020204" pitchFamily="34" charset="0"/>
                <a:ea typeface="SimSun" panose="02010600030101010101" pitchFamily="2" charset="-122"/>
              </a:rPr>
              <a:t> </a:t>
            </a:r>
            <a:r>
              <a:rPr lang="sk-SK" sz="3500" dirty="0" err="1">
                <a:solidFill>
                  <a:srgbClr val="002060"/>
                </a:solidFill>
                <a:effectLst/>
                <a:latin typeface="Arial" panose="020B0604020202020204" pitchFamily="34" charset="0"/>
                <a:ea typeface="SimSun" panose="02010600030101010101" pitchFamily="2" charset="-122"/>
              </a:rPr>
              <a:t>the</a:t>
            </a:r>
            <a:r>
              <a:rPr lang="sk-SK" sz="3500" dirty="0">
                <a:solidFill>
                  <a:srgbClr val="002060"/>
                </a:solidFill>
                <a:effectLst/>
                <a:latin typeface="Arial" panose="020B0604020202020204" pitchFamily="34" charset="0"/>
                <a:ea typeface="SimSun" panose="02010600030101010101" pitchFamily="2" charset="-122"/>
              </a:rPr>
              <a:t> </a:t>
            </a:r>
            <a:r>
              <a:rPr lang="sk-SK" sz="3500" dirty="0" err="1">
                <a:solidFill>
                  <a:srgbClr val="002060"/>
                </a:solidFill>
                <a:effectLst/>
                <a:latin typeface="Arial" panose="020B0604020202020204" pitchFamily="34" charset="0"/>
                <a:ea typeface="SimSun" panose="02010600030101010101" pitchFamily="2" charset="-122"/>
              </a:rPr>
              <a:t>future</a:t>
            </a:r>
            <a:r>
              <a:rPr lang="sk-SK" sz="3500" dirty="0">
                <a:solidFill>
                  <a:srgbClr val="002060"/>
                </a:solidFill>
                <a:effectLst/>
                <a:latin typeface="Arial" panose="020B0604020202020204" pitchFamily="34" charset="0"/>
                <a:ea typeface="SimSun" panose="02010600030101010101" pitchFamily="2" charset="-122"/>
              </a:rPr>
              <a:t> </a:t>
            </a:r>
            <a:r>
              <a:rPr lang="sk-SK" sz="3500" dirty="0" err="1">
                <a:solidFill>
                  <a:srgbClr val="002060"/>
                </a:solidFill>
                <a:effectLst/>
                <a:latin typeface="Arial" panose="020B0604020202020204" pitchFamily="34" charset="0"/>
                <a:ea typeface="SimSun" panose="02010600030101010101" pitchFamily="2" charset="-122"/>
              </a:rPr>
              <a:t>research</a:t>
            </a:r>
            <a:r>
              <a:rPr lang="sk-SK" sz="3500" dirty="0">
                <a:solidFill>
                  <a:srgbClr val="002060"/>
                </a:solidFill>
                <a:effectLst/>
                <a:latin typeface="Arial" panose="020B0604020202020204" pitchFamily="34" charset="0"/>
                <a:ea typeface="SimSun" panose="02010600030101010101" pitchFamily="2" charset="-122"/>
              </a:rPr>
              <a:t> as </a:t>
            </a:r>
            <a:r>
              <a:rPr lang="sk-SK" sz="3500" dirty="0" err="1">
                <a:solidFill>
                  <a:srgbClr val="002060"/>
                </a:solidFill>
                <a:effectLst/>
                <a:latin typeface="Arial" panose="020B0604020202020204" pitchFamily="34" charset="0"/>
                <a:ea typeface="SimSun" panose="02010600030101010101" pitchFamily="2" charset="-122"/>
              </a:rPr>
              <a:t>well</a:t>
            </a:r>
            <a:r>
              <a:rPr lang="sk-SK" sz="3500" dirty="0">
                <a:solidFill>
                  <a:srgbClr val="002060"/>
                </a:solidFill>
                <a:effectLst/>
                <a:latin typeface="Arial" panose="020B0604020202020204" pitchFamily="34" charset="0"/>
                <a:ea typeface="SimSun" panose="02010600030101010101" pitchFamily="2" charset="-122"/>
              </a:rPr>
              <a:t>. </a:t>
            </a:r>
          </a:p>
        </p:txBody>
      </p:sp>
      <p:sp>
        <p:nvSpPr>
          <p:cNvPr id="9" name="BlokTextu 8">
            <a:extLst>
              <a:ext uri="{FF2B5EF4-FFF2-40B4-BE49-F238E27FC236}">
                <a16:creationId xmlns:a16="http://schemas.microsoft.com/office/drawing/2014/main" id="{E25CE16A-2A00-D60E-9A80-24F4071850AD}"/>
              </a:ext>
            </a:extLst>
          </p:cNvPr>
          <p:cNvSpPr txBox="1"/>
          <p:nvPr/>
        </p:nvSpPr>
        <p:spPr>
          <a:xfrm>
            <a:off x="15301641" y="14472416"/>
            <a:ext cx="15707484" cy="4893647"/>
          </a:xfrm>
          <a:prstGeom prst="rect">
            <a:avLst/>
          </a:prstGeom>
          <a:noFill/>
        </p:spPr>
        <p:txBody>
          <a:bodyPr wrap="square" rtlCol="0">
            <a:spAutoFit/>
          </a:bodyPr>
          <a:lstStyle/>
          <a:p>
            <a:pPr algn="just"/>
            <a:r>
              <a:rPr lang="sk-SK" sz="3500" kern="1200" dirty="0">
                <a:solidFill>
                  <a:srgbClr val="002060"/>
                </a:solidFill>
                <a:effectLst/>
                <a:latin typeface="Arial" panose="020B0604020202020204" pitchFamily="34" charset="0"/>
                <a:ea typeface="+mn-ea"/>
                <a:cs typeface="Arial" panose="020B0604020202020204" pitchFamily="34" charset="0"/>
              </a:rPr>
              <a:t>T</a:t>
            </a:r>
            <a:r>
              <a:rPr lang="en-GB" sz="3500" kern="1200" dirty="0">
                <a:solidFill>
                  <a:srgbClr val="002060"/>
                </a:solidFill>
                <a:effectLst/>
                <a:latin typeface="Arial" panose="020B0604020202020204" pitchFamily="34" charset="0"/>
                <a:ea typeface="+mn-ea"/>
                <a:cs typeface="Arial" panose="020B0604020202020204" pitchFamily="34" charset="0"/>
              </a:rPr>
              <a:t>he application of correlation analysis is thoroughly explored to understand the relationship between the structural and technical condition of bridge structures, which are located on 1</a:t>
            </a:r>
            <a:r>
              <a:rPr lang="en-GB" sz="3500" kern="1200" baseline="30000" dirty="0">
                <a:solidFill>
                  <a:srgbClr val="002060"/>
                </a:solidFill>
                <a:effectLst/>
                <a:latin typeface="Arial" panose="020B0604020202020204" pitchFamily="34" charset="0"/>
                <a:ea typeface="+mn-ea"/>
                <a:cs typeface="Arial" panose="020B0604020202020204" pitchFamily="34" charset="0"/>
              </a:rPr>
              <a:t>st</a:t>
            </a:r>
            <a:r>
              <a:rPr lang="en-GB" sz="3500" kern="1200" dirty="0">
                <a:solidFill>
                  <a:srgbClr val="002060"/>
                </a:solidFill>
                <a:effectLst/>
                <a:latin typeface="Arial" panose="020B0604020202020204" pitchFamily="34" charset="0"/>
                <a:ea typeface="+mn-ea"/>
                <a:cs typeface="Arial" panose="020B0604020202020204" pitchFamily="34" charset="0"/>
              </a:rPr>
              <a:t> class roads and the year they were designed and built</a:t>
            </a:r>
            <a:r>
              <a:rPr lang="sk-SK" sz="3500" kern="1200" dirty="0">
                <a:solidFill>
                  <a:srgbClr val="002060"/>
                </a:solidFill>
                <a:effectLst/>
                <a:latin typeface="Arial" panose="020B0604020202020204" pitchFamily="34" charset="0"/>
                <a:ea typeface="+mn-ea"/>
                <a:cs typeface="Arial" panose="020B0604020202020204" pitchFamily="34" charset="0"/>
              </a:rPr>
              <a:t>. </a:t>
            </a:r>
            <a:r>
              <a:rPr lang="en-GB" sz="3500" kern="1200" dirty="0">
                <a:solidFill>
                  <a:srgbClr val="002060"/>
                </a:solidFill>
                <a:effectLst/>
                <a:latin typeface="Arial" panose="020B0604020202020204" pitchFamily="34" charset="0"/>
                <a:ea typeface="+mn-ea"/>
                <a:cs typeface="Arial" panose="020B0604020202020204" pitchFamily="34" charset="0"/>
              </a:rPr>
              <a:t>The primary objective was to investigate whether dependence exists between these two variables, which could indicate that the age of the bridge plays a significant role in determining its current structural and technical state. By </a:t>
            </a:r>
            <a:r>
              <a:rPr lang="en-GB" sz="3500" kern="1200" dirty="0" err="1">
                <a:solidFill>
                  <a:srgbClr val="002060"/>
                </a:solidFill>
                <a:effectLst/>
                <a:latin typeface="Arial" panose="020B0604020202020204" pitchFamily="34" charset="0"/>
                <a:ea typeface="+mn-ea"/>
                <a:cs typeface="Arial" panose="020B0604020202020204" pitchFamily="34" charset="0"/>
              </a:rPr>
              <a:t>analyzing</a:t>
            </a:r>
            <a:r>
              <a:rPr lang="en-GB" sz="3500" kern="1200" dirty="0">
                <a:solidFill>
                  <a:srgbClr val="002060"/>
                </a:solidFill>
                <a:effectLst/>
                <a:latin typeface="Arial" panose="020B0604020202020204" pitchFamily="34" charset="0"/>
                <a:ea typeface="+mn-ea"/>
                <a:cs typeface="Arial" panose="020B0604020202020204" pitchFamily="34" charset="0"/>
              </a:rPr>
              <a:t> this relationship, we aim to identify potential patterns that could inform maintenance strategies and future construction practices. </a:t>
            </a:r>
            <a:endParaRPr lang="sk-SK" sz="3500" dirty="0">
              <a:solidFill>
                <a:srgbClr val="002060"/>
              </a:solidFill>
              <a:latin typeface="Arial" panose="020B0604020202020204" pitchFamily="34" charset="0"/>
              <a:cs typeface="Arial" panose="020B0604020202020204" pitchFamily="34" charset="0"/>
            </a:endParaRPr>
          </a:p>
          <a:p>
            <a:pPr algn="just"/>
            <a:endParaRPr lang="sk-SK" sz="3200" dirty="0"/>
          </a:p>
        </p:txBody>
      </p:sp>
      <p:pic>
        <p:nvPicPr>
          <p:cNvPr id="16" name="Obrázok 15" descr="Obrázok, na ktorom je exteriér, nebo, oblak, tráva&#10;&#10;Obsah vygenerovaný umelou inteligenciou môže byť nesprávny.">
            <a:extLst>
              <a:ext uri="{FF2B5EF4-FFF2-40B4-BE49-F238E27FC236}">
                <a16:creationId xmlns:a16="http://schemas.microsoft.com/office/drawing/2014/main" id="{F28699D4-82CD-065A-B162-F0885FEA3B34}"/>
              </a:ext>
            </a:extLst>
          </p:cNvPr>
          <p:cNvPicPr>
            <a:picLocks noChangeAspect="1"/>
          </p:cNvPicPr>
          <p:nvPr/>
        </p:nvPicPr>
        <p:blipFill>
          <a:blip r:embed="rId11"/>
          <a:srcRect l="11231" t="12231" b="20262"/>
          <a:stretch/>
        </p:blipFill>
        <p:spPr>
          <a:xfrm>
            <a:off x="18318429" y="4561008"/>
            <a:ext cx="12835761" cy="7831460"/>
          </a:xfrm>
          <a:prstGeom prst="rect">
            <a:avLst/>
          </a:prstGeom>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457</TotalTime>
  <Words>635</Words>
  <Application>Microsoft Office PowerPoint</Application>
  <PresentationFormat>Vlastná</PresentationFormat>
  <Paragraphs>28</Paragraphs>
  <Slides>1</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vt:i4>
      </vt:variant>
    </vt:vector>
  </HeadingPairs>
  <TitlesOfParts>
    <vt:vector size="5" baseType="lpstr">
      <vt:lpstr>Aptos</vt:lpstr>
      <vt:lpstr>Aptos Display</vt:lpstr>
      <vt:lpstr>Arial</vt:lpstr>
      <vt:lpstr>Motív Office</vt:lpstr>
      <vt:lpstr>Correlation Between Structural Condition and Age of Bridge: A Statistical Analysis of Road Bridges in Slovakia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the TRANSCOM 2025 paper</dc:title>
  <dc:creator>Katarína Poláčková</dc:creator>
  <cp:lastModifiedBy>Michal Miške</cp:lastModifiedBy>
  <cp:revision>12</cp:revision>
  <dcterms:created xsi:type="dcterms:W3CDTF">2024-08-16T05:44:32Z</dcterms:created>
  <dcterms:modified xsi:type="dcterms:W3CDTF">2025-04-04T16:02:53Z</dcterms:modified>
</cp:coreProperties>
</file>