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399288" cy="43200638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903DBC-AC0B-4131-B921-75E83016DE2C}" v="38" dt="2025-03-31T06:40:23.0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redný štýl 2 - zvýrazneni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redný štýl 2 - zvýrazneni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1316" y="-63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60000" cy="3600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 Jurkovič" userId="a0883ab9-0a87-4cd9-b59c-539abb975ece" providerId="ADAL" clId="{C8903DBC-AC0B-4131-B921-75E83016DE2C}"/>
    <pc:docChg chg="undo custSel modSld">
      <pc:chgData name="Martin Jurkovič" userId="a0883ab9-0a87-4cd9-b59c-539abb975ece" providerId="ADAL" clId="{C8903DBC-AC0B-4131-B921-75E83016DE2C}" dt="2025-03-31T06:41:01.619" v="854" actId="5793"/>
      <pc:docMkLst>
        <pc:docMk/>
      </pc:docMkLst>
      <pc:sldChg chg="addSp delSp modSp mod">
        <pc:chgData name="Martin Jurkovič" userId="a0883ab9-0a87-4cd9-b59c-539abb975ece" providerId="ADAL" clId="{C8903DBC-AC0B-4131-B921-75E83016DE2C}" dt="2025-03-31T06:41:01.619" v="854" actId="5793"/>
        <pc:sldMkLst>
          <pc:docMk/>
          <pc:sldMk cId="4012650382" sldId="256"/>
        </pc:sldMkLst>
        <pc:spChg chg="mod">
          <ac:chgData name="Martin Jurkovič" userId="a0883ab9-0a87-4cd9-b59c-539abb975ece" providerId="ADAL" clId="{C8903DBC-AC0B-4131-B921-75E83016DE2C}" dt="2025-03-31T06:21:26.543" v="544" actId="14100"/>
          <ac:spMkLst>
            <pc:docMk/>
            <pc:sldMk cId="4012650382" sldId="256"/>
            <ac:spMk id="2" creationId="{04485B6B-23BC-231D-64B8-F3879E81DC40}"/>
          </ac:spMkLst>
        </pc:spChg>
        <pc:spChg chg="mod">
          <ac:chgData name="Martin Jurkovič" userId="a0883ab9-0a87-4cd9-b59c-539abb975ece" providerId="ADAL" clId="{C8903DBC-AC0B-4131-B921-75E83016DE2C}" dt="2025-03-31T06:17:34.682" v="297" actId="20577"/>
          <ac:spMkLst>
            <pc:docMk/>
            <pc:sldMk cId="4012650382" sldId="256"/>
            <ac:spMk id="6" creationId="{DF8CDE15-6E90-630A-763A-5AC0CFF0B2A5}"/>
          </ac:spMkLst>
        </pc:spChg>
        <pc:spChg chg="mod">
          <ac:chgData name="Martin Jurkovič" userId="a0883ab9-0a87-4cd9-b59c-539abb975ece" providerId="ADAL" clId="{C8903DBC-AC0B-4131-B921-75E83016DE2C}" dt="2025-03-31T06:22:07.871" v="587" actId="20577"/>
          <ac:spMkLst>
            <pc:docMk/>
            <pc:sldMk cId="4012650382" sldId="256"/>
            <ac:spMk id="7" creationId="{20F7CD64-85F1-247D-E70C-3773FAB96CA9}"/>
          </ac:spMkLst>
        </pc:spChg>
        <pc:spChg chg="add mod">
          <ac:chgData name="Martin Jurkovič" userId="a0883ab9-0a87-4cd9-b59c-539abb975ece" providerId="ADAL" clId="{C8903DBC-AC0B-4131-B921-75E83016DE2C}" dt="2025-03-31T06:24:13.416" v="627"/>
          <ac:spMkLst>
            <pc:docMk/>
            <pc:sldMk cId="4012650382" sldId="256"/>
            <ac:spMk id="10" creationId="{35F813E3-8D9C-87CF-E555-5852A8C520CB}"/>
          </ac:spMkLst>
        </pc:spChg>
        <pc:spChg chg="add mod">
          <ac:chgData name="Martin Jurkovič" userId="a0883ab9-0a87-4cd9-b59c-539abb975ece" providerId="ADAL" clId="{C8903DBC-AC0B-4131-B921-75E83016DE2C}" dt="2025-03-31T06:24:13.416" v="627"/>
          <ac:spMkLst>
            <pc:docMk/>
            <pc:sldMk cId="4012650382" sldId="256"/>
            <ac:spMk id="11" creationId="{EAD7689C-4442-F784-A16A-51B731A5C4B8}"/>
          </ac:spMkLst>
        </pc:spChg>
        <pc:spChg chg="add mod">
          <ac:chgData name="Martin Jurkovič" userId="a0883ab9-0a87-4cd9-b59c-539abb975ece" providerId="ADAL" clId="{C8903DBC-AC0B-4131-B921-75E83016DE2C}" dt="2025-03-31T06:24:13.416" v="627"/>
          <ac:spMkLst>
            <pc:docMk/>
            <pc:sldMk cId="4012650382" sldId="256"/>
            <ac:spMk id="12" creationId="{40CEC56B-6FC2-1FEA-01FE-D32DB2D744BA}"/>
          </ac:spMkLst>
        </pc:spChg>
        <pc:spChg chg="add mod">
          <ac:chgData name="Martin Jurkovič" userId="a0883ab9-0a87-4cd9-b59c-539abb975ece" providerId="ADAL" clId="{C8903DBC-AC0B-4131-B921-75E83016DE2C}" dt="2025-03-31T06:35:05.524" v="764" actId="1076"/>
          <ac:spMkLst>
            <pc:docMk/>
            <pc:sldMk cId="4012650382" sldId="256"/>
            <ac:spMk id="15" creationId="{6367FE32-AB0E-8257-215D-F8BAA8C3FA83}"/>
          </ac:spMkLst>
        </pc:spChg>
        <pc:spChg chg="add mod">
          <ac:chgData name="Martin Jurkovič" userId="a0883ab9-0a87-4cd9-b59c-539abb975ece" providerId="ADAL" clId="{C8903DBC-AC0B-4131-B921-75E83016DE2C}" dt="2025-03-31T06:34:59.460" v="762" actId="1076"/>
          <ac:spMkLst>
            <pc:docMk/>
            <pc:sldMk cId="4012650382" sldId="256"/>
            <ac:spMk id="16" creationId="{29C796DC-1CE4-DF93-C05A-BEB05E7CDBC1}"/>
          </ac:spMkLst>
        </pc:spChg>
        <pc:spChg chg="add mod">
          <ac:chgData name="Martin Jurkovič" userId="a0883ab9-0a87-4cd9-b59c-539abb975ece" providerId="ADAL" clId="{C8903DBC-AC0B-4131-B921-75E83016DE2C}" dt="2025-03-31T06:35:01.461" v="763" actId="1076"/>
          <ac:spMkLst>
            <pc:docMk/>
            <pc:sldMk cId="4012650382" sldId="256"/>
            <ac:spMk id="22" creationId="{A2A401BF-2AA4-18B3-BBA7-59B432A0B60B}"/>
          </ac:spMkLst>
        </pc:spChg>
        <pc:spChg chg="add mod">
          <ac:chgData name="Martin Jurkovič" userId="a0883ab9-0a87-4cd9-b59c-539abb975ece" providerId="ADAL" clId="{C8903DBC-AC0B-4131-B921-75E83016DE2C}" dt="2025-03-31T06:39:06.802" v="828" actId="1076"/>
          <ac:spMkLst>
            <pc:docMk/>
            <pc:sldMk cId="4012650382" sldId="256"/>
            <ac:spMk id="24" creationId="{8A278D4B-DBDB-2970-321E-325164D7DD35}"/>
          </ac:spMkLst>
        </pc:spChg>
        <pc:spChg chg="add mod">
          <ac:chgData name="Martin Jurkovič" userId="a0883ab9-0a87-4cd9-b59c-539abb975ece" providerId="ADAL" clId="{C8903DBC-AC0B-4131-B921-75E83016DE2C}" dt="2025-03-31T06:39:01.396" v="827" actId="1076"/>
          <ac:spMkLst>
            <pc:docMk/>
            <pc:sldMk cId="4012650382" sldId="256"/>
            <ac:spMk id="27" creationId="{4594AAD4-9241-7405-9C3C-2338CDD7F3B2}"/>
          </ac:spMkLst>
        </pc:spChg>
        <pc:spChg chg="add mod">
          <ac:chgData name="Martin Jurkovič" userId="a0883ab9-0a87-4cd9-b59c-539abb975ece" providerId="ADAL" clId="{C8903DBC-AC0B-4131-B921-75E83016DE2C}" dt="2025-03-31T06:38:56.227" v="826" actId="1076"/>
          <ac:spMkLst>
            <pc:docMk/>
            <pc:sldMk cId="4012650382" sldId="256"/>
            <ac:spMk id="30" creationId="{8FFBE582-F120-7073-9CC2-B0892C690F68}"/>
          </ac:spMkLst>
        </pc:spChg>
        <pc:spChg chg="add del mod">
          <ac:chgData name="Martin Jurkovič" userId="a0883ab9-0a87-4cd9-b59c-539abb975ece" providerId="ADAL" clId="{C8903DBC-AC0B-4131-B921-75E83016DE2C}" dt="2025-03-31T06:36:29.979" v="771" actId="478"/>
          <ac:spMkLst>
            <pc:docMk/>
            <pc:sldMk cId="4012650382" sldId="256"/>
            <ac:spMk id="32" creationId="{3B262BFC-7675-DF2D-D751-6B8F18A3AA22}"/>
          </ac:spMkLst>
        </pc:spChg>
        <pc:graphicFrameChg chg="add mod">
          <ac:chgData name="Martin Jurkovič" userId="a0883ab9-0a87-4cd9-b59c-539abb975ece" providerId="ADAL" clId="{C8903DBC-AC0B-4131-B921-75E83016DE2C}" dt="2025-03-31T06:24:13.416" v="627"/>
          <ac:graphicFrameMkLst>
            <pc:docMk/>
            <pc:sldMk cId="4012650382" sldId="256"/>
            <ac:graphicFrameMk id="8" creationId="{9CDF796D-2BE7-D4D5-5B7C-621BBA3E9E27}"/>
          </ac:graphicFrameMkLst>
        </pc:graphicFrameChg>
        <pc:graphicFrameChg chg="mod modGraphic">
          <ac:chgData name="Martin Jurkovič" userId="a0883ab9-0a87-4cd9-b59c-539abb975ece" providerId="ADAL" clId="{C8903DBC-AC0B-4131-B921-75E83016DE2C}" dt="2025-03-31T06:28:40.166" v="680" actId="14100"/>
          <ac:graphicFrameMkLst>
            <pc:docMk/>
            <pc:sldMk cId="4012650382" sldId="256"/>
            <ac:graphicFrameMk id="17" creationId="{DF5353FD-5685-A5A2-FD19-A44C8EE41F2C}"/>
          </ac:graphicFrameMkLst>
        </pc:graphicFrameChg>
        <pc:graphicFrameChg chg="mod modGraphic">
          <ac:chgData name="Martin Jurkovič" userId="a0883ab9-0a87-4cd9-b59c-539abb975ece" providerId="ADAL" clId="{C8903DBC-AC0B-4131-B921-75E83016DE2C}" dt="2025-03-31T06:28:45.862" v="682" actId="14734"/>
          <ac:graphicFrameMkLst>
            <pc:docMk/>
            <pc:sldMk cId="4012650382" sldId="256"/>
            <ac:graphicFrameMk id="18" creationId="{F44B0654-B2C0-F3DE-3695-CD7C25B59000}"/>
          </ac:graphicFrameMkLst>
        </pc:graphicFrameChg>
        <pc:graphicFrameChg chg="mod modGraphic">
          <ac:chgData name="Martin Jurkovič" userId="a0883ab9-0a87-4cd9-b59c-539abb975ece" providerId="ADAL" clId="{C8903DBC-AC0B-4131-B921-75E83016DE2C}" dt="2025-03-31T06:39:11.934" v="829" actId="20577"/>
          <ac:graphicFrameMkLst>
            <pc:docMk/>
            <pc:sldMk cId="4012650382" sldId="256"/>
            <ac:graphicFrameMk id="19" creationId="{07FF1C1F-8FAD-4F1C-164D-C2C476E30DE7}"/>
          </ac:graphicFrameMkLst>
        </pc:graphicFrameChg>
        <pc:graphicFrameChg chg="mod modGraphic">
          <ac:chgData name="Martin Jurkovič" userId="a0883ab9-0a87-4cd9-b59c-539abb975ece" providerId="ADAL" clId="{C8903DBC-AC0B-4131-B921-75E83016DE2C}" dt="2025-03-31T06:41:01.619" v="854" actId="5793"/>
          <ac:graphicFrameMkLst>
            <pc:docMk/>
            <pc:sldMk cId="4012650382" sldId="256"/>
            <ac:graphicFrameMk id="20" creationId="{D0F106D9-201F-5D9A-4D9A-2EA92CABBE94}"/>
          </ac:graphicFrameMkLst>
        </pc:graphicFrameChg>
        <pc:graphicFrameChg chg="add mod">
          <ac:chgData name="Martin Jurkovič" userId="a0883ab9-0a87-4cd9-b59c-539abb975ece" providerId="ADAL" clId="{C8903DBC-AC0B-4131-B921-75E83016DE2C}" dt="2025-03-31T06:38:43.371" v="823" actId="1076"/>
          <ac:graphicFrameMkLst>
            <pc:docMk/>
            <pc:sldMk cId="4012650382" sldId="256"/>
            <ac:graphicFrameMk id="28" creationId="{EBAD2DDE-80EA-E71D-11FA-C373126D3ADC}"/>
          </ac:graphicFrameMkLst>
        </pc:graphicFrameChg>
        <pc:graphicFrameChg chg="add mod">
          <ac:chgData name="Martin Jurkovič" userId="a0883ab9-0a87-4cd9-b59c-539abb975ece" providerId="ADAL" clId="{C8903DBC-AC0B-4131-B921-75E83016DE2C}" dt="2025-03-31T06:38:47.740" v="824" actId="1076"/>
          <ac:graphicFrameMkLst>
            <pc:docMk/>
            <pc:sldMk cId="4012650382" sldId="256"/>
            <ac:graphicFrameMk id="29" creationId="{D0598745-9B87-12AF-1D47-AEB7071B2412}"/>
          </ac:graphicFrameMkLst>
        </pc:graphicFrameChg>
        <pc:graphicFrameChg chg="add mod">
          <ac:chgData name="Martin Jurkovič" userId="a0883ab9-0a87-4cd9-b59c-539abb975ece" providerId="ADAL" clId="{C8903DBC-AC0B-4131-B921-75E83016DE2C}" dt="2025-03-31T06:38:51.020" v="825" actId="1076"/>
          <ac:graphicFrameMkLst>
            <pc:docMk/>
            <pc:sldMk cId="4012650382" sldId="256"/>
            <ac:graphicFrameMk id="31" creationId="{589D4D1F-8E9B-72B7-84F4-9768C1BAC2F8}"/>
          </ac:graphicFrameMkLst>
        </pc:graphicFrameChg>
        <pc:picChg chg="add mod">
          <ac:chgData name="Martin Jurkovič" userId="a0883ab9-0a87-4cd9-b59c-539abb975ece" providerId="ADAL" clId="{C8903DBC-AC0B-4131-B921-75E83016DE2C}" dt="2025-03-31T06:24:13.416" v="627"/>
          <ac:picMkLst>
            <pc:docMk/>
            <pc:sldMk cId="4012650382" sldId="256"/>
            <ac:picMk id="9" creationId="{2802E5E4-34B1-C3D6-C964-A252717CBAEA}"/>
          </ac:picMkLst>
        </pc:picChg>
        <pc:picChg chg="add mod">
          <ac:chgData name="Martin Jurkovič" userId="a0883ab9-0a87-4cd9-b59c-539abb975ece" providerId="ADAL" clId="{C8903DBC-AC0B-4131-B921-75E83016DE2C}" dt="2025-03-31T06:24:13.416" v="627"/>
          <ac:picMkLst>
            <pc:docMk/>
            <pc:sldMk cId="4012650382" sldId="256"/>
            <ac:picMk id="13" creationId="{19751364-C68E-6D26-8445-64683406B79A}"/>
          </ac:picMkLst>
        </pc:picChg>
        <pc:picChg chg="add mod">
          <ac:chgData name="Martin Jurkovič" userId="a0883ab9-0a87-4cd9-b59c-539abb975ece" providerId="ADAL" clId="{C8903DBC-AC0B-4131-B921-75E83016DE2C}" dt="2025-03-31T06:34:57.004" v="761" actId="1076"/>
          <ac:picMkLst>
            <pc:docMk/>
            <pc:sldMk cId="4012650382" sldId="256"/>
            <ac:picMk id="14" creationId="{2EC3809A-F6DA-3D6E-B1D0-0643FD9DC01F}"/>
          </ac:picMkLst>
        </pc:picChg>
        <pc:picChg chg="add mod">
          <ac:chgData name="Martin Jurkovič" userId="a0883ab9-0a87-4cd9-b59c-539abb975ece" providerId="ADAL" clId="{C8903DBC-AC0B-4131-B921-75E83016DE2C}" dt="2025-03-31T06:35:12.108" v="765" actId="1076"/>
          <ac:picMkLst>
            <pc:docMk/>
            <pc:sldMk cId="4012650382" sldId="256"/>
            <ac:picMk id="23" creationId="{1DB665FA-C301-A365-F45A-7FC6C8DBAEE2}"/>
          </ac:picMkLst>
        </pc:picChg>
        <pc:picChg chg="add mod">
          <ac:chgData name="Martin Jurkovič" userId="a0883ab9-0a87-4cd9-b59c-539abb975ece" providerId="ADAL" clId="{C8903DBC-AC0B-4131-B921-75E83016DE2C}" dt="2025-03-31T06:38:36.228" v="820" actId="1076"/>
          <ac:picMkLst>
            <pc:docMk/>
            <pc:sldMk cId="4012650382" sldId="256"/>
            <ac:picMk id="25" creationId="{ACBFADB1-C8FB-988A-3D2F-F9C80C58A12B}"/>
          </ac:picMkLst>
        </pc:picChg>
        <pc:picChg chg="add del mod">
          <ac:chgData name="Martin Jurkovič" userId="a0883ab9-0a87-4cd9-b59c-539abb975ece" providerId="ADAL" clId="{C8903DBC-AC0B-4131-B921-75E83016DE2C}" dt="2025-03-31T06:33:06.916" v="703" actId="478"/>
          <ac:picMkLst>
            <pc:docMk/>
            <pc:sldMk cId="4012650382" sldId="256"/>
            <ac:picMk id="26" creationId="{D8ACA618-6F5F-0947-172B-CF285726113F}"/>
          </ac:picMkLst>
        </pc:picChg>
        <pc:picChg chg="add mod">
          <ac:chgData name="Martin Jurkovič" userId="a0883ab9-0a87-4cd9-b59c-539abb975ece" providerId="ADAL" clId="{C8903DBC-AC0B-4131-B921-75E83016DE2C}" dt="2025-03-31T06:36:09.133" v="770" actId="1076"/>
          <ac:picMkLst>
            <pc:docMk/>
            <pc:sldMk cId="4012650382" sldId="256"/>
            <ac:picMk id="33" creationId="{2F2AC1A5-A6A5-68C8-56BA-6756BD970AF3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kios.sharepoint.com/sites/AtoNs-RISCOMEX/Zdielane%20dokumenty/General/Projekt/Zaverecna%20sprava/podklady%20-%20pomocne%20subory/AtoN-statistika-vyhodnotenie202112_SK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kios.sharepoint.com/sites/AtoNs-RISCOMEX/Zdielane%20dokumenty/General/Projekt/Zaverecna%20sprava/podklady%20-%20pomocne%20subory/AtoN-statistika-vyhodnotenie202112_SK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kios.sharepoint.com/sites/AtoNs-RISCOMEX/Zdielane%20dokumenty/General/Projekt/Zaverecna%20sprava/podklady%20-%20pomocne%20subory/AtoN-statistika-vyhodnotenie20211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928493852967"/>
          <c:y val="0.17832570407793"/>
          <c:w val="0.82127064135353101"/>
          <c:h val="0.6465502147948349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'Bateria napatie'!$D$57:$D$58</c:f>
              <c:strCache>
                <c:ptCount val="2"/>
                <c:pt idx="0">
                  <c:v>počet meraní</c:v>
                </c:pt>
                <c:pt idx="1">
                  <c:v>AIS AtoN typ 1
[2 ks]</c:v>
                </c:pt>
              </c:strCache>
            </c:strRef>
          </c:tx>
          <c:spPr>
            <a:solidFill>
              <a:schemeClr val="dk1">
                <a:tint val="885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'Bateria napatie'!$C$59:$C$82</c:f>
              <c:numCache>
                <c:formatCode>General</c:formatCode>
                <c:ptCount val="24"/>
                <c:pt idx="0">
                  <c:v>12.4</c:v>
                </c:pt>
                <c:pt idx="1">
                  <c:v>12.5</c:v>
                </c:pt>
                <c:pt idx="2">
                  <c:v>12.6</c:v>
                </c:pt>
                <c:pt idx="3">
                  <c:v>12.7</c:v>
                </c:pt>
                <c:pt idx="4">
                  <c:v>12.8</c:v>
                </c:pt>
                <c:pt idx="5">
                  <c:v>12.9</c:v>
                </c:pt>
                <c:pt idx="6">
                  <c:v>13</c:v>
                </c:pt>
                <c:pt idx="7">
                  <c:v>13.1</c:v>
                </c:pt>
                <c:pt idx="8">
                  <c:v>13.2</c:v>
                </c:pt>
                <c:pt idx="9">
                  <c:v>13.3</c:v>
                </c:pt>
                <c:pt idx="10">
                  <c:v>13.4</c:v>
                </c:pt>
                <c:pt idx="11">
                  <c:v>13.5</c:v>
                </c:pt>
                <c:pt idx="12">
                  <c:v>13.6</c:v>
                </c:pt>
                <c:pt idx="13">
                  <c:v>13.7</c:v>
                </c:pt>
                <c:pt idx="14">
                  <c:v>13.8</c:v>
                </c:pt>
                <c:pt idx="15">
                  <c:v>13.9</c:v>
                </c:pt>
                <c:pt idx="16">
                  <c:v>14</c:v>
                </c:pt>
                <c:pt idx="17">
                  <c:v>14.1</c:v>
                </c:pt>
                <c:pt idx="18">
                  <c:v>14.2</c:v>
                </c:pt>
                <c:pt idx="19">
                  <c:v>14.3</c:v>
                </c:pt>
                <c:pt idx="20">
                  <c:v>14.4</c:v>
                </c:pt>
                <c:pt idx="21">
                  <c:v>14.5</c:v>
                </c:pt>
                <c:pt idx="22">
                  <c:v>14.6</c:v>
                </c:pt>
                <c:pt idx="23">
                  <c:v>14.7</c:v>
                </c:pt>
              </c:numCache>
            </c:numRef>
          </c:cat>
          <c:val>
            <c:numRef>
              <c:f>'Bateria napatie'!$D$59:$D$82</c:f>
              <c:numCache>
                <c:formatCode>General</c:formatCode>
                <c:ptCount val="24"/>
                <c:pt idx="0">
                  <c:v>250</c:v>
                </c:pt>
                <c:pt idx="1">
                  <c:v>1474</c:v>
                </c:pt>
                <c:pt idx="2">
                  <c:v>2146</c:v>
                </c:pt>
                <c:pt idx="3">
                  <c:v>3223</c:v>
                </c:pt>
                <c:pt idx="4">
                  <c:v>9023</c:v>
                </c:pt>
                <c:pt idx="5">
                  <c:v>16020</c:v>
                </c:pt>
                <c:pt idx="6">
                  <c:v>26402</c:v>
                </c:pt>
                <c:pt idx="7">
                  <c:v>25846</c:v>
                </c:pt>
                <c:pt idx="8">
                  <c:v>12796</c:v>
                </c:pt>
                <c:pt idx="9">
                  <c:v>5697</c:v>
                </c:pt>
                <c:pt idx="10">
                  <c:v>4345</c:v>
                </c:pt>
                <c:pt idx="11">
                  <c:v>2810</c:v>
                </c:pt>
                <c:pt idx="12">
                  <c:v>1999</c:v>
                </c:pt>
                <c:pt idx="13">
                  <c:v>1414</c:v>
                </c:pt>
                <c:pt idx="14">
                  <c:v>758</c:v>
                </c:pt>
                <c:pt idx="15">
                  <c:v>364</c:v>
                </c:pt>
                <c:pt idx="16">
                  <c:v>180</c:v>
                </c:pt>
                <c:pt idx="17">
                  <c:v>77</c:v>
                </c:pt>
                <c:pt idx="18">
                  <c:v>52</c:v>
                </c:pt>
                <c:pt idx="19">
                  <c:v>57</c:v>
                </c:pt>
                <c:pt idx="20">
                  <c:v>46</c:v>
                </c:pt>
                <c:pt idx="21">
                  <c:v>40</c:v>
                </c:pt>
                <c:pt idx="22">
                  <c:v>38</c:v>
                </c:pt>
                <c:pt idx="23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DC-4347-B0DD-A9C4B1E18CD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-1558520768"/>
        <c:axId val="-1552418576"/>
      </c:barChart>
      <c:catAx>
        <c:axId val="-155852076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k-SK"/>
                  <a:t>Voltage</a:t>
                </a:r>
                <a:r>
                  <a:rPr lang="sk-SK" baseline="0"/>
                  <a:t> </a:t>
                </a:r>
                <a:r>
                  <a:rPr lang="en-US" baseline="0"/>
                  <a:t>[V]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-1552418576"/>
        <c:crosses val="autoZero"/>
        <c:auto val="1"/>
        <c:lblAlgn val="ctr"/>
        <c:lblOffset val="100"/>
        <c:noMultiLvlLbl val="0"/>
      </c:catAx>
      <c:valAx>
        <c:axId val="-15524185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k-SK"/>
                  <a:t>Number</a:t>
                </a:r>
                <a:r>
                  <a:rPr lang="sk-SK" baseline="0"/>
                  <a:t> of individual measurements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-1558520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8901885409974"/>
          <c:y val="6.9222475999364305E-2"/>
          <c:w val="0.84429200227247403"/>
          <c:h val="0.63673242368249705"/>
        </c:manualLayout>
      </c:layout>
      <c:scatterChart>
        <c:scatterStyle val="lineMarker"/>
        <c:varyColors val="0"/>
        <c:ser>
          <c:idx val="0"/>
          <c:order val="0"/>
          <c:tx>
            <c:strRef>
              <c:f>'Volt 002 Date'!$C$1</c:f>
              <c:strCache>
                <c:ptCount val="1"/>
                <c:pt idx="0">
                  <c:v>a_lantern_battery_voltage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dk1">
                  <a:tint val="88500"/>
                </a:schemeClr>
              </a:solidFill>
              <a:ln w="9525">
                <a:solidFill>
                  <a:schemeClr val="dk1">
                    <a:tint val="88500"/>
                  </a:schemeClr>
                </a:solidFill>
              </a:ln>
              <a:effectLst/>
            </c:spPr>
          </c:marker>
          <c:xVal>
            <c:numRef>
              <c:f>'Volt 002 Date'!$B$2:$B$14209</c:f>
              <c:numCache>
                <c:formatCode>yyyy/mm/dd;@</c:formatCode>
                <c:ptCount val="14208"/>
                <c:pt idx="0">
                  <c:v>44504.002116898162</c:v>
                </c:pt>
                <c:pt idx="1">
                  <c:v>44504.004200023148</c:v>
                </c:pt>
                <c:pt idx="2">
                  <c:v>44504.00628321759</c:v>
                </c:pt>
                <c:pt idx="3">
                  <c:v>44504.00836659722</c:v>
                </c:pt>
                <c:pt idx="4">
                  <c:v>44504.010450046299</c:v>
                </c:pt>
                <c:pt idx="5">
                  <c:v>44504.014616527777</c:v>
                </c:pt>
                <c:pt idx="6">
                  <c:v>44504.018783530068</c:v>
                </c:pt>
                <c:pt idx="7">
                  <c:v>44504.020866620347</c:v>
                </c:pt>
                <c:pt idx="8">
                  <c:v>44504.022950300932</c:v>
                </c:pt>
                <c:pt idx="9">
                  <c:v>44504.025033240738</c:v>
                </c:pt>
                <c:pt idx="10">
                  <c:v>44504.027116886573</c:v>
                </c:pt>
                <c:pt idx="11">
                  <c:v>44504.029200266203</c:v>
                </c:pt>
                <c:pt idx="12">
                  <c:v>44504.031283229167</c:v>
                </c:pt>
                <c:pt idx="13">
                  <c:v>44504.033366828713</c:v>
                </c:pt>
                <c:pt idx="14">
                  <c:v>44504.035450115662</c:v>
                </c:pt>
                <c:pt idx="15">
                  <c:v>44504.03753306713</c:v>
                </c:pt>
                <c:pt idx="16">
                  <c:v>44504.041699791647</c:v>
                </c:pt>
                <c:pt idx="17">
                  <c:v>44504.043783333262</c:v>
                </c:pt>
                <c:pt idx="18">
                  <c:v>44504.045866643522</c:v>
                </c:pt>
                <c:pt idx="19">
                  <c:v>44504.047950185188</c:v>
                </c:pt>
                <c:pt idx="20">
                  <c:v>44504.050033113432</c:v>
                </c:pt>
                <c:pt idx="21">
                  <c:v>44504.0521166088</c:v>
                </c:pt>
                <c:pt idx="22">
                  <c:v>44504.054200046303</c:v>
                </c:pt>
                <c:pt idx="23">
                  <c:v>44504.056283645841</c:v>
                </c:pt>
                <c:pt idx="24">
                  <c:v>44504.058366747682</c:v>
                </c:pt>
                <c:pt idx="25">
                  <c:v>44504.060450080993</c:v>
                </c:pt>
                <c:pt idx="26">
                  <c:v>44504.062533854172</c:v>
                </c:pt>
                <c:pt idx="27">
                  <c:v>44504.064616701377</c:v>
                </c:pt>
                <c:pt idx="28">
                  <c:v>44504.066699791663</c:v>
                </c:pt>
                <c:pt idx="29">
                  <c:v>44504.068783067123</c:v>
                </c:pt>
                <c:pt idx="30">
                  <c:v>44504.070866655093</c:v>
                </c:pt>
                <c:pt idx="31">
                  <c:v>44504.072950115733</c:v>
                </c:pt>
                <c:pt idx="32">
                  <c:v>44504.075033888897</c:v>
                </c:pt>
                <c:pt idx="33">
                  <c:v>44504.077116574073</c:v>
                </c:pt>
                <c:pt idx="34">
                  <c:v>44504.079200300926</c:v>
                </c:pt>
                <c:pt idx="35">
                  <c:v>44504.081283472231</c:v>
                </c:pt>
                <c:pt idx="36">
                  <c:v>44504.083366608793</c:v>
                </c:pt>
                <c:pt idx="37">
                  <c:v>44504.085449826387</c:v>
                </c:pt>
                <c:pt idx="38">
                  <c:v>44504.087533356498</c:v>
                </c:pt>
                <c:pt idx="39">
                  <c:v>44504.089616666657</c:v>
                </c:pt>
                <c:pt idx="40">
                  <c:v>44504.091700080928</c:v>
                </c:pt>
                <c:pt idx="41">
                  <c:v>44504.093783553108</c:v>
                </c:pt>
                <c:pt idx="42">
                  <c:v>44504.095866643504</c:v>
                </c:pt>
                <c:pt idx="43">
                  <c:v>44504.097949780073</c:v>
                </c:pt>
                <c:pt idx="44">
                  <c:v>44504.100033090283</c:v>
                </c:pt>
                <c:pt idx="45">
                  <c:v>44504.102116631933</c:v>
                </c:pt>
                <c:pt idx="46">
                  <c:v>44504.104199675923</c:v>
                </c:pt>
                <c:pt idx="47">
                  <c:v>44504.106283113433</c:v>
                </c:pt>
                <c:pt idx="48">
                  <c:v>44504.108366759247</c:v>
                </c:pt>
                <c:pt idx="49">
                  <c:v>44504.110449907414</c:v>
                </c:pt>
                <c:pt idx="50">
                  <c:v>44504.112533067128</c:v>
                </c:pt>
                <c:pt idx="51">
                  <c:v>44504.114616585633</c:v>
                </c:pt>
                <c:pt idx="52">
                  <c:v>44504.11669994214</c:v>
                </c:pt>
                <c:pt idx="53">
                  <c:v>44504.118783182872</c:v>
                </c:pt>
                <c:pt idx="54">
                  <c:v>44504.120866400473</c:v>
                </c:pt>
                <c:pt idx="55">
                  <c:v>44504.122950046287</c:v>
                </c:pt>
                <c:pt idx="56">
                  <c:v>44504.125033090277</c:v>
                </c:pt>
                <c:pt idx="57">
                  <c:v>44504.127116770833</c:v>
                </c:pt>
                <c:pt idx="58">
                  <c:v>44504.131283634182</c:v>
                </c:pt>
                <c:pt idx="59">
                  <c:v>44504.133366898153</c:v>
                </c:pt>
                <c:pt idx="60">
                  <c:v>44504.135449710549</c:v>
                </c:pt>
                <c:pt idx="61">
                  <c:v>44504.137533541652</c:v>
                </c:pt>
                <c:pt idx="62">
                  <c:v>44504.139616493063</c:v>
                </c:pt>
                <c:pt idx="63">
                  <c:v>44504.141700138884</c:v>
                </c:pt>
                <c:pt idx="64">
                  <c:v>44504.143783286992</c:v>
                </c:pt>
                <c:pt idx="65">
                  <c:v>44504.145866620347</c:v>
                </c:pt>
                <c:pt idx="66">
                  <c:v>44504.147949861028</c:v>
                </c:pt>
                <c:pt idx="67">
                  <c:v>44504.150033402781</c:v>
                </c:pt>
                <c:pt idx="68">
                  <c:v>44504.152116550933</c:v>
                </c:pt>
                <c:pt idx="69">
                  <c:v>44504.154200196761</c:v>
                </c:pt>
                <c:pt idx="70">
                  <c:v>44504.156283206023</c:v>
                </c:pt>
                <c:pt idx="71">
                  <c:v>44504.15836681713</c:v>
                </c:pt>
                <c:pt idx="72">
                  <c:v>44504.160450578704</c:v>
                </c:pt>
                <c:pt idx="73">
                  <c:v>44504.162533206021</c:v>
                </c:pt>
                <c:pt idx="74">
                  <c:v>44504.164617210627</c:v>
                </c:pt>
                <c:pt idx="75">
                  <c:v>44504.166700949077</c:v>
                </c:pt>
                <c:pt idx="76">
                  <c:v>44504.168783414323</c:v>
                </c:pt>
                <c:pt idx="77">
                  <c:v>44504.170866817127</c:v>
                </c:pt>
                <c:pt idx="78">
                  <c:v>44504.172950138898</c:v>
                </c:pt>
                <c:pt idx="79">
                  <c:v>44504.175033136577</c:v>
                </c:pt>
                <c:pt idx="80">
                  <c:v>44504.177117210616</c:v>
                </c:pt>
                <c:pt idx="81">
                  <c:v>44504.17920003472</c:v>
                </c:pt>
                <c:pt idx="82">
                  <c:v>44504.181283182872</c:v>
                </c:pt>
                <c:pt idx="83">
                  <c:v>44504.183366481477</c:v>
                </c:pt>
                <c:pt idx="84">
                  <c:v>44504.185449965204</c:v>
                </c:pt>
                <c:pt idx="85">
                  <c:v>44504.187533738434</c:v>
                </c:pt>
                <c:pt idx="86">
                  <c:v>44504.189616608797</c:v>
                </c:pt>
                <c:pt idx="87">
                  <c:v>44504.191700196723</c:v>
                </c:pt>
                <c:pt idx="88">
                  <c:v>44504.193783252209</c:v>
                </c:pt>
                <c:pt idx="89">
                  <c:v>44504.197950636582</c:v>
                </c:pt>
                <c:pt idx="90">
                  <c:v>44504.200033067129</c:v>
                </c:pt>
                <c:pt idx="91">
                  <c:v>44504.20211672454</c:v>
                </c:pt>
                <c:pt idx="92">
                  <c:v>44504.204200046297</c:v>
                </c:pt>
                <c:pt idx="93">
                  <c:v>44504.208367418978</c:v>
                </c:pt>
                <c:pt idx="94">
                  <c:v>44504.210450138889</c:v>
                </c:pt>
                <c:pt idx="95">
                  <c:v>44504.21253327548</c:v>
                </c:pt>
                <c:pt idx="96">
                  <c:v>44504.214616655103</c:v>
                </c:pt>
                <c:pt idx="97">
                  <c:v>44504.216699965284</c:v>
                </c:pt>
                <c:pt idx="98">
                  <c:v>44504.218782997683</c:v>
                </c:pt>
                <c:pt idx="99">
                  <c:v>44504.220866446762</c:v>
                </c:pt>
                <c:pt idx="100">
                  <c:v>44504.222950000003</c:v>
                </c:pt>
                <c:pt idx="101">
                  <c:v>44504.225033483774</c:v>
                </c:pt>
                <c:pt idx="102">
                  <c:v>44504.227116666581</c:v>
                </c:pt>
                <c:pt idx="103">
                  <c:v>44504.231283252273</c:v>
                </c:pt>
                <c:pt idx="104">
                  <c:v>44504.233366493063</c:v>
                </c:pt>
                <c:pt idx="105">
                  <c:v>44504.235449988417</c:v>
                </c:pt>
                <c:pt idx="106">
                  <c:v>44504.239616319443</c:v>
                </c:pt>
                <c:pt idx="107">
                  <c:v>44504.241700150393</c:v>
                </c:pt>
                <c:pt idx="108">
                  <c:v>44504.243783333222</c:v>
                </c:pt>
                <c:pt idx="109">
                  <c:v>44504.245866597223</c:v>
                </c:pt>
                <c:pt idx="110">
                  <c:v>44504.247949884193</c:v>
                </c:pt>
                <c:pt idx="111">
                  <c:v>44504.250033136581</c:v>
                </c:pt>
                <c:pt idx="112">
                  <c:v>44504.252116875003</c:v>
                </c:pt>
                <c:pt idx="113">
                  <c:v>44504.256283275463</c:v>
                </c:pt>
                <c:pt idx="114">
                  <c:v>44504.258366574082</c:v>
                </c:pt>
                <c:pt idx="115">
                  <c:v>44504.260450057853</c:v>
                </c:pt>
                <c:pt idx="116">
                  <c:v>44504.262533657413</c:v>
                </c:pt>
                <c:pt idx="117">
                  <c:v>44504.264616956018</c:v>
                </c:pt>
                <c:pt idx="118">
                  <c:v>44504.266700023123</c:v>
                </c:pt>
                <c:pt idx="119">
                  <c:v>44504.268783171203</c:v>
                </c:pt>
                <c:pt idx="120">
                  <c:v>44504.270866724539</c:v>
                </c:pt>
                <c:pt idx="121">
                  <c:v>44504.272949803177</c:v>
                </c:pt>
                <c:pt idx="122">
                  <c:v>44504.277117083257</c:v>
                </c:pt>
                <c:pt idx="123">
                  <c:v>44504.28128354159</c:v>
                </c:pt>
                <c:pt idx="124">
                  <c:v>44504.283366828713</c:v>
                </c:pt>
                <c:pt idx="125">
                  <c:v>44504.285449722192</c:v>
                </c:pt>
                <c:pt idx="126">
                  <c:v>44504.28753303241</c:v>
                </c:pt>
                <c:pt idx="127">
                  <c:v>44504.289616782407</c:v>
                </c:pt>
                <c:pt idx="128">
                  <c:v>44504.291700034591</c:v>
                </c:pt>
                <c:pt idx="129">
                  <c:v>44504.293783796187</c:v>
                </c:pt>
                <c:pt idx="130">
                  <c:v>44504.295866597167</c:v>
                </c:pt>
                <c:pt idx="131">
                  <c:v>44504.297949988417</c:v>
                </c:pt>
                <c:pt idx="132">
                  <c:v>44504.300033125</c:v>
                </c:pt>
                <c:pt idx="133">
                  <c:v>44504.302116747698</c:v>
                </c:pt>
                <c:pt idx="134">
                  <c:v>44504.306283240738</c:v>
                </c:pt>
                <c:pt idx="135">
                  <c:v>44504.310449780103</c:v>
                </c:pt>
                <c:pt idx="136">
                  <c:v>44504.314616747703</c:v>
                </c:pt>
                <c:pt idx="137">
                  <c:v>44504.316699953713</c:v>
                </c:pt>
                <c:pt idx="138">
                  <c:v>44504.318783125003</c:v>
                </c:pt>
                <c:pt idx="139">
                  <c:v>44504.32086644676</c:v>
                </c:pt>
                <c:pt idx="140">
                  <c:v>44504.322949988433</c:v>
                </c:pt>
                <c:pt idx="141">
                  <c:v>44504.325033379631</c:v>
                </c:pt>
                <c:pt idx="142">
                  <c:v>44504.327116550929</c:v>
                </c:pt>
                <c:pt idx="143">
                  <c:v>44504.329199907414</c:v>
                </c:pt>
                <c:pt idx="144">
                  <c:v>44504.33128366898</c:v>
                </c:pt>
                <c:pt idx="145">
                  <c:v>44504.33336689815</c:v>
                </c:pt>
                <c:pt idx="146">
                  <c:v>44504.335449699072</c:v>
                </c:pt>
                <c:pt idx="147">
                  <c:v>44504.33961664352</c:v>
                </c:pt>
                <c:pt idx="148">
                  <c:v>44504.341699942132</c:v>
                </c:pt>
                <c:pt idx="149">
                  <c:v>44504.347950092597</c:v>
                </c:pt>
                <c:pt idx="150">
                  <c:v>44504.350033287039</c:v>
                </c:pt>
                <c:pt idx="151">
                  <c:v>44504.352116458402</c:v>
                </c:pt>
                <c:pt idx="152">
                  <c:v>44504.3542001389</c:v>
                </c:pt>
                <c:pt idx="153">
                  <c:v>44504.3562832639</c:v>
                </c:pt>
                <c:pt idx="154">
                  <c:v>44504.35836648148</c:v>
                </c:pt>
                <c:pt idx="155">
                  <c:v>44504.360449930558</c:v>
                </c:pt>
                <c:pt idx="156">
                  <c:v>44504.362533345004</c:v>
                </c:pt>
                <c:pt idx="157">
                  <c:v>44504.364616446801</c:v>
                </c:pt>
                <c:pt idx="158">
                  <c:v>44504.366700080987</c:v>
                </c:pt>
                <c:pt idx="159">
                  <c:v>44504.368783344908</c:v>
                </c:pt>
                <c:pt idx="160">
                  <c:v>44504.370866817131</c:v>
                </c:pt>
                <c:pt idx="161">
                  <c:v>44504.372950231482</c:v>
                </c:pt>
                <c:pt idx="162">
                  <c:v>44504.375033391203</c:v>
                </c:pt>
                <c:pt idx="163">
                  <c:v>44504.379200057869</c:v>
                </c:pt>
                <c:pt idx="164">
                  <c:v>44504.381283506948</c:v>
                </c:pt>
                <c:pt idx="165">
                  <c:v>44504.385449918998</c:v>
                </c:pt>
                <c:pt idx="166">
                  <c:v>44504.389616782413</c:v>
                </c:pt>
                <c:pt idx="167">
                  <c:v>44504.391699930558</c:v>
                </c:pt>
                <c:pt idx="168">
                  <c:v>44504.393783252242</c:v>
                </c:pt>
                <c:pt idx="169">
                  <c:v>44504.395866689803</c:v>
                </c:pt>
                <c:pt idx="170">
                  <c:v>44504.400033345002</c:v>
                </c:pt>
                <c:pt idx="171">
                  <c:v>44504.40211653935</c:v>
                </c:pt>
                <c:pt idx="172">
                  <c:v>44504.404199999997</c:v>
                </c:pt>
                <c:pt idx="173">
                  <c:v>44504.406283252312</c:v>
                </c:pt>
                <c:pt idx="174">
                  <c:v>44504.408366493059</c:v>
                </c:pt>
                <c:pt idx="175">
                  <c:v>44504.412533449096</c:v>
                </c:pt>
                <c:pt idx="176">
                  <c:v>44504.414616469912</c:v>
                </c:pt>
                <c:pt idx="177">
                  <c:v>44504.416699942201</c:v>
                </c:pt>
                <c:pt idx="178">
                  <c:v>44504.418783298621</c:v>
                </c:pt>
                <c:pt idx="179">
                  <c:v>44504.42295010417</c:v>
                </c:pt>
                <c:pt idx="180">
                  <c:v>44504.425033449072</c:v>
                </c:pt>
                <c:pt idx="181">
                  <c:v>44504.427116967578</c:v>
                </c:pt>
                <c:pt idx="182">
                  <c:v>44504.429200046303</c:v>
                </c:pt>
                <c:pt idx="183">
                  <c:v>44504.431283356498</c:v>
                </c:pt>
                <c:pt idx="184">
                  <c:v>44504.433366898149</c:v>
                </c:pt>
                <c:pt idx="185">
                  <c:v>44504.43544976852</c:v>
                </c:pt>
                <c:pt idx="186">
                  <c:v>44504.437533194461</c:v>
                </c:pt>
                <c:pt idx="187">
                  <c:v>44504.439617245371</c:v>
                </c:pt>
                <c:pt idx="188">
                  <c:v>44504.441700567048</c:v>
                </c:pt>
                <c:pt idx="189">
                  <c:v>44504.443783553143</c:v>
                </c:pt>
                <c:pt idx="190">
                  <c:v>44504.447949918998</c:v>
                </c:pt>
                <c:pt idx="191">
                  <c:v>44504.450033726862</c:v>
                </c:pt>
                <c:pt idx="192">
                  <c:v>44504.452116990738</c:v>
                </c:pt>
                <c:pt idx="193">
                  <c:v>44504.454199884261</c:v>
                </c:pt>
                <c:pt idx="194">
                  <c:v>44504.456283217602</c:v>
                </c:pt>
                <c:pt idx="195">
                  <c:v>44504.458366388899</c:v>
                </c:pt>
                <c:pt idx="196">
                  <c:v>44504.460450208331</c:v>
                </c:pt>
                <c:pt idx="197">
                  <c:v>44504.462533240738</c:v>
                </c:pt>
                <c:pt idx="198">
                  <c:v>44504.464617083337</c:v>
                </c:pt>
                <c:pt idx="199">
                  <c:v>44504.466700080993</c:v>
                </c:pt>
                <c:pt idx="200">
                  <c:v>44504.468783101853</c:v>
                </c:pt>
                <c:pt idx="201">
                  <c:v>44504.470867048622</c:v>
                </c:pt>
                <c:pt idx="202">
                  <c:v>44504.472949965268</c:v>
                </c:pt>
                <c:pt idx="203">
                  <c:v>44504.475033275463</c:v>
                </c:pt>
                <c:pt idx="204">
                  <c:v>44504.477116979171</c:v>
                </c:pt>
                <c:pt idx="205">
                  <c:v>44504.479200347232</c:v>
                </c:pt>
                <c:pt idx="206">
                  <c:v>44504.481283368063</c:v>
                </c:pt>
                <c:pt idx="207">
                  <c:v>44504.483366990738</c:v>
                </c:pt>
                <c:pt idx="208">
                  <c:v>44504.485449953703</c:v>
                </c:pt>
                <c:pt idx="209">
                  <c:v>44504.487533692132</c:v>
                </c:pt>
                <c:pt idx="210">
                  <c:v>44504.491700335573</c:v>
                </c:pt>
                <c:pt idx="211">
                  <c:v>44504.493783529979</c:v>
                </c:pt>
                <c:pt idx="212">
                  <c:v>44504.49586693287</c:v>
                </c:pt>
                <c:pt idx="213">
                  <c:v>44504.497950358797</c:v>
                </c:pt>
                <c:pt idx="214">
                  <c:v>44504.500033263888</c:v>
                </c:pt>
                <c:pt idx="215">
                  <c:v>44504.502117083342</c:v>
                </c:pt>
                <c:pt idx="216">
                  <c:v>44504.504200000003</c:v>
                </c:pt>
                <c:pt idx="217">
                  <c:v>44504.506283587973</c:v>
                </c:pt>
                <c:pt idx="218">
                  <c:v>44504.508366724542</c:v>
                </c:pt>
                <c:pt idx="219">
                  <c:v>44504.510449976849</c:v>
                </c:pt>
                <c:pt idx="220">
                  <c:v>44504.512533275461</c:v>
                </c:pt>
                <c:pt idx="221">
                  <c:v>44504.514616736109</c:v>
                </c:pt>
                <c:pt idx="222">
                  <c:v>44504.516700023138</c:v>
                </c:pt>
                <c:pt idx="223">
                  <c:v>44504.518783321757</c:v>
                </c:pt>
                <c:pt idx="224">
                  <c:v>44504.520866793981</c:v>
                </c:pt>
                <c:pt idx="225">
                  <c:v>44504.522950196762</c:v>
                </c:pt>
                <c:pt idx="226">
                  <c:v>44504.525033275473</c:v>
                </c:pt>
                <c:pt idx="227">
                  <c:v>44504.527116412028</c:v>
                </c:pt>
                <c:pt idx="228">
                  <c:v>44504.529199814773</c:v>
                </c:pt>
                <c:pt idx="229">
                  <c:v>44504.531283344913</c:v>
                </c:pt>
                <c:pt idx="230">
                  <c:v>44504.533366539283</c:v>
                </c:pt>
                <c:pt idx="231">
                  <c:v>44504.535450185183</c:v>
                </c:pt>
                <c:pt idx="232">
                  <c:v>44504.537533668983</c:v>
                </c:pt>
                <c:pt idx="233">
                  <c:v>44504.539616701382</c:v>
                </c:pt>
                <c:pt idx="234">
                  <c:v>44504.541699907408</c:v>
                </c:pt>
                <c:pt idx="235">
                  <c:v>44504.54378310177</c:v>
                </c:pt>
                <c:pt idx="236">
                  <c:v>44504.545866412038</c:v>
                </c:pt>
                <c:pt idx="237">
                  <c:v>44504.547949976863</c:v>
                </c:pt>
                <c:pt idx="238">
                  <c:v>44504.550033749998</c:v>
                </c:pt>
                <c:pt idx="239">
                  <c:v>44504.552116412036</c:v>
                </c:pt>
                <c:pt idx="240">
                  <c:v>44504.554200162042</c:v>
                </c:pt>
                <c:pt idx="241">
                  <c:v>44504.558367048608</c:v>
                </c:pt>
                <c:pt idx="242">
                  <c:v>44504.56044995362</c:v>
                </c:pt>
                <c:pt idx="243">
                  <c:v>44504.562533634256</c:v>
                </c:pt>
                <c:pt idx="244">
                  <c:v>44504.56461671296</c:v>
                </c:pt>
                <c:pt idx="245">
                  <c:v>44504.568783344912</c:v>
                </c:pt>
                <c:pt idx="246">
                  <c:v>44504.570866921284</c:v>
                </c:pt>
                <c:pt idx="247">
                  <c:v>44504.5729501389</c:v>
                </c:pt>
                <c:pt idx="248">
                  <c:v>44504.575033379631</c:v>
                </c:pt>
                <c:pt idx="249">
                  <c:v>44504.577116805558</c:v>
                </c:pt>
                <c:pt idx="250">
                  <c:v>44504.579199803193</c:v>
                </c:pt>
                <c:pt idx="251">
                  <c:v>44504.58128337963</c:v>
                </c:pt>
                <c:pt idx="252">
                  <c:v>44504.583367013867</c:v>
                </c:pt>
                <c:pt idx="253">
                  <c:v>44504.585449930557</c:v>
                </c:pt>
                <c:pt idx="254">
                  <c:v>44504.587533472222</c:v>
                </c:pt>
                <c:pt idx="255">
                  <c:v>44504.589616631943</c:v>
                </c:pt>
                <c:pt idx="256">
                  <c:v>44504.591700555422</c:v>
                </c:pt>
                <c:pt idx="257">
                  <c:v>44504.593783553108</c:v>
                </c:pt>
                <c:pt idx="258">
                  <c:v>44504.595866400457</c:v>
                </c:pt>
                <c:pt idx="259">
                  <c:v>44504.597950127303</c:v>
                </c:pt>
                <c:pt idx="260">
                  <c:v>44504.600033275463</c:v>
                </c:pt>
                <c:pt idx="261">
                  <c:v>44504.602116967602</c:v>
                </c:pt>
                <c:pt idx="262">
                  <c:v>44504.604200127324</c:v>
                </c:pt>
                <c:pt idx="263">
                  <c:v>44504.6062833912</c:v>
                </c:pt>
                <c:pt idx="264">
                  <c:v>44504.608366747692</c:v>
                </c:pt>
                <c:pt idx="265">
                  <c:v>44504.610449918982</c:v>
                </c:pt>
                <c:pt idx="266">
                  <c:v>44504.612533055559</c:v>
                </c:pt>
                <c:pt idx="267">
                  <c:v>44504.616700115723</c:v>
                </c:pt>
                <c:pt idx="268">
                  <c:v>44504.618783564772</c:v>
                </c:pt>
                <c:pt idx="269">
                  <c:v>44504.620866701312</c:v>
                </c:pt>
                <c:pt idx="270">
                  <c:v>44504.62295034722</c:v>
                </c:pt>
                <c:pt idx="271">
                  <c:v>44504.625033819371</c:v>
                </c:pt>
                <c:pt idx="272">
                  <c:v>44504.627116712953</c:v>
                </c:pt>
                <c:pt idx="273">
                  <c:v>44504.629199733703</c:v>
                </c:pt>
                <c:pt idx="274">
                  <c:v>44504.631283298608</c:v>
                </c:pt>
                <c:pt idx="275">
                  <c:v>44504.633366574068</c:v>
                </c:pt>
                <c:pt idx="276">
                  <c:v>44504.635449930553</c:v>
                </c:pt>
                <c:pt idx="277">
                  <c:v>44504.637533321758</c:v>
                </c:pt>
                <c:pt idx="278">
                  <c:v>44504.639616828703</c:v>
                </c:pt>
                <c:pt idx="279">
                  <c:v>44504.643783310174</c:v>
                </c:pt>
                <c:pt idx="280">
                  <c:v>44504.647949664322</c:v>
                </c:pt>
                <c:pt idx="281">
                  <c:v>44504.65211667824</c:v>
                </c:pt>
                <c:pt idx="282">
                  <c:v>44504.654200046301</c:v>
                </c:pt>
                <c:pt idx="283">
                  <c:v>44504.656283356482</c:v>
                </c:pt>
                <c:pt idx="284">
                  <c:v>44504.658366504627</c:v>
                </c:pt>
                <c:pt idx="285">
                  <c:v>44504.66044996518</c:v>
                </c:pt>
                <c:pt idx="286">
                  <c:v>44504.662533101851</c:v>
                </c:pt>
                <c:pt idx="287">
                  <c:v>44504.664616782407</c:v>
                </c:pt>
                <c:pt idx="288">
                  <c:v>44504.666699861104</c:v>
                </c:pt>
                <c:pt idx="289">
                  <c:v>44504.668783414323</c:v>
                </c:pt>
                <c:pt idx="290">
                  <c:v>44504.670867523128</c:v>
                </c:pt>
                <c:pt idx="291">
                  <c:v>44504.672950405089</c:v>
                </c:pt>
                <c:pt idx="292">
                  <c:v>44504.6750333565</c:v>
                </c:pt>
                <c:pt idx="293">
                  <c:v>44504.677116516177</c:v>
                </c:pt>
                <c:pt idx="294">
                  <c:v>44504.67920003472</c:v>
                </c:pt>
                <c:pt idx="295">
                  <c:v>44504.681283298611</c:v>
                </c:pt>
                <c:pt idx="296">
                  <c:v>44504.683366944453</c:v>
                </c:pt>
                <c:pt idx="297">
                  <c:v>44504.685450138888</c:v>
                </c:pt>
                <c:pt idx="298">
                  <c:v>44504.687533506942</c:v>
                </c:pt>
                <c:pt idx="299">
                  <c:v>44504.68961666667</c:v>
                </c:pt>
                <c:pt idx="300">
                  <c:v>44504.691700242976</c:v>
                </c:pt>
                <c:pt idx="301">
                  <c:v>44504.693783333198</c:v>
                </c:pt>
                <c:pt idx="302">
                  <c:v>44504.695866851762</c:v>
                </c:pt>
                <c:pt idx="303">
                  <c:v>44504.697950092603</c:v>
                </c:pt>
                <c:pt idx="304">
                  <c:v>44504.700033182868</c:v>
                </c:pt>
                <c:pt idx="305">
                  <c:v>44504.702116851848</c:v>
                </c:pt>
                <c:pt idx="306">
                  <c:v>44504.70420010417</c:v>
                </c:pt>
                <c:pt idx="307">
                  <c:v>44504.706283981483</c:v>
                </c:pt>
                <c:pt idx="308">
                  <c:v>44504.708366909697</c:v>
                </c:pt>
                <c:pt idx="309">
                  <c:v>44504.710449953673</c:v>
                </c:pt>
                <c:pt idx="310">
                  <c:v>44504.712533425933</c:v>
                </c:pt>
                <c:pt idx="311">
                  <c:v>44504.714616712961</c:v>
                </c:pt>
                <c:pt idx="312">
                  <c:v>44504.716699930563</c:v>
                </c:pt>
                <c:pt idx="313">
                  <c:v>44504.718783472221</c:v>
                </c:pt>
                <c:pt idx="314">
                  <c:v>44504.720866759177</c:v>
                </c:pt>
                <c:pt idx="315">
                  <c:v>44504.722950138887</c:v>
                </c:pt>
                <c:pt idx="316">
                  <c:v>44504.725033090283</c:v>
                </c:pt>
                <c:pt idx="317">
                  <c:v>44504.727116655013</c:v>
                </c:pt>
                <c:pt idx="318">
                  <c:v>44504.729200196758</c:v>
                </c:pt>
                <c:pt idx="319">
                  <c:v>44504.731283182853</c:v>
                </c:pt>
                <c:pt idx="320">
                  <c:v>44504.735449988417</c:v>
                </c:pt>
                <c:pt idx="321">
                  <c:v>44504.737533263877</c:v>
                </c:pt>
                <c:pt idx="322">
                  <c:v>44504.739616585583</c:v>
                </c:pt>
                <c:pt idx="323">
                  <c:v>44504.741699999999</c:v>
                </c:pt>
                <c:pt idx="324">
                  <c:v>44504.743783194433</c:v>
                </c:pt>
                <c:pt idx="325">
                  <c:v>44504.745866805562</c:v>
                </c:pt>
                <c:pt idx="326">
                  <c:v>44504.747949803183</c:v>
                </c:pt>
                <c:pt idx="327">
                  <c:v>44504.750033321761</c:v>
                </c:pt>
                <c:pt idx="328">
                  <c:v>44504.752116736112</c:v>
                </c:pt>
                <c:pt idx="329">
                  <c:v>44504.756283275463</c:v>
                </c:pt>
                <c:pt idx="330">
                  <c:v>44504.762533541652</c:v>
                </c:pt>
                <c:pt idx="331">
                  <c:v>44504.764616354172</c:v>
                </c:pt>
                <c:pt idx="332">
                  <c:v>44504.766699930558</c:v>
                </c:pt>
                <c:pt idx="333">
                  <c:v>44504.768783414271</c:v>
                </c:pt>
                <c:pt idx="334">
                  <c:v>44504.77086704861</c:v>
                </c:pt>
                <c:pt idx="335">
                  <c:v>44504.772949895843</c:v>
                </c:pt>
                <c:pt idx="336">
                  <c:v>44504.775033912018</c:v>
                </c:pt>
                <c:pt idx="337">
                  <c:v>44504.777116458332</c:v>
                </c:pt>
                <c:pt idx="338">
                  <c:v>44504.779200115663</c:v>
                </c:pt>
                <c:pt idx="339">
                  <c:v>44504.781283333323</c:v>
                </c:pt>
                <c:pt idx="340">
                  <c:v>44504.783366863347</c:v>
                </c:pt>
                <c:pt idx="341">
                  <c:v>44504.789616805552</c:v>
                </c:pt>
                <c:pt idx="342">
                  <c:v>44504.79378349529</c:v>
                </c:pt>
                <c:pt idx="343">
                  <c:v>44504.795866724533</c:v>
                </c:pt>
                <c:pt idx="344">
                  <c:v>44504.797950138884</c:v>
                </c:pt>
                <c:pt idx="345">
                  <c:v>44504.800033252322</c:v>
                </c:pt>
                <c:pt idx="346">
                  <c:v>44504.802116956031</c:v>
                </c:pt>
                <c:pt idx="347">
                  <c:v>44504.804200011582</c:v>
                </c:pt>
                <c:pt idx="348">
                  <c:v>44504.806283321763</c:v>
                </c:pt>
                <c:pt idx="349">
                  <c:v>44504.81045005787</c:v>
                </c:pt>
                <c:pt idx="350">
                  <c:v>44504.812533345001</c:v>
                </c:pt>
                <c:pt idx="351">
                  <c:v>44504.814616539363</c:v>
                </c:pt>
                <c:pt idx="352">
                  <c:v>44504.816700023148</c:v>
                </c:pt>
                <c:pt idx="353">
                  <c:v>44504.818783275463</c:v>
                </c:pt>
                <c:pt idx="354">
                  <c:v>44504.820866620372</c:v>
                </c:pt>
                <c:pt idx="355">
                  <c:v>44504.822949930553</c:v>
                </c:pt>
                <c:pt idx="356">
                  <c:v>44504.825033518522</c:v>
                </c:pt>
                <c:pt idx="357">
                  <c:v>44504.827116400462</c:v>
                </c:pt>
                <c:pt idx="358">
                  <c:v>44504.831283414351</c:v>
                </c:pt>
                <c:pt idx="359">
                  <c:v>44504.833366770843</c:v>
                </c:pt>
                <c:pt idx="360">
                  <c:v>44504.835450138889</c:v>
                </c:pt>
                <c:pt idx="361">
                  <c:v>44504.837533645841</c:v>
                </c:pt>
                <c:pt idx="362">
                  <c:v>44504.83961678241</c:v>
                </c:pt>
                <c:pt idx="363">
                  <c:v>44504.843783263866</c:v>
                </c:pt>
                <c:pt idx="364">
                  <c:v>44504.845866689822</c:v>
                </c:pt>
                <c:pt idx="365">
                  <c:v>44504.847950196759</c:v>
                </c:pt>
                <c:pt idx="366">
                  <c:v>44504.852116747701</c:v>
                </c:pt>
                <c:pt idx="367">
                  <c:v>44504.854200034722</c:v>
                </c:pt>
                <c:pt idx="368">
                  <c:v>44504.856283344998</c:v>
                </c:pt>
                <c:pt idx="369">
                  <c:v>44504.858366273162</c:v>
                </c:pt>
                <c:pt idx="370">
                  <c:v>44504.860449733773</c:v>
                </c:pt>
                <c:pt idx="371">
                  <c:v>44504.862532962972</c:v>
                </c:pt>
                <c:pt idx="372">
                  <c:v>44504.864616574072</c:v>
                </c:pt>
                <c:pt idx="373">
                  <c:v>44504.86670003472</c:v>
                </c:pt>
                <c:pt idx="374">
                  <c:v>44504.868783402781</c:v>
                </c:pt>
                <c:pt idx="375">
                  <c:v>44504.870866759258</c:v>
                </c:pt>
                <c:pt idx="376">
                  <c:v>44504.875032997683</c:v>
                </c:pt>
                <c:pt idx="377">
                  <c:v>44504.877116620373</c:v>
                </c:pt>
                <c:pt idx="378">
                  <c:v>44504.87919983796</c:v>
                </c:pt>
                <c:pt idx="379">
                  <c:v>44504.881283055562</c:v>
                </c:pt>
                <c:pt idx="380">
                  <c:v>44504.883366875001</c:v>
                </c:pt>
                <c:pt idx="381">
                  <c:v>44504.885450451387</c:v>
                </c:pt>
                <c:pt idx="382">
                  <c:v>44504.887533426001</c:v>
                </c:pt>
                <c:pt idx="383">
                  <c:v>44504.889616979199</c:v>
                </c:pt>
                <c:pt idx="384">
                  <c:v>44504.891699803193</c:v>
                </c:pt>
                <c:pt idx="385">
                  <c:v>44504.893783610991</c:v>
                </c:pt>
                <c:pt idx="386">
                  <c:v>44504.895866608793</c:v>
                </c:pt>
                <c:pt idx="387">
                  <c:v>44504.897950069433</c:v>
                </c:pt>
                <c:pt idx="388">
                  <c:v>44504.900033460654</c:v>
                </c:pt>
                <c:pt idx="389">
                  <c:v>44504.90211678241</c:v>
                </c:pt>
                <c:pt idx="390">
                  <c:v>44504.904200474542</c:v>
                </c:pt>
                <c:pt idx="391">
                  <c:v>44504.906283657408</c:v>
                </c:pt>
                <c:pt idx="392">
                  <c:v>44504.908366412041</c:v>
                </c:pt>
                <c:pt idx="393">
                  <c:v>44504.910450069438</c:v>
                </c:pt>
                <c:pt idx="394">
                  <c:v>44504.914616631948</c:v>
                </c:pt>
                <c:pt idx="395">
                  <c:v>44504.916699953712</c:v>
                </c:pt>
                <c:pt idx="396">
                  <c:v>44504.918783668982</c:v>
                </c:pt>
                <c:pt idx="397">
                  <c:v>44504.920866516193</c:v>
                </c:pt>
                <c:pt idx="398">
                  <c:v>44504.922949930558</c:v>
                </c:pt>
                <c:pt idx="399">
                  <c:v>44504.925033368061</c:v>
                </c:pt>
                <c:pt idx="400">
                  <c:v>44504.927116828701</c:v>
                </c:pt>
                <c:pt idx="401">
                  <c:v>44504.929199768521</c:v>
                </c:pt>
                <c:pt idx="402">
                  <c:v>44504.931283368052</c:v>
                </c:pt>
                <c:pt idx="403">
                  <c:v>44504.933366712947</c:v>
                </c:pt>
                <c:pt idx="404">
                  <c:v>44504.935450173587</c:v>
                </c:pt>
                <c:pt idx="405">
                  <c:v>44504.937533668999</c:v>
                </c:pt>
                <c:pt idx="406">
                  <c:v>44504.941700057847</c:v>
                </c:pt>
                <c:pt idx="407">
                  <c:v>44504.943783275463</c:v>
                </c:pt>
                <c:pt idx="408">
                  <c:v>44504.945866354181</c:v>
                </c:pt>
                <c:pt idx="409">
                  <c:v>44504.947950092603</c:v>
                </c:pt>
                <c:pt idx="410">
                  <c:v>44504.95211677083</c:v>
                </c:pt>
                <c:pt idx="411">
                  <c:v>44504.954200671287</c:v>
                </c:pt>
                <c:pt idx="412">
                  <c:v>44504.956283287043</c:v>
                </c:pt>
                <c:pt idx="413">
                  <c:v>44504.958366435203</c:v>
                </c:pt>
                <c:pt idx="414">
                  <c:v>44504.960450080987</c:v>
                </c:pt>
                <c:pt idx="415">
                  <c:v>44504.962533449099</c:v>
                </c:pt>
                <c:pt idx="416">
                  <c:v>44504.964616990743</c:v>
                </c:pt>
                <c:pt idx="417">
                  <c:v>44504.968783425931</c:v>
                </c:pt>
                <c:pt idx="418">
                  <c:v>44504.970866805561</c:v>
                </c:pt>
                <c:pt idx="419">
                  <c:v>44504.972950000003</c:v>
                </c:pt>
                <c:pt idx="420">
                  <c:v>44504.977116469912</c:v>
                </c:pt>
                <c:pt idx="421">
                  <c:v>44504.979200173613</c:v>
                </c:pt>
                <c:pt idx="422">
                  <c:v>44504.981283692126</c:v>
                </c:pt>
                <c:pt idx="423">
                  <c:v>44504.983366805558</c:v>
                </c:pt>
                <c:pt idx="424">
                  <c:v>44504.985450347223</c:v>
                </c:pt>
                <c:pt idx="425">
                  <c:v>44504.987533564818</c:v>
                </c:pt>
                <c:pt idx="426">
                  <c:v>44504.989616643521</c:v>
                </c:pt>
                <c:pt idx="427">
                  <c:v>44504.991699918981</c:v>
                </c:pt>
                <c:pt idx="428">
                  <c:v>44504.993783263802</c:v>
                </c:pt>
                <c:pt idx="429">
                  <c:v>44504.995866701312</c:v>
                </c:pt>
                <c:pt idx="430">
                  <c:v>44504.997950034733</c:v>
                </c:pt>
                <c:pt idx="431">
                  <c:v>44505.002116585623</c:v>
                </c:pt>
                <c:pt idx="432">
                  <c:v>44505.004200358802</c:v>
                </c:pt>
                <c:pt idx="433">
                  <c:v>44505.008366516187</c:v>
                </c:pt>
                <c:pt idx="434">
                  <c:v>44505.010449942129</c:v>
                </c:pt>
                <c:pt idx="435">
                  <c:v>44505.012533749999</c:v>
                </c:pt>
                <c:pt idx="436">
                  <c:v>44505.014616817127</c:v>
                </c:pt>
                <c:pt idx="437">
                  <c:v>44505.01670025463</c:v>
                </c:pt>
                <c:pt idx="438">
                  <c:v>44505.018783761567</c:v>
                </c:pt>
                <c:pt idx="439">
                  <c:v>44505.020866493061</c:v>
                </c:pt>
                <c:pt idx="440">
                  <c:v>44505.022949976861</c:v>
                </c:pt>
                <c:pt idx="441">
                  <c:v>44505.025033414327</c:v>
                </c:pt>
                <c:pt idx="442">
                  <c:v>44505.027116666592</c:v>
                </c:pt>
                <c:pt idx="443">
                  <c:v>44505.029200127297</c:v>
                </c:pt>
                <c:pt idx="444">
                  <c:v>44505.031283449083</c:v>
                </c:pt>
                <c:pt idx="445">
                  <c:v>44505.033366979173</c:v>
                </c:pt>
                <c:pt idx="446">
                  <c:v>44505.035450057847</c:v>
                </c:pt>
                <c:pt idx="447">
                  <c:v>44505.037533530092</c:v>
                </c:pt>
                <c:pt idx="448">
                  <c:v>44505.039616770831</c:v>
                </c:pt>
                <c:pt idx="449">
                  <c:v>44505.041700080983</c:v>
                </c:pt>
                <c:pt idx="450">
                  <c:v>44505.043783113339</c:v>
                </c:pt>
                <c:pt idx="451">
                  <c:v>44505.045866458342</c:v>
                </c:pt>
                <c:pt idx="452">
                  <c:v>44505.05003327546</c:v>
                </c:pt>
                <c:pt idx="453">
                  <c:v>44505.054200057872</c:v>
                </c:pt>
                <c:pt idx="454">
                  <c:v>44505.056283229198</c:v>
                </c:pt>
                <c:pt idx="455">
                  <c:v>44505.058366921287</c:v>
                </c:pt>
                <c:pt idx="456">
                  <c:v>44505.060449918979</c:v>
                </c:pt>
                <c:pt idx="457">
                  <c:v>44505.062533425931</c:v>
                </c:pt>
                <c:pt idx="458">
                  <c:v>44505.064616550932</c:v>
                </c:pt>
                <c:pt idx="459">
                  <c:v>44505.066699953713</c:v>
                </c:pt>
                <c:pt idx="460">
                  <c:v>44505.068783217583</c:v>
                </c:pt>
                <c:pt idx="461">
                  <c:v>44505.070866631933</c:v>
                </c:pt>
                <c:pt idx="462">
                  <c:v>44505.072950798611</c:v>
                </c:pt>
                <c:pt idx="463">
                  <c:v>44505.075033182868</c:v>
                </c:pt>
                <c:pt idx="464">
                  <c:v>44505.077116527777</c:v>
                </c:pt>
                <c:pt idx="465">
                  <c:v>44505.081283391213</c:v>
                </c:pt>
                <c:pt idx="466">
                  <c:v>44505.08545003472</c:v>
                </c:pt>
                <c:pt idx="467">
                  <c:v>44505.089616817131</c:v>
                </c:pt>
                <c:pt idx="468">
                  <c:v>44505.091699918979</c:v>
                </c:pt>
                <c:pt idx="469">
                  <c:v>44505.095866944437</c:v>
                </c:pt>
                <c:pt idx="470">
                  <c:v>44505.097949988427</c:v>
                </c:pt>
                <c:pt idx="471">
                  <c:v>44505.100033657407</c:v>
                </c:pt>
                <c:pt idx="472">
                  <c:v>44505.102116770831</c:v>
                </c:pt>
                <c:pt idx="473">
                  <c:v>44505.104199884263</c:v>
                </c:pt>
                <c:pt idx="474">
                  <c:v>44505.106283275461</c:v>
                </c:pt>
                <c:pt idx="475">
                  <c:v>44505.110449942127</c:v>
                </c:pt>
                <c:pt idx="476">
                  <c:v>44505.11461665509</c:v>
                </c:pt>
                <c:pt idx="477">
                  <c:v>44505.116700254628</c:v>
                </c:pt>
                <c:pt idx="478">
                  <c:v>44505.118783645827</c:v>
                </c:pt>
                <c:pt idx="479">
                  <c:v>44505.120866770827</c:v>
                </c:pt>
                <c:pt idx="480">
                  <c:v>44505.1229503125</c:v>
                </c:pt>
                <c:pt idx="481">
                  <c:v>44505.125033333323</c:v>
                </c:pt>
                <c:pt idx="482">
                  <c:v>44505.127116608783</c:v>
                </c:pt>
                <c:pt idx="483">
                  <c:v>44505.129199918978</c:v>
                </c:pt>
                <c:pt idx="484">
                  <c:v>44505.135450057853</c:v>
                </c:pt>
                <c:pt idx="485">
                  <c:v>44505.137533368063</c:v>
                </c:pt>
                <c:pt idx="486">
                  <c:v>44505.13961662037</c:v>
                </c:pt>
                <c:pt idx="487">
                  <c:v>44505.141699976863</c:v>
                </c:pt>
                <c:pt idx="488">
                  <c:v>44505.143783032327</c:v>
                </c:pt>
                <c:pt idx="489">
                  <c:v>44505.147950046303</c:v>
                </c:pt>
                <c:pt idx="490">
                  <c:v>44505.150033553233</c:v>
                </c:pt>
                <c:pt idx="491">
                  <c:v>44505.154199837962</c:v>
                </c:pt>
                <c:pt idx="492">
                  <c:v>44505.158366747688</c:v>
                </c:pt>
                <c:pt idx="493">
                  <c:v>44505.160449884177</c:v>
                </c:pt>
                <c:pt idx="494">
                  <c:v>44505.162533611103</c:v>
                </c:pt>
                <c:pt idx="495">
                  <c:v>44505.164616631933</c:v>
                </c:pt>
                <c:pt idx="496">
                  <c:v>44505.166699814807</c:v>
                </c:pt>
                <c:pt idx="497">
                  <c:v>44505.168783391193</c:v>
                </c:pt>
                <c:pt idx="498">
                  <c:v>44505.170866678243</c:v>
                </c:pt>
                <c:pt idx="499">
                  <c:v>44505.172949976863</c:v>
                </c:pt>
                <c:pt idx="500">
                  <c:v>44505.175033206018</c:v>
                </c:pt>
                <c:pt idx="501">
                  <c:v>44505.177116736108</c:v>
                </c:pt>
                <c:pt idx="502">
                  <c:v>44505.179200080987</c:v>
                </c:pt>
                <c:pt idx="503">
                  <c:v>44505.181283368052</c:v>
                </c:pt>
                <c:pt idx="504">
                  <c:v>44505.183366979167</c:v>
                </c:pt>
                <c:pt idx="505">
                  <c:v>44505.185450219913</c:v>
                </c:pt>
                <c:pt idx="506">
                  <c:v>44505.189616689822</c:v>
                </c:pt>
                <c:pt idx="507">
                  <c:v>44505.191699976851</c:v>
                </c:pt>
                <c:pt idx="508">
                  <c:v>44505.193783310111</c:v>
                </c:pt>
                <c:pt idx="509">
                  <c:v>44505.197950486108</c:v>
                </c:pt>
                <c:pt idx="510">
                  <c:v>44505.200033738423</c:v>
                </c:pt>
                <c:pt idx="511">
                  <c:v>44505.202116886583</c:v>
                </c:pt>
                <c:pt idx="512">
                  <c:v>44505.204201018518</c:v>
                </c:pt>
                <c:pt idx="513">
                  <c:v>44505.210449999999</c:v>
                </c:pt>
                <c:pt idx="514">
                  <c:v>44505.214617094913</c:v>
                </c:pt>
                <c:pt idx="515">
                  <c:v>44505.216700393517</c:v>
                </c:pt>
                <c:pt idx="516">
                  <c:v>44505.2187834375</c:v>
                </c:pt>
                <c:pt idx="517">
                  <c:v>44505.220866527699</c:v>
                </c:pt>
                <c:pt idx="518">
                  <c:v>44505.227116527698</c:v>
                </c:pt>
                <c:pt idx="519">
                  <c:v>44505.231283391193</c:v>
                </c:pt>
                <c:pt idx="520">
                  <c:v>44505.235450057873</c:v>
                </c:pt>
                <c:pt idx="521">
                  <c:v>44505.239616342602</c:v>
                </c:pt>
                <c:pt idx="522">
                  <c:v>44505.241699872677</c:v>
                </c:pt>
                <c:pt idx="523">
                  <c:v>44505.243783171187</c:v>
                </c:pt>
                <c:pt idx="524">
                  <c:v>44505.245866793979</c:v>
                </c:pt>
                <c:pt idx="525">
                  <c:v>44505.247950243058</c:v>
                </c:pt>
                <c:pt idx="526">
                  <c:v>44505.250033506942</c:v>
                </c:pt>
                <c:pt idx="527">
                  <c:v>44505.254199791663</c:v>
                </c:pt>
                <c:pt idx="528">
                  <c:v>44505.256283368057</c:v>
                </c:pt>
                <c:pt idx="529">
                  <c:v>44505.258366875001</c:v>
                </c:pt>
                <c:pt idx="530">
                  <c:v>44505.262533379631</c:v>
                </c:pt>
                <c:pt idx="531">
                  <c:v>44505.264616678243</c:v>
                </c:pt>
                <c:pt idx="532">
                  <c:v>44505.266700208333</c:v>
                </c:pt>
                <c:pt idx="533">
                  <c:v>44505.268783333238</c:v>
                </c:pt>
                <c:pt idx="534">
                  <c:v>44505.270866805557</c:v>
                </c:pt>
                <c:pt idx="535">
                  <c:v>44505.272949733713</c:v>
                </c:pt>
                <c:pt idx="536">
                  <c:v>44505.275033518497</c:v>
                </c:pt>
                <c:pt idx="537">
                  <c:v>44505.27711653927</c:v>
                </c:pt>
                <c:pt idx="538">
                  <c:v>44505.279200173587</c:v>
                </c:pt>
                <c:pt idx="539">
                  <c:v>44505.28128354159</c:v>
                </c:pt>
                <c:pt idx="540">
                  <c:v>44505.285449722192</c:v>
                </c:pt>
                <c:pt idx="541">
                  <c:v>44505.287533194452</c:v>
                </c:pt>
                <c:pt idx="542">
                  <c:v>44505.289616469912</c:v>
                </c:pt>
                <c:pt idx="543">
                  <c:v>44505.291699768502</c:v>
                </c:pt>
                <c:pt idx="544">
                  <c:v>44505.29378339112</c:v>
                </c:pt>
                <c:pt idx="545">
                  <c:v>44505.295866597167</c:v>
                </c:pt>
                <c:pt idx="546">
                  <c:v>44505.297949999993</c:v>
                </c:pt>
                <c:pt idx="547">
                  <c:v>44505.300033553227</c:v>
                </c:pt>
                <c:pt idx="548">
                  <c:v>44505.302116805557</c:v>
                </c:pt>
                <c:pt idx="549">
                  <c:v>44505.30420003472</c:v>
                </c:pt>
                <c:pt idx="550">
                  <c:v>44505.30628326389</c:v>
                </c:pt>
                <c:pt idx="551">
                  <c:v>44505.30836664352</c:v>
                </c:pt>
                <c:pt idx="552">
                  <c:v>44505.310450023149</c:v>
                </c:pt>
                <c:pt idx="553">
                  <c:v>44505.3125334375</c:v>
                </c:pt>
                <c:pt idx="554">
                  <c:v>44505.314616458403</c:v>
                </c:pt>
                <c:pt idx="555">
                  <c:v>44505.316700127318</c:v>
                </c:pt>
                <c:pt idx="556">
                  <c:v>44505.31878321759</c:v>
                </c:pt>
                <c:pt idx="557">
                  <c:v>44505.320866377311</c:v>
                </c:pt>
                <c:pt idx="558">
                  <c:v>44505.322949814807</c:v>
                </c:pt>
                <c:pt idx="559">
                  <c:v>44505.325033437497</c:v>
                </c:pt>
                <c:pt idx="560">
                  <c:v>44505.327116909721</c:v>
                </c:pt>
                <c:pt idx="561">
                  <c:v>44505.329200486121</c:v>
                </c:pt>
                <c:pt idx="562">
                  <c:v>44505.335449652783</c:v>
                </c:pt>
                <c:pt idx="563">
                  <c:v>44505.337533101861</c:v>
                </c:pt>
                <c:pt idx="564">
                  <c:v>44505.339616863428</c:v>
                </c:pt>
                <c:pt idx="565">
                  <c:v>44505.343783391203</c:v>
                </c:pt>
                <c:pt idx="566">
                  <c:v>44505.347950289353</c:v>
                </c:pt>
                <c:pt idx="567">
                  <c:v>44505.35003332176</c:v>
                </c:pt>
                <c:pt idx="568">
                  <c:v>44505.352116574082</c:v>
                </c:pt>
                <c:pt idx="569">
                  <c:v>44505.354199953712</c:v>
                </c:pt>
                <c:pt idx="570">
                  <c:v>44505.356283171299</c:v>
                </c:pt>
                <c:pt idx="571">
                  <c:v>44505.358366655099</c:v>
                </c:pt>
                <c:pt idx="572">
                  <c:v>44505.360450046297</c:v>
                </c:pt>
                <c:pt idx="573">
                  <c:v>44505.362533414351</c:v>
                </c:pt>
                <c:pt idx="574">
                  <c:v>44505.364616782412</c:v>
                </c:pt>
                <c:pt idx="575">
                  <c:v>44505.366700196762</c:v>
                </c:pt>
                <c:pt idx="576">
                  <c:v>44505.368783530073</c:v>
                </c:pt>
                <c:pt idx="577">
                  <c:v>44505.370866817131</c:v>
                </c:pt>
                <c:pt idx="578">
                  <c:v>44505.372950173609</c:v>
                </c:pt>
                <c:pt idx="579">
                  <c:v>44505.377116678239</c:v>
                </c:pt>
                <c:pt idx="580">
                  <c:v>44505.379200266201</c:v>
                </c:pt>
                <c:pt idx="581">
                  <c:v>44505.381283240742</c:v>
                </c:pt>
                <c:pt idx="582">
                  <c:v>44505.383367233793</c:v>
                </c:pt>
                <c:pt idx="583">
                  <c:v>44505.391699988431</c:v>
                </c:pt>
                <c:pt idx="584">
                  <c:v>44505.393783344909</c:v>
                </c:pt>
                <c:pt idx="585">
                  <c:v>44505.397950023151</c:v>
                </c:pt>
                <c:pt idx="586">
                  <c:v>44505.40003327548</c:v>
                </c:pt>
                <c:pt idx="587">
                  <c:v>44505.402116712961</c:v>
                </c:pt>
                <c:pt idx="588">
                  <c:v>44505.404199722223</c:v>
                </c:pt>
                <c:pt idx="589">
                  <c:v>44505.406283402779</c:v>
                </c:pt>
                <c:pt idx="590">
                  <c:v>44505.408366469906</c:v>
                </c:pt>
                <c:pt idx="591">
                  <c:v>44505.410450162039</c:v>
                </c:pt>
                <c:pt idx="592">
                  <c:v>44505.412533622701</c:v>
                </c:pt>
                <c:pt idx="593">
                  <c:v>44505.414616666669</c:v>
                </c:pt>
                <c:pt idx="594">
                  <c:v>44505.420866469911</c:v>
                </c:pt>
                <c:pt idx="595">
                  <c:v>44505.422949814812</c:v>
                </c:pt>
                <c:pt idx="596">
                  <c:v>44505.425033391213</c:v>
                </c:pt>
                <c:pt idx="597">
                  <c:v>44505.427117280087</c:v>
                </c:pt>
                <c:pt idx="598">
                  <c:v>44505.429200590283</c:v>
                </c:pt>
                <c:pt idx="599">
                  <c:v>44505.431283217593</c:v>
                </c:pt>
                <c:pt idx="600">
                  <c:v>44505.433366689773</c:v>
                </c:pt>
                <c:pt idx="601">
                  <c:v>44505.435450185178</c:v>
                </c:pt>
                <c:pt idx="602">
                  <c:v>44505.437533263888</c:v>
                </c:pt>
                <c:pt idx="603">
                  <c:v>44505.43961671296</c:v>
                </c:pt>
                <c:pt idx="604">
                  <c:v>44505.441700312484</c:v>
                </c:pt>
                <c:pt idx="605">
                  <c:v>44505.443783460592</c:v>
                </c:pt>
                <c:pt idx="606">
                  <c:v>44505.445866724542</c:v>
                </c:pt>
                <c:pt idx="607">
                  <c:v>44505.447950266207</c:v>
                </c:pt>
                <c:pt idx="608">
                  <c:v>44505.450033148198</c:v>
                </c:pt>
                <c:pt idx="609">
                  <c:v>44505.452116307883</c:v>
                </c:pt>
                <c:pt idx="610">
                  <c:v>44505.456283460648</c:v>
                </c:pt>
                <c:pt idx="611">
                  <c:v>44505.458366782412</c:v>
                </c:pt>
                <c:pt idx="612">
                  <c:v>44505.460450069433</c:v>
                </c:pt>
                <c:pt idx="613">
                  <c:v>44505.46253327548</c:v>
                </c:pt>
                <c:pt idx="614">
                  <c:v>44505.464616863428</c:v>
                </c:pt>
                <c:pt idx="615">
                  <c:v>44505.466699745368</c:v>
                </c:pt>
                <c:pt idx="616">
                  <c:v>44505.468783391203</c:v>
                </c:pt>
                <c:pt idx="617">
                  <c:v>44505.470866481483</c:v>
                </c:pt>
                <c:pt idx="618">
                  <c:v>44505.472950081021</c:v>
                </c:pt>
                <c:pt idx="619">
                  <c:v>44505.475033206021</c:v>
                </c:pt>
                <c:pt idx="620">
                  <c:v>44505.477117060182</c:v>
                </c:pt>
                <c:pt idx="621">
                  <c:v>44505.47920037037</c:v>
                </c:pt>
                <c:pt idx="622">
                  <c:v>44505.481283576388</c:v>
                </c:pt>
                <c:pt idx="623">
                  <c:v>44505.483366793982</c:v>
                </c:pt>
                <c:pt idx="624">
                  <c:v>44505.485450266213</c:v>
                </c:pt>
                <c:pt idx="625">
                  <c:v>44505.487533240739</c:v>
                </c:pt>
                <c:pt idx="626">
                  <c:v>44505.489616851853</c:v>
                </c:pt>
                <c:pt idx="627">
                  <c:v>44505.491699953673</c:v>
                </c:pt>
                <c:pt idx="628">
                  <c:v>44505.493783286976</c:v>
                </c:pt>
                <c:pt idx="629">
                  <c:v>44505.495866805562</c:v>
                </c:pt>
                <c:pt idx="630">
                  <c:v>44505.497950243058</c:v>
                </c:pt>
                <c:pt idx="631">
                  <c:v>44505.500033182871</c:v>
                </c:pt>
                <c:pt idx="632">
                  <c:v>44505.502116539363</c:v>
                </c:pt>
                <c:pt idx="633">
                  <c:v>44505.504199930561</c:v>
                </c:pt>
                <c:pt idx="634">
                  <c:v>44505.506283344912</c:v>
                </c:pt>
                <c:pt idx="635">
                  <c:v>44505.508366620372</c:v>
                </c:pt>
                <c:pt idx="636">
                  <c:v>44505.510450011578</c:v>
                </c:pt>
                <c:pt idx="637">
                  <c:v>44505.51253305556</c:v>
                </c:pt>
                <c:pt idx="638">
                  <c:v>44505.51461662037</c:v>
                </c:pt>
                <c:pt idx="639">
                  <c:v>44505.516699826403</c:v>
                </c:pt>
                <c:pt idx="640">
                  <c:v>44505.518783182873</c:v>
                </c:pt>
                <c:pt idx="641">
                  <c:v>44505.520866574072</c:v>
                </c:pt>
                <c:pt idx="642">
                  <c:v>44505.522949826387</c:v>
                </c:pt>
                <c:pt idx="643">
                  <c:v>44505.525033287027</c:v>
                </c:pt>
                <c:pt idx="644">
                  <c:v>44505.527116724537</c:v>
                </c:pt>
                <c:pt idx="645">
                  <c:v>44505.531283460623</c:v>
                </c:pt>
                <c:pt idx="646">
                  <c:v>44505.535450138887</c:v>
                </c:pt>
                <c:pt idx="647">
                  <c:v>44505.537533159732</c:v>
                </c:pt>
                <c:pt idx="648">
                  <c:v>44505.539616770831</c:v>
                </c:pt>
                <c:pt idx="649">
                  <c:v>44505.543783437482</c:v>
                </c:pt>
                <c:pt idx="650">
                  <c:v>44505.547949918982</c:v>
                </c:pt>
                <c:pt idx="651">
                  <c:v>44505.550033182881</c:v>
                </c:pt>
                <c:pt idx="652">
                  <c:v>44505.552116747698</c:v>
                </c:pt>
                <c:pt idx="653">
                  <c:v>44505.5562832176</c:v>
                </c:pt>
                <c:pt idx="654">
                  <c:v>44505.558366504629</c:v>
                </c:pt>
                <c:pt idx="655">
                  <c:v>44505.560450335623</c:v>
                </c:pt>
                <c:pt idx="656">
                  <c:v>44505.562533391203</c:v>
                </c:pt>
                <c:pt idx="657">
                  <c:v>44505.564616689822</c:v>
                </c:pt>
                <c:pt idx="658">
                  <c:v>44505.568783344912</c:v>
                </c:pt>
                <c:pt idx="659">
                  <c:v>44505.570866388902</c:v>
                </c:pt>
                <c:pt idx="660">
                  <c:v>44505.572950300928</c:v>
                </c:pt>
                <c:pt idx="661">
                  <c:v>44505.575033530084</c:v>
                </c:pt>
                <c:pt idx="662">
                  <c:v>44505.577116608787</c:v>
                </c:pt>
                <c:pt idx="663">
                  <c:v>44505.581283171283</c:v>
                </c:pt>
                <c:pt idx="664">
                  <c:v>44505.585449803177</c:v>
                </c:pt>
                <c:pt idx="665">
                  <c:v>44505.589616701393</c:v>
                </c:pt>
                <c:pt idx="666">
                  <c:v>44505.591700104153</c:v>
                </c:pt>
                <c:pt idx="667">
                  <c:v>44505.593783194417</c:v>
                </c:pt>
                <c:pt idx="668">
                  <c:v>44505.595866493059</c:v>
                </c:pt>
                <c:pt idx="669">
                  <c:v>44505.600033009257</c:v>
                </c:pt>
                <c:pt idx="670">
                  <c:v>44505.602116435199</c:v>
                </c:pt>
                <c:pt idx="671">
                  <c:v>44505.604199513873</c:v>
                </c:pt>
                <c:pt idx="672">
                  <c:v>44505.606283067129</c:v>
                </c:pt>
                <c:pt idx="673">
                  <c:v>44505.608366215267</c:v>
                </c:pt>
                <c:pt idx="674">
                  <c:v>44505.610449884247</c:v>
                </c:pt>
                <c:pt idx="675">
                  <c:v>44505.612533449101</c:v>
                </c:pt>
                <c:pt idx="676">
                  <c:v>44505.614616365739</c:v>
                </c:pt>
                <c:pt idx="677">
                  <c:v>44505.616699652783</c:v>
                </c:pt>
                <c:pt idx="678">
                  <c:v>44505.62295005787</c:v>
                </c:pt>
                <c:pt idx="679">
                  <c:v>44505.625033379627</c:v>
                </c:pt>
                <c:pt idx="680">
                  <c:v>44505.627116608783</c:v>
                </c:pt>
                <c:pt idx="681">
                  <c:v>44505.631283506933</c:v>
                </c:pt>
                <c:pt idx="682">
                  <c:v>44505.633366597183</c:v>
                </c:pt>
                <c:pt idx="683">
                  <c:v>44505.635450208327</c:v>
                </c:pt>
                <c:pt idx="684">
                  <c:v>44505.637533159723</c:v>
                </c:pt>
                <c:pt idx="685">
                  <c:v>44505.639616597233</c:v>
                </c:pt>
                <c:pt idx="686">
                  <c:v>44505.6417</c:v>
                </c:pt>
                <c:pt idx="687">
                  <c:v>44505.645866608793</c:v>
                </c:pt>
                <c:pt idx="688">
                  <c:v>44505.647949861028</c:v>
                </c:pt>
                <c:pt idx="689">
                  <c:v>44505.650033194463</c:v>
                </c:pt>
                <c:pt idx="690">
                  <c:v>44505.652116458332</c:v>
                </c:pt>
                <c:pt idx="691">
                  <c:v>44505.654200358797</c:v>
                </c:pt>
                <c:pt idx="692">
                  <c:v>44505.656283159733</c:v>
                </c:pt>
                <c:pt idx="693">
                  <c:v>44505.658366574084</c:v>
                </c:pt>
                <c:pt idx="694">
                  <c:v>44505.660450104173</c:v>
                </c:pt>
                <c:pt idx="695">
                  <c:v>44505.662533287039</c:v>
                </c:pt>
                <c:pt idx="696">
                  <c:v>44505.664616516187</c:v>
                </c:pt>
                <c:pt idx="697">
                  <c:v>44505.666699768517</c:v>
                </c:pt>
                <c:pt idx="698">
                  <c:v>44505.668783171212</c:v>
                </c:pt>
                <c:pt idx="699">
                  <c:v>44505.670866446759</c:v>
                </c:pt>
                <c:pt idx="700">
                  <c:v>44505.672950208333</c:v>
                </c:pt>
                <c:pt idx="701">
                  <c:v>44505.675033287043</c:v>
                </c:pt>
                <c:pt idx="702">
                  <c:v>44505.677116481478</c:v>
                </c:pt>
                <c:pt idx="703">
                  <c:v>44505.679200358798</c:v>
                </c:pt>
                <c:pt idx="704">
                  <c:v>44505.681283391197</c:v>
                </c:pt>
                <c:pt idx="705">
                  <c:v>44505.683366898149</c:v>
                </c:pt>
                <c:pt idx="706">
                  <c:v>44505.685449965204</c:v>
                </c:pt>
                <c:pt idx="707">
                  <c:v>44505.687533078701</c:v>
                </c:pt>
                <c:pt idx="708">
                  <c:v>44505.689616493059</c:v>
                </c:pt>
                <c:pt idx="709">
                  <c:v>44505.691700046213</c:v>
                </c:pt>
                <c:pt idx="710">
                  <c:v>44505.693783564653</c:v>
                </c:pt>
                <c:pt idx="711">
                  <c:v>44505.695866516173</c:v>
                </c:pt>
                <c:pt idx="712">
                  <c:v>44505.697950243048</c:v>
                </c:pt>
                <c:pt idx="713">
                  <c:v>44505.700033032408</c:v>
                </c:pt>
                <c:pt idx="714">
                  <c:v>44505.702116678243</c:v>
                </c:pt>
                <c:pt idx="715">
                  <c:v>44505.704199733773</c:v>
                </c:pt>
                <c:pt idx="716">
                  <c:v>44505.706283414351</c:v>
                </c:pt>
                <c:pt idx="717">
                  <c:v>44505.708366585583</c:v>
                </c:pt>
                <c:pt idx="718">
                  <c:v>44505.710449988423</c:v>
                </c:pt>
                <c:pt idx="719">
                  <c:v>44505.712533842598</c:v>
                </c:pt>
                <c:pt idx="720">
                  <c:v>44505.714617164362</c:v>
                </c:pt>
                <c:pt idx="721">
                  <c:v>44505.716700127297</c:v>
                </c:pt>
                <c:pt idx="722">
                  <c:v>44505.718783124998</c:v>
                </c:pt>
                <c:pt idx="723">
                  <c:v>44505.722950057847</c:v>
                </c:pt>
                <c:pt idx="724">
                  <c:v>44505.725033275463</c:v>
                </c:pt>
                <c:pt idx="725">
                  <c:v>44505.72711709491</c:v>
                </c:pt>
                <c:pt idx="726">
                  <c:v>44505.729200138892</c:v>
                </c:pt>
                <c:pt idx="727">
                  <c:v>44505.731283310182</c:v>
                </c:pt>
                <c:pt idx="728">
                  <c:v>44505.733367187473</c:v>
                </c:pt>
                <c:pt idx="729">
                  <c:v>44505.735449976863</c:v>
                </c:pt>
                <c:pt idx="730">
                  <c:v>44505.737532974541</c:v>
                </c:pt>
                <c:pt idx="731">
                  <c:v>44505.739616550927</c:v>
                </c:pt>
                <c:pt idx="732">
                  <c:v>44505.741699953673</c:v>
                </c:pt>
                <c:pt idx="733">
                  <c:v>44505.743783310107</c:v>
                </c:pt>
                <c:pt idx="734">
                  <c:v>44505.745866678233</c:v>
                </c:pt>
                <c:pt idx="735">
                  <c:v>44505.747949999997</c:v>
                </c:pt>
                <c:pt idx="736">
                  <c:v>44505.750033090277</c:v>
                </c:pt>
                <c:pt idx="737">
                  <c:v>44505.752116412041</c:v>
                </c:pt>
                <c:pt idx="738">
                  <c:v>44505.754199768518</c:v>
                </c:pt>
                <c:pt idx="739">
                  <c:v>44505.756283518524</c:v>
                </c:pt>
                <c:pt idx="740">
                  <c:v>44505.758366608803</c:v>
                </c:pt>
                <c:pt idx="741">
                  <c:v>44505.760450462963</c:v>
                </c:pt>
                <c:pt idx="742">
                  <c:v>44505.762533310182</c:v>
                </c:pt>
                <c:pt idx="743">
                  <c:v>44505.764616701374</c:v>
                </c:pt>
                <c:pt idx="744">
                  <c:v>44505.766700069362</c:v>
                </c:pt>
                <c:pt idx="745">
                  <c:v>44505.768783564687</c:v>
                </c:pt>
                <c:pt idx="746">
                  <c:v>44505.770866666593</c:v>
                </c:pt>
                <c:pt idx="747">
                  <c:v>44505.772949942133</c:v>
                </c:pt>
                <c:pt idx="748">
                  <c:v>44505.775033263883</c:v>
                </c:pt>
                <c:pt idx="749">
                  <c:v>44505.777116689773</c:v>
                </c:pt>
                <c:pt idx="750">
                  <c:v>44505.779200138888</c:v>
                </c:pt>
                <c:pt idx="751">
                  <c:v>44505.781283136581</c:v>
                </c:pt>
                <c:pt idx="752">
                  <c:v>44505.783366446762</c:v>
                </c:pt>
                <c:pt idx="753">
                  <c:v>44505.785449907373</c:v>
                </c:pt>
                <c:pt idx="754">
                  <c:v>44505.787533495371</c:v>
                </c:pt>
                <c:pt idx="755">
                  <c:v>44505.789617002323</c:v>
                </c:pt>
                <c:pt idx="756">
                  <c:v>44505.791700046211</c:v>
                </c:pt>
                <c:pt idx="757">
                  <c:v>44505.795866678192</c:v>
                </c:pt>
                <c:pt idx="758">
                  <c:v>44505.797949849533</c:v>
                </c:pt>
                <c:pt idx="759">
                  <c:v>44505.802116840277</c:v>
                </c:pt>
                <c:pt idx="760">
                  <c:v>44505.804199710627</c:v>
                </c:pt>
                <c:pt idx="761">
                  <c:v>44505.806283252321</c:v>
                </c:pt>
                <c:pt idx="762">
                  <c:v>44505.808366851852</c:v>
                </c:pt>
                <c:pt idx="763">
                  <c:v>44505.810450034733</c:v>
                </c:pt>
                <c:pt idx="764">
                  <c:v>44505.812533495402</c:v>
                </c:pt>
                <c:pt idx="765">
                  <c:v>44505.814616585652</c:v>
                </c:pt>
                <c:pt idx="766">
                  <c:v>44505.816700057869</c:v>
                </c:pt>
                <c:pt idx="767">
                  <c:v>44505.818783136572</c:v>
                </c:pt>
                <c:pt idx="768">
                  <c:v>44505.82086673611</c:v>
                </c:pt>
                <c:pt idx="769">
                  <c:v>44505.822950092603</c:v>
                </c:pt>
                <c:pt idx="770">
                  <c:v>44505.82503334491</c:v>
                </c:pt>
                <c:pt idx="771">
                  <c:v>44505.827116631917</c:v>
                </c:pt>
                <c:pt idx="772">
                  <c:v>44505.829200081003</c:v>
                </c:pt>
                <c:pt idx="773">
                  <c:v>44505.831283321757</c:v>
                </c:pt>
                <c:pt idx="774">
                  <c:v>44505.833366770843</c:v>
                </c:pt>
                <c:pt idx="775">
                  <c:v>44505.835449895843</c:v>
                </c:pt>
                <c:pt idx="776">
                  <c:v>44505.83753315972</c:v>
                </c:pt>
                <c:pt idx="777">
                  <c:v>44505.839616504629</c:v>
                </c:pt>
                <c:pt idx="778">
                  <c:v>44505.841700011573</c:v>
                </c:pt>
                <c:pt idx="779">
                  <c:v>44505.84378372685</c:v>
                </c:pt>
                <c:pt idx="780">
                  <c:v>44505.847950034731</c:v>
                </c:pt>
                <c:pt idx="781">
                  <c:v>44505.852116643531</c:v>
                </c:pt>
                <c:pt idx="782">
                  <c:v>44505.854200069443</c:v>
                </c:pt>
                <c:pt idx="783">
                  <c:v>44505.8562833912</c:v>
                </c:pt>
                <c:pt idx="784">
                  <c:v>44505.85836672454</c:v>
                </c:pt>
                <c:pt idx="785">
                  <c:v>44505.860450335633</c:v>
                </c:pt>
                <c:pt idx="786">
                  <c:v>44505.862533657411</c:v>
                </c:pt>
                <c:pt idx="787">
                  <c:v>44505.864616643521</c:v>
                </c:pt>
                <c:pt idx="788">
                  <c:v>44505.866700150473</c:v>
                </c:pt>
                <c:pt idx="789">
                  <c:v>44505.868783379628</c:v>
                </c:pt>
                <c:pt idx="790">
                  <c:v>44505.872949837962</c:v>
                </c:pt>
                <c:pt idx="791">
                  <c:v>44505.875033414362</c:v>
                </c:pt>
                <c:pt idx="792">
                  <c:v>44505.877116863427</c:v>
                </c:pt>
                <c:pt idx="793">
                  <c:v>44505.879200034731</c:v>
                </c:pt>
                <c:pt idx="794">
                  <c:v>44505.881283020841</c:v>
                </c:pt>
                <c:pt idx="795">
                  <c:v>44505.883366620372</c:v>
                </c:pt>
                <c:pt idx="796">
                  <c:v>44505.885450000002</c:v>
                </c:pt>
                <c:pt idx="797">
                  <c:v>44505.887533368063</c:v>
                </c:pt>
                <c:pt idx="798">
                  <c:v>44505.88961693288</c:v>
                </c:pt>
                <c:pt idx="799">
                  <c:v>44505.891700613291</c:v>
                </c:pt>
                <c:pt idx="800">
                  <c:v>44505.893783437503</c:v>
                </c:pt>
                <c:pt idx="801">
                  <c:v>44505.897949884253</c:v>
                </c:pt>
                <c:pt idx="802">
                  <c:v>44505.900033599537</c:v>
                </c:pt>
                <c:pt idx="803">
                  <c:v>44505.902116481499</c:v>
                </c:pt>
                <c:pt idx="804">
                  <c:v>44505.904200011573</c:v>
                </c:pt>
                <c:pt idx="805">
                  <c:v>44505.906283460637</c:v>
                </c:pt>
                <c:pt idx="806">
                  <c:v>44505.90836695602</c:v>
                </c:pt>
                <c:pt idx="807">
                  <c:v>44505.910449907409</c:v>
                </c:pt>
                <c:pt idx="808">
                  <c:v>44505.912533645831</c:v>
                </c:pt>
                <c:pt idx="809">
                  <c:v>44505.91461631946</c:v>
                </c:pt>
                <c:pt idx="810">
                  <c:v>44505.916700266207</c:v>
                </c:pt>
                <c:pt idx="811">
                  <c:v>44505.918783217603</c:v>
                </c:pt>
                <c:pt idx="812">
                  <c:v>44505.920866689798</c:v>
                </c:pt>
                <c:pt idx="813">
                  <c:v>44505.922950092601</c:v>
                </c:pt>
                <c:pt idx="814">
                  <c:v>44505.925033321757</c:v>
                </c:pt>
                <c:pt idx="815">
                  <c:v>44505.927116770843</c:v>
                </c:pt>
                <c:pt idx="816">
                  <c:v>44505.929200057872</c:v>
                </c:pt>
                <c:pt idx="817">
                  <c:v>44505.931283240738</c:v>
                </c:pt>
                <c:pt idx="818">
                  <c:v>44505.93336653927</c:v>
                </c:pt>
                <c:pt idx="819">
                  <c:v>44505.935449999997</c:v>
                </c:pt>
                <c:pt idx="820">
                  <c:v>44505.937533263888</c:v>
                </c:pt>
                <c:pt idx="821">
                  <c:v>44505.939617048622</c:v>
                </c:pt>
                <c:pt idx="822">
                  <c:v>44505.941699918978</c:v>
                </c:pt>
                <c:pt idx="823">
                  <c:v>44505.943783460592</c:v>
                </c:pt>
                <c:pt idx="824">
                  <c:v>44505.945866666647</c:v>
                </c:pt>
                <c:pt idx="825">
                  <c:v>44505.947949965273</c:v>
                </c:pt>
                <c:pt idx="826">
                  <c:v>44505.950033240741</c:v>
                </c:pt>
                <c:pt idx="827">
                  <c:v>44505.9542001968</c:v>
                </c:pt>
                <c:pt idx="828">
                  <c:v>44505.95628327546</c:v>
                </c:pt>
                <c:pt idx="829">
                  <c:v>44505.958366539351</c:v>
                </c:pt>
                <c:pt idx="830">
                  <c:v>44505.962533402781</c:v>
                </c:pt>
                <c:pt idx="831">
                  <c:v>44505.964616724537</c:v>
                </c:pt>
                <c:pt idx="832">
                  <c:v>44505.966699722223</c:v>
                </c:pt>
                <c:pt idx="833">
                  <c:v>44505.968783333323</c:v>
                </c:pt>
                <c:pt idx="834">
                  <c:v>44505.970866620373</c:v>
                </c:pt>
                <c:pt idx="835">
                  <c:v>44505.9729500463</c:v>
                </c:pt>
                <c:pt idx="836">
                  <c:v>44505.975033460651</c:v>
                </c:pt>
                <c:pt idx="837">
                  <c:v>44505.97711673611</c:v>
                </c:pt>
                <c:pt idx="838">
                  <c:v>44505.98336716435</c:v>
                </c:pt>
                <c:pt idx="839">
                  <c:v>44505.98544989583</c:v>
                </c:pt>
                <c:pt idx="840">
                  <c:v>44505.9875334838</c:v>
                </c:pt>
                <c:pt idx="841">
                  <c:v>44505.989616689818</c:v>
                </c:pt>
                <c:pt idx="842">
                  <c:v>44505.993783333222</c:v>
                </c:pt>
                <c:pt idx="843">
                  <c:v>44505.995866388897</c:v>
                </c:pt>
                <c:pt idx="844">
                  <c:v>44505.997949895827</c:v>
                </c:pt>
                <c:pt idx="845">
                  <c:v>44506.004200081021</c:v>
                </c:pt>
                <c:pt idx="846">
                  <c:v>44506.006283576389</c:v>
                </c:pt>
                <c:pt idx="847">
                  <c:v>44506.008367060182</c:v>
                </c:pt>
                <c:pt idx="848">
                  <c:v>44506.01045032408</c:v>
                </c:pt>
                <c:pt idx="849">
                  <c:v>44506.012533969908</c:v>
                </c:pt>
                <c:pt idx="850">
                  <c:v>44506.0146163889</c:v>
                </c:pt>
                <c:pt idx="851">
                  <c:v>44506.016700046297</c:v>
                </c:pt>
                <c:pt idx="852">
                  <c:v>44506.018783287043</c:v>
                </c:pt>
                <c:pt idx="853">
                  <c:v>44506.020866608793</c:v>
                </c:pt>
                <c:pt idx="854">
                  <c:v>44506.022949988423</c:v>
                </c:pt>
                <c:pt idx="855">
                  <c:v>44506.025033819416</c:v>
                </c:pt>
                <c:pt idx="856">
                  <c:v>44506.029200023127</c:v>
                </c:pt>
                <c:pt idx="857">
                  <c:v>44506.031283668977</c:v>
                </c:pt>
                <c:pt idx="858">
                  <c:v>44506.033366504576</c:v>
                </c:pt>
                <c:pt idx="859">
                  <c:v>44506.035449918978</c:v>
                </c:pt>
                <c:pt idx="860">
                  <c:v>44506.037533182869</c:v>
                </c:pt>
                <c:pt idx="861">
                  <c:v>44506.041700034722</c:v>
                </c:pt>
                <c:pt idx="862">
                  <c:v>44506.043783506917</c:v>
                </c:pt>
                <c:pt idx="863">
                  <c:v>44506.045866574073</c:v>
                </c:pt>
                <c:pt idx="864">
                  <c:v>44506.050033402782</c:v>
                </c:pt>
                <c:pt idx="865">
                  <c:v>44506.052116458341</c:v>
                </c:pt>
                <c:pt idx="866">
                  <c:v>44506.054200208331</c:v>
                </c:pt>
                <c:pt idx="867">
                  <c:v>44506.056283645841</c:v>
                </c:pt>
                <c:pt idx="868">
                  <c:v>44506.058366840283</c:v>
                </c:pt>
                <c:pt idx="869">
                  <c:v>44506.060450659723</c:v>
                </c:pt>
                <c:pt idx="870">
                  <c:v>44506.062533113429</c:v>
                </c:pt>
                <c:pt idx="871">
                  <c:v>44506.064617071759</c:v>
                </c:pt>
                <c:pt idx="872">
                  <c:v>44506.066700115662</c:v>
                </c:pt>
                <c:pt idx="873">
                  <c:v>44506.068783009177</c:v>
                </c:pt>
                <c:pt idx="874">
                  <c:v>44506.070866898161</c:v>
                </c:pt>
                <c:pt idx="875">
                  <c:v>44506.072950162037</c:v>
                </c:pt>
                <c:pt idx="876">
                  <c:v>44506.075033437497</c:v>
                </c:pt>
                <c:pt idx="877">
                  <c:v>44506.077117141213</c:v>
                </c:pt>
                <c:pt idx="878">
                  <c:v>44506.079199675929</c:v>
                </c:pt>
                <c:pt idx="879">
                  <c:v>44506.081283553183</c:v>
                </c:pt>
                <c:pt idx="880">
                  <c:v>44506.083366504623</c:v>
                </c:pt>
                <c:pt idx="881">
                  <c:v>44506.085450324077</c:v>
                </c:pt>
                <c:pt idx="882">
                  <c:v>44506.08753327548</c:v>
                </c:pt>
                <c:pt idx="883">
                  <c:v>44506.089617025471</c:v>
                </c:pt>
                <c:pt idx="884">
                  <c:v>44506.091700428216</c:v>
                </c:pt>
                <c:pt idx="885">
                  <c:v>44506.093783344913</c:v>
                </c:pt>
                <c:pt idx="886">
                  <c:v>44506.097952384247</c:v>
                </c:pt>
                <c:pt idx="887">
                  <c:v>44506.100033055562</c:v>
                </c:pt>
                <c:pt idx="888">
                  <c:v>44506.102116631933</c:v>
                </c:pt>
                <c:pt idx="889">
                  <c:v>44506.104199953697</c:v>
                </c:pt>
                <c:pt idx="890">
                  <c:v>44506.106283460627</c:v>
                </c:pt>
                <c:pt idx="891">
                  <c:v>44506.108366446759</c:v>
                </c:pt>
                <c:pt idx="892">
                  <c:v>44506.110450034721</c:v>
                </c:pt>
                <c:pt idx="893">
                  <c:v>44506.112533761581</c:v>
                </c:pt>
                <c:pt idx="894">
                  <c:v>44506.114616701387</c:v>
                </c:pt>
                <c:pt idx="895">
                  <c:v>44506.116700000013</c:v>
                </c:pt>
                <c:pt idx="896">
                  <c:v>44506.118783148151</c:v>
                </c:pt>
                <c:pt idx="897">
                  <c:v>44506.120866493053</c:v>
                </c:pt>
                <c:pt idx="898">
                  <c:v>44506.122949895827</c:v>
                </c:pt>
                <c:pt idx="899">
                  <c:v>44506.125033298609</c:v>
                </c:pt>
                <c:pt idx="900">
                  <c:v>44506.127116516167</c:v>
                </c:pt>
                <c:pt idx="901">
                  <c:v>44506.129199618023</c:v>
                </c:pt>
                <c:pt idx="902">
                  <c:v>44506.133366400463</c:v>
                </c:pt>
                <c:pt idx="903">
                  <c:v>44506.135449930553</c:v>
                </c:pt>
                <c:pt idx="904">
                  <c:v>44506.137533576388</c:v>
                </c:pt>
                <c:pt idx="905">
                  <c:v>44506.139616516193</c:v>
                </c:pt>
                <c:pt idx="906">
                  <c:v>44506.141700335567</c:v>
                </c:pt>
                <c:pt idx="907">
                  <c:v>44506.145866319443</c:v>
                </c:pt>
                <c:pt idx="908">
                  <c:v>44506.147949814796</c:v>
                </c:pt>
                <c:pt idx="909">
                  <c:v>44506.150033576399</c:v>
                </c:pt>
                <c:pt idx="910">
                  <c:v>44506.152116747682</c:v>
                </c:pt>
                <c:pt idx="911">
                  <c:v>44506.154199884259</c:v>
                </c:pt>
                <c:pt idx="912">
                  <c:v>44506.156283194461</c:v>
                </c:pt>
                <c:pt idx="913">
                  <c:v>44506.158366724543</c:v>
                </c:pt>
                <c:pt idx="914">
                  <c:v>44506.16044994213</c:v>
                </c:pt>
                <c:pt idx="915">
                  <c:v>44506.162533333343</c:v>
                </c:pt>
                <c:pt idx="916">
                  <c:v>44506.164616967602</c:v>
                </c:pt>
                <c:pt idx="917">
                  <c:v>44506.166700231399</c:v>
                </c:pt>
                <c:pt idx="918">
                  <c:v>44506.168783287023</c:v>
                </c:pt>
                <c:pt idx="919">
                  <c:v>44506.170866631917</c:v>
                </c:pt>
                <c:pt idx="920">
                  <c:v>44506.17295028935</c:v>
                </c:pt>
                <c:pt idx="921">
                  <c:v>44506.177116527782</c:v>
                </c:pt>
                <c:pt idx="922">
                  <c:v>44506.179200011567</c:v>
                </c:pt>
                <c:pt idx="923">
                  <c:v>44506.181283819416</c:v>
                </c:pt>
                <c:pt idx="924">
                  <c:v>44506.183366863348</c:v>
                </c:pt>
                <c:pt idx="925">
                  <c:v>44506.185450798614</c:v>
                </c:pt>
                <c:pt idx="926">
                  <c:v>44506.189616608797</c:v>
                </c:pt>
                <c:pt idx="927">
                  <c:v>44506.191700532261</c:v>
                </c:pt>
                <c:pt idx="928">
                  <c:v>44506.193783136492</c:v>
                </c:pt>
                <c:pt idx="929">
                  <c:v>44506.195866631861</c:v>
                </c:pt>
                <c:pt idx="930">
                  <c:v>44506.197950034722</c:v>
                </c:pt>
                <c:pt idx="931">
                  <c:v>44506.200033483787</c:v>
                </c:pt>
                <c:pt idx="932">
                  <c:v>44506.202116527777</c:v>
                </c:pt>
                <c:pt idx="933">
                  <c:v>44506.204199872693</c:v>
                </c:pt>
                <c:pt idx="934">
                  <c:v>44506.206283506937</c:v>
                </c:pt>
                <c:pt idx="935">
                  <c:v>44506.208367395833</c:v>
                </c:pt>
                <c:pt idx="936">
                  <c:v>44506.212533194463</c:v>
                </c:pt>
                <c:pt idx="937">
                  <c:v>44506.218783321747</c:v>
                </c:pt>
                <c:pt idx="938">
                  <c:v>44506.22086656242</c:v>
                </c:pt>
                <c:pt idx="939">
                  <c:v>44506.222950023133</c:v>
                </c:pt>
                <c:pt idx="940">
                  <c:v>44506.227116724527</c:v>
                </c:pt>
                <c:pt idx="941">
                  <c:v>44506.229199780013</c:v>
                </c:pt>
                <c:pt idx="942">
                  <c:v>44506.231283333262</c:v>
                </c:pt>
                <c:pt idx="943">
                  <c:v>44506.235450080967</c:v>
                </c:pt>
                <c:pt idx="944">
                  <c:v>44506.23753327546</c:v>
                </c:pt>
                <c:pt idx="945">
                  <c:v>44506.239616851853</c:v>
                </c:pt>
                <c:pt idx="946">
                  <c:v>44506.241700266182</c:v>
                </c:pt>
                <c:pt idx="947">
                  <c:v>44506.243783368052</c:v>
                </c:pt>
                <c:pt idx="948">
                  <c:v>44506.245866736113</c:v>
                </c:pt>
                <c:pt idx="949">
                  <c:v>44506.25211666667</c:v>
                </c:pt>
                <c:pt idx="950">
                  <c:v>44506.254200081021</c:v>
                </c:pt>
                <c:pt idx="951">
                  <c:v>44506.256283634248</c:v>
                </c:pt>
                <c:pt idx="952">
                  <c:v>44506.258366921284</c:v>
                </c:pt>
                <c:pt idx="953">
                  <c:v>44506.264616435183</c:v>
                </c:pt>
                <c:pt idx="954">
                  <c:v>44506.268783194428</c:v>
                </c:pt>
                <c:pt idx="955">
                  <c:v>44506.270866504623</c:v>
                </c:pt>
                <c:pt idx="956">
                  <c:v>44506.272949872677</c:v>
                </c:pt>
                <c:pt idx="957">
                  <c:v>44506.275033321763</c:v>
                </c:pt>
                <c:pt idx="958">
                  <c:v>44506.277116388897</c:v>
                </c:pt>
                <c:pt idx="959">
                  <c:v>44506.279199837947</c:v>
                </c:pt>
                <c:pt idx="960">
                  <c:v>44506.283366493059</c:v>
                </c:pt>
                <c:pt idx="961">
                  <c:v>44506.285450266187</c:v>
                </c:pt>
                <c:pt idx="962">
                  <c:v>44506.287533599541</c:v>
                </c:pt>
                <c:pt idx="963">
                  <c:v>44506.289616516187</c:v>
                </c:pt>
                <c:pt idx="964">
                  <c:v>44506.291699849528</c:v>
                </c:pt>
                <c:pt idx="965">
                  <c:v>44506.293783252193</c:v>
                </c:pt>
                <c:pt idx="966">
                  <c:v>44506.297949826367</c:v>
                </c:pt>
                <c:pt idx="967">
                  <c:v>44506.306283321763</c:v>
                </c:pt>
                <c:pt idx="968">
                  <c:v>44506.308366666657</c:v>
                </c:pt>
                <c:pt idx="969">
                  <c:v>44506.310449652781</c:v>
                </c:pt>
                <c:pt idx="970">
                  <c:v>44506.312533078701</c:v>
                </c:pt>
                <c:pt idx="971">
                  <c:v>44506.314616724601</c:v>
                </c:pt>
                <c:pt idx="972">
                  <c:v>44506.316700057869</c:v>
                </c:pt>
                <c:pt idx="973">
                  <c:v>44506.318783240742</c:v>
                </c:pt>
                <c:pt idx="974">
                  <c:v>44506.320867118062</c:v>
                </c:pt>
                <c:pt idx="975">
                  <c:v>44506.322950208341</c:v>
                </c:pt>
                <c:pt idx="976">
                  <c:v>44506.325033136571</c:v>
                </c:pt>
                <c:pt idx="977">
                  <c:v>44506.32711648148</c:v>
                </c:pt>
                <c:pt idx="978">
                  <c:v>44506.331283263877</c:v>
                </c:pt>
                <c:pt idx="979">
                  <c:v>44506.335449837963</c:v>
                </c:pt>
                <c:pt idx="980">
                  <c:v>44506.337533379628</c:v>
                </c:pt>
                <c:pt idx="981">
                  <c:v>44506.33961664352</c:v>
                </c:pt>
                <c:pt idx="982">
                  <c:v>44506.341699988428</c:v>
                </c:pt>
                <c:pt idx="983">
                  <c:v>44506.345866863427</c:v>
                </c:pt>
                <c:pt idx="984">
                  <c:v>44506.347950092597</c:v>
                </c:pt>
                <c:pt idx="985">
                  <c:v>44506.354200162037</c:v>
                </c:pt>
                <c:pt idx="986">
                  <c:v>44506.356283912042</c:v>
                </c:pt>
                <c:pt idx="987">
                  <c:v>44506.358366412038</c:v>
                </c:pt>
                <c:pt idx="988">
                  <c:v>44506.360449768523</c:v>
                </c:pt>
                <c:pt idx="989">
                  <c:v>44506.362533263899</c:v>
                </c:pt>
                <c:pt idx="990">
                  <c:v>44506.364616782412</c:v>
                </c:pt>
                <c:pt idx="991">
                  <c:v>44506.366700115723</c:v>
                </c:pt>
                <c:pt idx="992">
                  <c:v>44506.368783356498</c:v>
                </c:pt>
                <c:pt idx="993">
                  <c:v>44506.370866747682</c:v>
                </c:pt>
                <c:pt idx="994">
                  <c:v>44506.372950439822</c:v>
                </c:pt>
                <c:pt idx="995">
                  <c:v>44506.375033298609</c:v>
                </c:pt>
                <c:pt idx="996">
                  <c:v>44506.377116782409</c:v>
                </c:pt>
                <c:pt idx="997">
                  <c:v>44506.379199849544</c:v>
                </c:pt>
                <c:pt idx="998">
                  <c:v>44506.381283194452</c:v>
                </c:pt>
                <c:pt idx="999">
                  <c:v>44506.383366574082</c:v>
                </c:pt>
                <c:pt idx="1000">
                  <c:v>44506.385450080998</c:v>
                </c:pt>
                <c:pt idx="1001">
                  <c:v>44506.389616817127</c:v>
                </c:pt>
                <c:pt idx="1002">
                  <c:v>44506.391699780077</c:v>
                </c:pt>
                <c:pt idx="1003">
                  <c:v>44506.393783090272</c:v>
                </c:pt>
                <c:pt idx="1004">
                  <c:v>44506.395866446757</c:v>
                </c:pt>
                <c:pt idx="1005">
                  <c:v>44506.397949930557</c:v>
                </c:pt>
                <c:pt idx="1006">
                  <c:v>44506.400033553233</c:v>
                </c:pt>
                <c:pt idx="1007">
                  <c:v>44506.402116736113</c:v>
                </c:pt>
                <c:pt idx="1008">
                  <c:v>44506.4041998264</c:v>
                </c:pt>
                <c:pt idx="1009">
                  <c:v>44506.406283321761</c:v>
                </c:pt>
                <c:pt idx="1010">
                  <c:v>44506.410449988427</c:v>
                </c:pt>
                <c:pt idx="1011">
                  <c:v>44506.412533217597</c:v>
                </c:pt>
                <c:pt idx="1012">
                  <c:v>44506.414616527778</c:v>
                </c:pt>
                <c:pt idx="1013">
                  <c:v>44506.418783356479</c:v>
                </c:pt>
                <c:pt idx="1014">
                  <c:v>44506.422950162043</c:v>
                </c:pt>
                <c:pt idx="1015">
                  <c:v>44506.42503337963</c:v>
                </c:pt>
                <c:pt idx="1016">
                  <c:v>44506.427116446757</c:v>
                </c:pt>
                <c:pt idx="1017">
                  <c:v>44506.429199907398</c:v>
                </c:pt>
                <c:pt idx="1018">
                  <c:v>44506.431283148151</c:v>
                </c:pt>
                <c:pt idx="1019">
                  <c:v>44506.433366562473</c:v>
                </c:pt>
                <c:pt idx="1020">
                  <c:v>44506.437533715267</c:v>
                </c:pt>
                <c:pt idx="1021">
                  <c:v>44506.439616585623</c:v>
                </c:pt>
                <c:pt idx="1022">
                  <c:v>44506.441699791663</c:v>
                </c:pt>
                <c:pt idx="1023">
                  <c:v>44506.443783067123</c:v>
                </c:pt>
                <c:pt idx="1024">
                  <c:v>44506.445866689814</c:v>
                </c:pt>
                <c:pt idx="1025">
                  <c:v>44506.447949907408</c:v>
                </c:pt>
                <c:pt idx="1026">
                  <c:v>44506.450033634261</c:v>
                </c:pt>
                <c:pt idx="1027">
                  <c:v>44506.452116828703</c:v>
                </c:pt>
                <c:pt idx="1028">
                  <c:v>44506.454200185202</c:v>
                </c:pt>
                <c:pt idx="1029">
                  <c:v>44506.456283530089</c:v>
                </c:pt>
                <c:pt idx="1030">
                  <c:v>44506.458366435203</c:v>
                </c:pt>
                <c:pt idx="1031">
                  <c:v>44506.460450104169</c:v>
                </c:pt>
                <c:pt idx="1032">
                  <c:v>44506.462533391212</c:v>
                </c:pt>
                <c:pt idx="1033">
                  <c:v>44506.464616666657</c:v>
                </c:pt>
                <c:pt idx="1034">
                  <c:v>44506.466700243058</c:v>
                </c:pt>
                <c:pt idx="1035">
                  <c:v>44506.468783055563</c:v>
                </c:pt>
                <c:pt idx="1036">
                  <c:v>44506.470866793999</c:v>
                </c:pt>
                <c:pt idx="1037">
                  <c:v>44506.472950555559</c:v>
                </c:pt>
                <c:pt idx="1038">
                  <c:v>44506.47503321759</c:v>
                </c:pt>
                <c:pt idx="1039">
                  <c:v>44506.477116377311</c:v>
                </c:pt>
                <c:pt idx="1040">
                  <c:v>44506.479200057867</c:v>
                </c:pt>
                <c:pt idx="1041">
                  <c:v>44506.481283587957</c:v>
                </c:pt>
                <c:pt idx="1042">
                  <c:v>44506.483366458342</c:v>
                </c:pt>
                <c:pt idx="1043">
                  <c:v>44506.485449965199</c:v>
                </c:pt>
                <c:pt idx="1044">
                  <c:v>44506.489616701387</c:v>
                </c:pt>
                <c:pt idx="1045">
                  <c:v>44506.491699988423</c:v>
                </c:pt>
                <c:pt idx="1046">
                  <c:v>44506.49378315964</c:v>
                </c:pt>
                <c:pt idx="1047">
                  <c:v>44506.495866898149</c:v>
                </c:pt>
                <c:pt idx="1048">
                  <c:v>44506.497949756937</c:v>
                </c:pt>
                <c:pt idx="1049">
                  <c:v>44506.500033148201</c:v>
                </c:pt>
                <c:pt idx="1050">
                  <c:v>44506.50211671296</c:v>
                </c:pt>
                <c:pt idx="1051">
                  <c:v>44506.504199965268</c:v>
                </c:pt>
                <c:pt idx="1052">
                  <c:v>44506.506283298608</c:v>
                </c:pt>
                <c:pt idx="1053">
                  <c:v>44506.508366469912</c:v>
                </c:pt>
                <c:pt idx="1054">
                  <c:v>44506.510449710593</c:v>
                </c:pt>
                <c:pt idx="1055">
                  <c:v>44506.514616886598</c:v>
                </c:pt>
                <c:pt idx="1056">
                  <c:v>44506.516699942142</c:v>
                </c:pt>
                <c:pt idx="1057">
                  <c:v>44506.518783460633</c:v>
                </c:pt>
                <c:pt idx="1058">
                  <c:v>44506.520867210616</c:v>
                </c:pt>
                <c:pt idx="1059">
                  <c:v>44506.522950162027</c:v>
                </c:pt>
                <c:pt idx="1060">
                  <c:v>44506.525033564772</c:v>
                </c:pt>
                <c:pt idx="1061">
                  <c:v>44506.527116400473</c:v>
                </c:pt>
                <c:pt idx="1062">
                  <c:v>44506.529199594908</c:v>
                </c:pt>
                <c:pt idx="1063">
                  <c:v>44506.531283159733</c:v>
                </c:pt>
                <c:pt idx="1064">
                  <c:v>44506.533366574084</c:v>
                </c:pt>
                <c:pt idx="1065">
                  <c:v>44506.535449895833</c:v>
                </c:pt>
                <c:pt idx="1066">
                  <c:v>44506.537533518524</c:v>
                </c:pt>
                <c:pt idx="1067">
                  <c:v>44506.539616828712</c:v>
                </c:pt>
                <c:pt idx="1068">
                  <c:v>44506.54378334491</c:v>
                </c:pt>
                <c:pt idx="1069">
                  <c:v>44506.545866504617</c:v>
                </c:pt>
                <c:pt idx="1070">
                  <c:v>44506.547949687483</c:v>
                </c:pt>
                <c:pt idx="1071">
                  <c:v>44506.550033125</c:v>
                </c:pt>
                <c:pt idx="1072">
                  <c:v>44506.55211665509</c:v>
                </c:pt>
                <c:pt idx="1073">
                  <c:v>44506.55419988426</c:v>
                </c:pt>
                <c:pt idx="1074">
                  <c:v>44506.558366990743</c:v>
                </c:pt>
                <c:pt idx="1075">
                  <c:v>44506.560449930563</c:v>
                </c:pt>
                <c:pt idx="1076">
                  <c:v>44506.56253354167</c:v>
                </c:pt>
                <c:pt idx="1077">
                  <c:v>44506.564616307871</c:v>
                </c:pt>
                <c:pt idx="1078">
                  <c:v>44506.566699768518</c:v>
                </c:pt>
                <c:pt idx="1079">
                  <c:v>44506.568783148148</c:v>
                </c:pt>
                <c:pt idx="1080">
                  <c:v>44506.570866828712</c:v>
                </c:pt>
                <c:pt idx="1081">
                  <c:v>44506.572950127324</c:v>
                </c:pt>
                <c:pt idx="1082">
                  <c:v>44506.575033518522</c:v>
                </c:pt>
                <c:pt idx="1083">
                  <c:v>44506.577116319437</c:v>
                </c:pt>
                <c:pt idx="1084">
                  <c:v>44506.5812833565</c:v>
                </c:pt>
                <c:pt idx="1085">
                  <c:v>44506.583366435189</c:v>
                </c:pt>
                <c:pt idx="1086">
                  <c:v>44506.587533240738</c:v>
                </c:pt>
                <c:pt idx="1087">
                  <c:v>44506.589616828707</c:v>
                </c:pt>
                <c:pt idx="1088">
                  <c:v>44506.59169995362</c:v>
                </c:pt>
                <c:pt idx="1089">
                  <c:v>44506.593783286968</c:v>
                </c:pt>
                <c:pt idx="1090">
                  <c:v>44506.595867094911</c:v>
                </c:pt>
                <c:pt idx="1091">
                  <c:v>44506.597949629577</c:v>
                </c:pt>
                <c:pt idx="1092">
                  <c:v>44506.600033206021</c:v>
                </c:pt>
                <c:pt idx="1093">
                  <c:v>44506.60211684028</c:v>
                </c:pt>
                <c:pt idx="1094">
                  <c:v>44506.604199872687</c:v>
                </c:pt>
                <c:pt idx="1095">
                  <c:v>44506.606284004629</c:v>
                </c:pt>
                <c:pt idx="1096">
                  <c:v>44506.608366689798</c:v>
                </c:pt>
                <c:pt idx="1097">
                  <c:v>44506.610449652777</c:v>
                </c:pt>
                <c:pt idx="1098">
                  <c:v>44506.612533345004</c:v>
                </c:pt>
                <c:pt idx="1099">
                  <c:v>44506.614616458341</c:v>
                </c:pt>
                <c:pt idx="1100">
                  <c:v>44506.616699780097</c:v>
                </c:pt>
                <c:pt idx="1101">
                  <c:v>44506.622950138888</c:v>
                </c:pt>
                <c:pt idx="1102">
                  <c:v>44506.6250334375</c:v>
                </c:pt>
                <c:pt idx="1103">
                  <c:v>44506.627116412034</c:v>
                </c:pt>
                <c:pt idx="1104">
                  <c:v>44506.629199699077</c:v>
                </c:pt>
                <c:pt idx="1105">
                  <c:v>44506.631283414346</c:v>
                </c:pt>
                <c:pt idx="1106">
                  <c:v>44506.635449930553</c:v>
                </c:pt>
                <c:pt idx="1107">
                  <c:v>44506.637533310182</c:v>
                </c:pt>
                <c:pt idx="1108">
                  <c:v>44506.639616655077</c:v>
                </c:pt>
                <c:pt idx="1109">
                  <c:v>44506.641700011503</c:v>
                </c:pt>
                <c:pt idx="1110">
                  <c:v>44506.643783067047</c:v>
                </c:pt>
                <c:pt idx="1111">
                  <c:v>44506.645866643521</c:v>
                </c:pt>
                <c:pt idx="1112">
                  <c:v>44506.650033345002</c:v>
                </c:pt>
                <c:pt idx="1113">
                  <c:v>44506.65420005787</c:v>
                </c:pt>
                <c:pt idx="1114">
                  <c:v>44506.656283576398</c:v>
                </c:pt>
                <c:pt idx="1115">
                  <c:v>44506.6583669213</c:v>
                </c:pt>
                <c:pt idx="1116">
                  <c:v>44506.660449895833</c:v>
                </c:pt>
                <c:pt idx="1117">
                  <c:v>44506.664616539347</c:v>
                </c:pt>
                <c:pt idx="1118">
                  <c:v>44506.666700104157</c:v>
                </c:pt>
                <c:pt idx="1119">
                  <c:v>44506.668783229157</c:v>
                </c:pt>
                <c:pt idx="1120">
                  <c:v>44506.670866805558</c:v>
                </c:pt>
                <c:pt idx="1121">
                  <c:v>44506.675033460633</c:v>
                </c:pt>
                <c:pt idx="1122">
                  <c:v>44506.677116516177</c:v>
                </c:pt>
                <c:pt idx="1123">
                  <c:v>44506.679199861028</c:v>
                </c:pt>
                <c:pt idx="1124">
                  <c:v>44506.681283599537</c:v>
                </c:pt>
                <c:pt idx="1125">
                  <c:v>44506.683366435187</c:v>
                </c:pt>
                <c:pt idx="1126">
                  <c:v>44506.685449895827</c:v>
                </c:pt>
                <c:pt idx="1127">
                  <c:v>44506.687533668999</c:v>
                </c:pt>
                <c:pt idx="1128">
                  <c:v>44506.689616597221</c:v>
                </c:pt>
                <c:pt idx="1129">
                  <c:v>44506.691700300849</c:v>
                </c:pt>
                <c:pt idx="1130">
                  <c:v>44506.693783124967</c:v>
                </c:pt>
                <c:pt idx="1131">
                  <c:v>44506.695866458344</c:v>
                </c:pt>
                <c:pt idx="1132">
                  <c:v>44506.700033090281</c:v>
                </c:pt>
                <c:pt idx="1133">
                  <c:v>44506.70211677083</c:v>
                </c:pt>
                <c:pt idx="1134">
                  <c:v>44506.704200995373</c:v>
                </c:pt>
                <c:pt idx="1135">
                  <c:v>44506.706283611042</c:v>
                </c:pt>
                <c:pt idx="1136">
                  <c:v>44506.708367118059</c:v>
                </c:pt>
                <c:pt idx="1137">
                  <c:v>44506.710449675928</c:v>
                </c:pt>
                <c:pt idx="1138">
                  <c:v>44506.712533229198</c:v>
                </c:pt>
                <c:pt idx="1139">
                  <c:v>44506.714616550933</c:v>
                </c:pt>
                <c:pt idx="1140">
                  <c:v>44506.716699895842</c:v>
                </c:pt>
                <c:pt idx="1141">
                  <c:v>44506.71878354159</c:v>
                </c:pt>
                <c:pt idx="1142">
                  <c:v>44506.720866597178</c:v>
                </c:pt>
                <c:pt idx="1143">
                  <c:v>44506.725033610986</c:v>
                </c:pt>
                <c:pt idx="1144">
                  <c:v>44506.727116365662</c:v>
                </c:pt>
                <c:pt idx="1145">
                  <c:v>44506.729199849528</c:v>
                </c:pt>
                <c:pt idx="1146">
                  <c:v>44506.731283356479</c:v>
                </c:pt>
                <c:pt idx="1147">
                  <c:v>44506.733366747612</c:v>
                </c:pt>
                <c:pt idx="1148">
                  <c:v>44506.735450057873</c:v>
                </c:pt>
                <c:pt idx="1149">
                  <c:v>44506.737533611042</c:v>
                </c:pt>
                <c:pt idx="1150">
                  <c:v>44506.741700185114</c:v>
                </c:pt>
                <c:pt idx="1151">
                  <c:v>44506.743783402773</c:v>
                </c:pt>
                <c:pt idx="1152">
                  <c:v>44506.745866585567</c:v>
                </c:pt>
                <c:pt idx="1153">
                  <c:v>44506.747949884193</c:v>
                </c:pt>
                <c:pt idx="1154">
                  <c:v>44506.75003333333</c:v>
                </c:pt>
                <c:pt idx="1155">
                  <c:v>44506.752116469906</c:v>
                </c:pt>
                <c:pt idx="1156">
                  <c:v>44506.754199895833</c:v>
                </c:pt>
                <c:pt idx="1157">
                  <c:v>44506.756283437498</c:v>
                </c:pt>
                <c:pt idx="1158">
                  <c:v>44506.758366851827</c:v>
                </c:pt>
                <c:pt idx="1159">
                  <c:v>44506.760450057853</c:v>
                </c:pt>
                <c:pt idx="1160">
                  <c:v>44506.762533368063</c:v>
                </c:pt>
                <c:pt idx="1161">
                  <c:v>44506.764616655077</c:v>
                </c:pt>
                <c:pt idx="1162">
                  <c:v>44506.766699918982</c:v>
                </c:pt>
                <c:pt idx="1163">
                  <c:v>44506.768783205996</c:v>
                </c:pt>
                <c:pt idx="1164">
                  <c:v>44506.770866909697</c:v>
                </c:pt>
                <c:pt idx="1165">
                  <c:v>44506.772950011567</c:v>
                </c:pt>
                <c:pt idx="1166">
                  <c:v>44506.777116574071</c:v>
                </c:pt>
                <c:pt idx="1167">
                  <c:v>44506.779200023127</c:v>
                </c:pt>
                <c:pt idx="1168">
                  <c:v>44506.787533310198</c:v>
                </c:pt>
                <c:pt idx="1169">
                  <c:v>44506.789616944443</c:v>
                </c:pt>
                <c:pt idx="1170">
                  <c:v>44506.795866423578</c:v>
                </c:pt>
                <c:pt idx="1171">
                  <c:v>44506.797950127242</c:v>
                </c:pt>
                <c:pt idx="1172">
                  <c:v>44506.800033159721</c:v>
                </c:pt>
                <c:pt idx="1173">
                  <c:v>44506.802116793981</c:v>
                </c:pt>
                <c:pt idx="1174">
                  <c:v>44506.804200231483</c:v>
                </c:pt>
                <c:pt idx="1175">
                  <c:v>44506.806283680562</c:v>
                </c:pt>
                <c:pt idx="1176">
                  <c:v>44506.808366967598</c:v>
                </c:pt>
                <c:pt idx="1177">
                  <c:v>44506.810449884259</c:v>
                </c:pt>
                <c:pt idx="1178">
                  <c:v>44506.812533483797</c:v>
                </c:pt>
                <c:pt idx="1179">
                  <c:v>44506.814617002332</c:v>
                </c:pt>
                <c:pt idx="1180">
                  <c:v>44506.816699976902</c:v>
                </c:pt>
                <c:pt idx="1181">
                  <c:v>44506.818783391202</c:v>
                </c:pt>
                <c:pt idx="1182">
                  <c:v>44506.820866585593</c:v>
                </c:pt>
                <c:pt idx="1183">
                  <c:v>44506.822949965273</c:v>
                </c:pt>
                <c:pt idx="1184">
                  <c:v>44506.825033356479</c:v>
                </c:pt>
                <c:pt idx="1185">
                  <c:v>44506.827116678243</c:v>
                </c:pt>
                <c:pt idx="1186">
                  <c:v>44506.829199988431</c:v>
                </c:pt>
                <c:pt idx="1187">
                  <c:v>44506.8312834838</c:v>
                </c:pt>
                <c:pt idx="1188">
                  <c:v>44506.833366793981</c:v>
                </c:pt>
                <c:pt idx="1189">
                  <c:v>44506.835449918981</c:v>
                </c:pt>
                <c:pt idx="1190">
                  <c:v>44506.837533622682</c:v>
                </c:pt>
                <c:pt idx="1191">
                  <c:v>44506.839616701393</c:v>
                </c:pt>
                <c:pt idx="1192">
                  <c:v>44506.841700243058</c:v>
                </c:pt>
                <c:pt idx="1193">
                  <c:v>44506.843783518503</c:v>
                </c:pt>
                <c:pt idx="1194">
                  <c:v>44506.847950266201</c:v>
                </c:pt>
                <c:pt idx="1195">
                  <c:v>44506.850033518531</c:v>
                </c:pt>
                <c:pt idx="1196">
                  <c:v>44506.8521169792</c:v>
                </c:pt>
                <c:pt idx="1197">
                  <c:v>44506.854200231479</c:v>
                </c:pt>
                <c:pt idx="1198">
                  <c:v>44506.856283634261</c:v>
                </c:pt>
                <c:pt idx="1199">
                  <c:v>44506.858367106499</c:v>
                </c:pt>
                <c:pt idx="1200">
                  <c:v>44506.862533194442</c:v>
                </c:pt>
                <c:pt idx="1201">
                  <c:v>44506.86670003472</c:v>
                </c:pt>
                <c:pt idx="1202">
                  <c:v>44506.868783472222</c:v>
                </c:pt>
                <c:pt idx="1203">
                  <c:v>44506.870866863428</c:v>
                </c:pt>
                <c:pt idx="1204">
                  <c:v>44506.872949872683</c:v>
                </c:pt>
                <c:pt idx="1205">
                  <c:v>44506.87503333333</c:v>
                </c:pt>
                <c:pt idx="1206">
                  <c:v>44506.877116597221</c:v>
                </c:pt>
                <c:pt idx="1207">
                  <c:v>44506.87919994213</c:v>
                </c:pt>
                <c:pt idx="1208">
                  <c:v>44506.881283379633</c:v>
                </c:pt>
                <c:pt idx="1209">
                  <c:v>44506.883366805552</c:v>
                </c:pt>
                <c:pt idx="1210">
                  <c:v>44506.885450104171</c:v>
                </c:pt>
                <c:pt idx="1211">
                  <c:v>44506.887533321758</c:v>
                </c:pt>
                <c:pt idx="1212">
                  <c:v>44506.88961662037</c:v>
                </c:pt>
                <c:pt idx="1213">
                  <c:v>44506.893783425927</c:v>
                </c:pt>
                <c:pt idx="1214">
                  <c:v>44506.895866701307</c:v>
                </c:pt>
                <c:pt idx="1215">
                  <c:v>44506.897950196762</c:v>
                </c:pt>
                <c:pt idx="1216">
                  <c:v>44506.900033240738</c:v>
                </c:pt>
                <c:pt idx="1217">
                  <c:v>44506.904200150471</c:v>
                </c:pt>
                <c:pt idx="1218">
                  <c:v>44506.906283564807</c:v>
                </c:pt>
                <c:pt idx="1219">
                  <c:v>44506.908366967589</c:v>
                </c:pt>
                <c:pt idx="1220">
                  <c:v>44506.910449791663</c:v>
                </c:pt>
                <c:pt idx="1221">
                  <c:v>44506.912533136601</c:v>
                </c:pt>
                <c:pt idx="1222">
                  <c:v>44506.914616666669</c:v>
                </c:pt>
                <c:pt idx="1223">
                  <c:v>44506.916700011578</c:v>
                </c:pt>
                <c:pt idx="1224">
                  <c:v>44506.918783761583</c:v>
                </c:pt>
                <c:pt idx="1225">
                  <c:v>44506.92086672454</c:v>
                </c:pt>
                <c:pt idx="1226">
                  <c:v>44506.922950324071</c:v>
                </c:pt>
                <c:pt idx="1227">
                  <c:v>44506.925033576394</c:v>
                </c:pt>
                <c:pt idx="1228">
                  <c:v>44506.927116678227</c:v>
                </c:pt>
                <c:pt idx="1229">
                  <c:v>44506.929200787017</c:v>
                </c:pt>
                <c:pt idx="1230">
                  <c:v>44506.933366585567</c:v>
                </c:pt>
                <c:pt idx="1231">
                  <c:v>44506.935450243058</c:v>
                </c:pt>
                <c:pt idx="1232">
                  <c:v>44506.937533842603</c:v>
                </c:pt>
                <c:pt idx="1233">
                  <c:v>44506.939616747688</c:v>
                </c:pt>
                <c:pt idx="1234">
                  <c:v>44506.941700266187</c:v>
                </c:pt>
                <c:pt idx="1235">
                  <c:v>44506.943783287017</c:v>
                </c:pt>
                <c:pt idx="1236">
                  <c:v>44506.945866655093</c:v>
                </c:pt>
                <c:pt idx="1237">
                  <c:v>44506.947950162037</c:v>
                </c:pt>
                <c:pt idx="1238">
                  <c:v>44506.950033148198</c:v>
                </c:pt>
                <c:pt idx="1239">
                  <c:v>44506.952116712971</c:v>
                </c:pt>
                <c:pt idx="1240">
                  <c:v>44506.956283495398</c:v>
                </c:pt>
                <c:pt idx="1241">
                  <c:v>44506.95836704861</c:v>
                </c:pt>
                <c:pt idx="1242">
                  <c:v>44506.960450381943</c:v>
                </c:pt>
                <c:pt idx="1243">
                  <c:v>44506.962533124999</c:v>
                </c:pt>
                <c:pt idx="1244">
                  <c:v>44506.96461664352</c:v>
                </c:pt>
                <c:pt idx="1245">
                  <c:v>44506.9666999537</c:v>
                </c:pt>
                <c:pt idx="1246">
                  <c:v>44506.9687834375</c:v>
                </c:pt>
                <c:pt idx="1247">
                  <c:v>44506.970866782409</c:v>
                </c:pt>
                <c:pt idx="1248">
                  <c:v>44506.975033807881</c:v>
                </c:pt>
                <c:pt idx="1249">
                  <c:v>44506.981283356479</c:v>
                </c:pt>
                <c:pt idx="1250">
                  <c:v>44506.983366875</c:v>
                </c:pt>
                <c:pt idx="1251">
                  <c:v>44506.985449965199</c:v>
                </c:pt>
                <c:pt idx="1252">
                  <c:v>44506.987533495398</c:v>
                </c:pt>
                <c:pt idx="1253">
                  <c:v>44506.989616736108</c:v>
                </c:pt>
                <c:pt idx="1254">
                  <c:v>44506.993783506863</c:v>
                </c:pt>
                <c:pt idx="1255">
                  <c:v>44506.995866458332</c:v>
                </c:pt>
                <c:pt idx="1256">
                  <c:v>44506.997949907403</c:v>
                </c:pt>
                <c:pt idx="1257">
                  <c:v>44507.00211681713</c:v>
                </c:pt>
                <c:pt idx="1258">
                  <c:v>44507.004200115727</c:v>
                </c:pt>
                <c:pt idx="1259">
                  <c:v>44507.006283101851</c:v>
                </c:pt>
                <c:pt idx="1260">
                  <c:v>44507.008366655093</c:v>
                </c:pt>
                <c:pt idx="1261">
                  <c:v>44507.010450092603</c:v>
                </c:pt>
                <c:pt idx="1262">
                  <c:v>44507.01253305556</c:v>
                </c:pt>
                <c:pt idx="1263">
                  <c:v>44507.014616469911</c:v>
                </c:pt>
                <c:pt idx="1264">
                  <c:v>44507.016699826403</c:v>
                </c:pt>
                <c:pt idx="1265">
                  <c:v>44507.018783321757</c:v>
                </c:pt>
                <c:pt idx="1266">
                  <c:v>44507.020866631923</c:v>
                </c:pt>
                <c:pt idx="1267">
                  <c:v>44507.022950462961</c:v>
                </c:pt>
                <c:pt idx="1268">
                  <c:v>44507.025033530073</c:v>
                </c:pt>
                <c:pt idx="1269">
                  <c:v>44507.027116747668</c:v>
                </c:pt>
                <c:pt idx="1270">
                  <c:v>44507.029200138888</c:v>
                </c:pt>
                <c:pt idx="1271">
                  <c:v>44507.033366435193</c:v>
                </c:pt>
                <c:pt idx="1272">
                  <c:v>44507.035450023133</c:v>
                </c:pt>
                <c:pt idx="1273">
                  <c:v>44507.037533391202</c:v>
                </c:pt>
                <c:pt idx="1274">
                  <c:v>44507.039616701382</c:v>
                </c:pt>
                <c:pt idx="1275">
                  <c:v>44507.041700173577</c:v>
                </c:pt>
                <c:pt idx="1276">
                  <c:v>44507.043783252273</c:v>
                </c:pt>
                <c:pt idx="1277">
                  <c:v>44507.045866585577</c:v>
                </c:pt>
                <c:pt idx="1278">
                  <c:v>44507.047949930558</c:v>
                </c:pt>
                <c:pt idx="1279">
                  <c:v>44507.050033287043</c:v>
                </c:pt>
                <c:pt idx="1280">
                  <c:v>44507.05211675926</c:v>
                </c:pt>
                <c:pt idx="1281">
                  <c:v>44507.056283310201</c:v>
                </c:pt>
                <c:pt idx="1282">
                  <c:v>44507.05836678241</c:v>
                </c:pt>
                <c:pt idx="1283">
                  <c:v>44507.060449791592</c:v>
                </c:pt>
                <c:pt idx="1284">
                  <c:v>44507.062533009259</c:v>
                </c:pt>
                <c:pt idx="1285">
                  <c:v>44507.064616493059</c:v>
                </c:pt>
                <c:pt idx="1286">
                  <c:v>44507.066700266187</c:v>
                </c:pt>
                <c:pt idx="1287">
                  <c:v>44507.068783252304</c:v>
                </c:pt>
                <c:pt idx="1288">
                  <c:v>44507.070866701382</c:v>
                </c:pt>
                <c:pt idx="1289">
                  <c:v>44507.075033252317</c:v>
                </c:pt>
                <c:pt idx="1290">
                  <c:v>44507.077116574073</c:v>
                </c:pt>
                <c:pt idx="1291">
                  <c:v>44507.079199756947</c:v>
                </c:pt>
                <c:pt idx="1292">
                  <c:v>44507.08128327546</c:v>
                </c:pt>
                <c:pt idx="1293">
                  <c:v>44507.083367905077</c:v>
                </c:pt>
                <c:pt idx="1294">
                  <c:v>44507.085450266197</c:v>
                </c:pt>
                <c:pt idx="1295">
                  <c:v>44507.087533483798</c:v>
                </c:pt>
                <c:pt idx="1296">
                  <c:v>44507.089616793979</c:v>
                </c:pt>
                <c:pt idx="1297">
                  <c:v>44507.091699791592</c:v>
                </c:pt>
                <c:pt idx="1298">
                  <c:v>44507.09586666659</c:v>
                </c:pt>
                <c:pt idx="1299">
                  <c:v>44507.097949722192</c:v>
                </c:pt>
                <c:pt idx="1300">
                  <c:v>44507.100033402778</c:v>
                </c:pt>
                <c:pt idx="1301">
                  <c:v>44507.102116712973</c:v>
                </c:pt>
                <c:pt idx="1302">
                  <c:v>44507.104199895832</c:v>
                </c:pt>
                <c:pt idx="1303">
                  <c:v>44507.106283611072</c:v>
                </c:pt>
                <c:pt idx="1304">
                  <c:v>44507.108366643522</c:v>
                </c:pt>
                <c:pt idx="1305">
                  <c:v>44507.110450081003</c:v>
                </c:pt>
                <c:pt idx="1306">
                  <c:v>44507.112533136598</c:v>
                </c:pt>
                <c:pt idx="1307">
                  <c:v>44507.114616446801</c:v>
                </c:pt>
                <c:pt idx="1308">
                  <c:v>44507.116699953702</c:v>
                </c:pt>
                <c:pt idx="1309">
                  <c:v>44507.118783483776</c:v>
                </c:pt>
                <c:pt idx="1310">
                  <c:v>44507.122950080993</c:v>
                </c:pt>
                <c:pt idx="1311">
                  <c:v>44507.12503314815</c:v>
                </c:pt>
                <c:pt idx="1312">
                  <c:v>44507.129199791583</c:v>
                </c:pt>
                <c:pt idx="1313">
                  <c:v>44507.131283206021</c:v>
                </c:pt>
                <c:pt idx="1314">
                  <c:v>44507.133366539259</c:v>
                </c:pt>
                <c:pt idx="1315">
                  <c:v>44507.135449999987</c:v>
                </c:pt>
                <c:pt idx="1316">
                  <c:v>44507.137533310182</c:v>
                </c:pt>
                <c:pt idx="1317">
                  <c:v>44507.139616585577</c:v>
                </c:pt>
                <c:pt idx="1318">
                  <c:v>44507.141699872693</c:v>
                </c:pt>
                <c:pt idx="1319">
                  <c:v>44507.143783379623</c:v>
                </c:pt>
                <c:pt idx="1320">
                  <c:v>44507.145866805557</c:v>
                </c:pt>
                <c:pt idx="1321">
                  <c:v>44507.147949803177</c:v>
                </c:pt>
                <c:pt idx="1322">
                  <c:v>44507.150033368052</c:v>
                </c:pt>
                <c:pt idx="1323">
                  <c:v>44507.152117048608</c:v>
                </c:pt>
                <c:pt idx="1324">
                  <c:v>44507.15420020833</c:v>
                </c:pt>
                <c:pt idx="1325">
                  <c:v>44507.1562834375</c:v>
                </c:pt>
                <c:pt idx="1326">
                  <c:v>44507.158366493059</c:v>
                </c:pt>
                <c:pt idx="1327">
                  <c:v>44507.160449988427</c:v>
                </c:pt>
                <c:pt idx="1328">
                  <c:v>44507.162533344912</c:v>
                </c:pt>
                <c:pt idx="1329">
                  <c:v>44507.164616678238</c:v>
                </c:pt>
                <c:pt idx="1330">
                  <c:v>44507.166699884263</c:v>
                </c:pt>
                <c:pt idx="1331">
                  <c:v>44507.168783252273</c:v>
                </c:pt>
                <c:pt idx="1332">
                  <c:v>44507.170867280103</c:v>
                </c:pt>
                <c:pt idx="1333">
                  <c:v>44507.172950034721</c:v>
                </c:pt>
                <c:pt idx="1334">
                  <c:v>44507.177116562503</c:v>
                </c:pt>
                <c:pt idx="1335">
                  <c:v>44507.179200231483</c:v>
                </c:pt>
                <c:pt idx="1336">
                  <c:v>44507.181283518497</c:v>
                </c:pt>
                <c:pt idx="1337">
                  <c:v>44507.183366712947</c:v>
                </c:pt>
                <c:pt idx="1338">
                  <c:v>44507.189616990741</c:v>
                </c:pt>
                <c:pt idx="1339">
                  <c:v>44507.193783379567</c:v>
                </c:pt>
                <c:pt idx="1340">
                  <c:v>44507.197949988433</c:v>
                </c:pt>
                <c:pt idx="1341">
                  <c:v>44507.200033576388</c:v>
                </c:pt>
                <c:pt idx="1342">
                  <c:v>44507.202116793982</c:v>
                </c:pt>
                <c:pt idx="1343">
                  <c:v>44507.204200092601</c:v>
                </c:pt>
                <c:pt idx="1344">
                  <c:v>44507.20628327546</c:v>
                </c:pt>
                <c:pt idx="1345">
                  <c:v>44507.208366481478</c:v>
                </c:pt>
                <c:pt idx="1346">
                  <c:v>44507.210449872677</c:v>
                </c:pt>
                <c:pt idx="1347">
                  <c:v>44507.212533148202</c:v>
                </c:pt>
                <c:pt idx="1348">
                  <c:v>44507.216700127297</c:v>
                </c:pt>
                <c:pt idx="1349">
                  <c:v>44507.218783796277</c:v>
                </c:pt>
                <c:pt idx="1350">
                  <c:v>44507.220866574084</c:v>
                </c:pt>
                <c:pt idx="1351">
                  <c:v>44507.222949988427</c:v>
                </c:pt>
                <c:pt idx="1352">
                  <c:v>44507.225033564733</c:v>
                </c:pt>
                <c:pt idx="1353">
                  <c:v>44507.227116585549</c:v>
                </c:pt>
                <c:pt idx="1354">
                  <c:v>44507.229200115653</c:v>
                </c:pt>
                <c:pt idx="1355">
                  <c:v>44507.231283287023</c:v>
                </c:pt>
                <c:pt idx="1356">
                  <c:v>44507.233366678192</c:v>
                </c:pt>
                <c:pt idx="1357">
                  <c:v>44507.235449849533</c:v>
                </c:pt>
                <c:pt idx="1358">
                  <c:v>44507.237533761567</c:v>
                </c:pt>
                <c:pt idx="1359">
                  <c:v>44507.23961689815</c:v>
                </c:pt>
                <c:pt idx="1360">
                  <c:v>44507.241699780083</c:v>
                </c:pt>
                <c:pt idx="1361">
                  <c:v>44507.243783252241</c:v>
                </c:pt>
                <c:pt idx="1362">
                  <c:v>44507.245866689773</c:v>
                </c:pt>
                <c:pt idx="1363">
                  <c:v>44507.250034155099</c:v>
                </c:pt>
                <c:pt idx="1364">
                  <c:v>44507.252116620373</c:v>
                </c:pt>
                <c:pt idx="1365">
                  <c:v>44507.254199965268</c:v>
                </c:pt>
                <c:pt idx="1366">
                  <c:v>44507.256283437498</c:v>
                </c:pt>
                <c:pt idx="1367">
                  <c:v>44507.258366666647</c:v>
                </c:pt>
                <c:pt idx="1368">
                  <c:v>44507.260450069363</c:v>
                </c:pt>
                <c:pt idx="1369">
                  <c:v>44507.266700219872</c:v>
                </c:pt>
                <c:pt idx="1370">
                  <c:v>44507.268783368047</c:v>
                </c:pt>
                <c:pt idx="1371">
                  <c:v>44507.270866793981</c:v>
                </c:pt>
                <c:pt idx="1372">
                  <c:v>44507.272949814796</c:v>
                </c:pt>
                <c:pt idx="1373">
                  <c:v>44507.275033495367</c:v>
                </c:pt>
                <c:pt idx="1374">
                  <c:v>44507.277116793979</c:v>
                </c:pt>
                <c:pt idx="1375">
                  <c:v>44507.279200080993</c:v>
                </c:pt>
                <c:pt idx="1376">
                  <c:v>44507.281283344913</c:v>
                </c:pt>
                <c:pt idx="1377">
                  <c:v>44507.283366770833</c:v>
                </c:pt>
                <c:pt idx="1378">
                  <c:v>44507.285450115662</c:v>
                </c:pt>
                <c:pt idx="1379">
                  <c:v>44507.287533182869</c:v>
                </c:pt>
                <c:pt idx="1380">
                  <c:v>44507.291699930553</c:v>
                </c:pt>
                <c:pt idx="1381">
                  <c:v>44507.29378339112</c:v>
                </c:pt>
                <c:pt idx="1382">
                  <c:v>44507.295866562403</c:v>
                </c:pt>
                <c:pt idx="1383">
                  <c:v>44507.300033611107</c:v>
                </c:pt>
                <c:pt idx="1384">
                  <c:v>44507.302117060201</c:v>
                </c:pt>
                <c:pt idx="1385">
                  <c:v>44507.304200231483</c:v>
                </c:pt>
                <c:pt idx="1386">
                  <c:v>44507.306283460654</c:v>
                </c:pt>
                <c:pt idx="1387">
                  <c:v>44507.308366504629</c:v>
                </c:pt>
                <c:pt idx="1388">
                  <c:v>44507.310449861106</c:v>
                </c:pt>
                <c:pt idx="1389">
                  <c:v>44507.312533449098</c:v>
                </c:pt>
                <c:pt idx="1390">
                  <c:v>44507.314616689822</c:v>
                </c:pt>
                <c:pt idx="1391">
                  <c:v>44507.316699976902</c:v>
                </c:pt>
                <c:pt idx="1392">
                  <c:v>44507.320866527778</c:v>
                </c:pt>
                <c:pt idx="1393">
                  <c:v>44507.322949733767</c:v>
                </c:pt>
                <c:pt idx="1394">
                  <c:v>44507.327116944442</c:v>
                </c:pt>
                <c:pt idx="1395">
                  <c:v>44507.329200312503</c:v>
                </c:pt>
                <c:pt idx="1396">
                  <c:v>44507.331283333333</c:v>
                </c:pt>
                <c:pt idx="1397">
                  <c:v>44507.333367222222</c:v>
                </c:pt>
                <c:pt idx="1398">
                  <c:v>44507.335450243052</c:v>
                </c:pt>
                <c:pt idx="1399">
                  <c:v>44507.337533692131</c:v>
                </c:pt>
                <c:pt idx="1400">
                  <c:v>44507.339616655103</c:v>
                </c:pt>
                <c:pt idx="1401">
                  <c:v>44507.341699942132</c:v>
                </c:pt>
                <c:pt idx="1402">
                  <c:v>44507.343783333323</c:v>
                </c:pt>
                <c:pt idx="1403">
                  <c:v>44507.34794994213</c:v>
                </c:pt>
                <c:pt idx="1404">
                  <c:v>44507.350033518531</c:v>
                </c:pt>
                <c:pt idx="1405">
                  <c:v>44507.352116608803</c:v>
                </c:pt>
                <c:pt idx="1406">
                  <c:v>44507.354199965281</c:v>
                </c:pt>
                <c:pt idx="1407">
                  <c:v>44507.356283310182</c:v>
                </c:pt>
                <c:pt idx="1408">
                  <c:v>44507.358366840279</c:v>
                </c:pt>
                <c:pt idx="1409">
                  <c:v>44507.360450162043</c:v>
                </c:pt>
                <c:pt idx="1410">
                  <c:v>44507.362533738429</c:v>
                </c:pt>
                <c:pt idx="1411">
                  <c:v>44507.364616527782</c:v>
                </c:pt>
                <c:pt idx="1412">
                  <c:v>44507.368783333317</c:v>
                </c:pt>
                <c:pt idx="1413">
                  <c:v>44507.375033518518</c:v>
                </c:pt>
                <c:pt idx="1414">
                  <c:v>44507.377116527779</c:v>
                </c:pt>
                <c:pt idx="1415">
                  <c:v>44507.37920033565</c:v>
                </c:pt>
                <c:pt idx="1416">
                  <c:v>44507.383366770831</c:v>
                </c:pt>
                <c:pt idx="1417">
                  <c:v>44507.385449791647</c:v>
                </c:pt>
                <c:pt idx="1418">
                  <c:v>44507.3896167477</c:v>
                </c:pt>
                <c:pt idx="1419">
                  <c:v>44507.391700208333</c:v>
                </c:pt>
                <c:pt idx="1420">
                  <c:v>44507.393783321677</c:v>
                </c:pt>
                <c:pt idx="1421">
                  <c:v>44507.395866643521</c:v>
                </c:pt>
                <c:pt idx="1422">
                  <c:v>44507.397949872677</c:v>
                </c:pt>
                <c:pt idx="1423">
                  <c:v>44507.400033414349</c:v>
                </c:pt>
                <c:pt idx="1424">
                  <c:v>44507.40211649306</c:v>
                </c:pt>
                <c:pt idx="1425">
                  <c:v>44507.404200092598</c:v>
                </c:pt>
                <c:pt idx="1426">
                  <c:v>44507.406283206023</c:v>
                </c:pt>
                <c:pt idx="1427">
                  <c:v>44507.408366493059</c:v>
                </c:pt>
                <c:pt idx="1428">
                  <c:v>44507.410450196759</c:v>
                </c:pt>
                <c:pt idx="1429">
                  <c:v>44507.41253337964</c:v>
                </c:pt>
                <c:pt idx="1430">
                  <c:v>44507.414616724542</c:v>
                </c:pt>
                <c:pt idx="1431">
                  <c:v>44507.416700358801</c:v>
                </c:pt>
                <c:pt idx="1432">
                  <c:v>44507.418783564797</c:v>
                </c:pt>
                <c:pt idx="1433">
                  <c:v>44507.420867106499</c:v>
                </c:pt>
                <c:pt idx="1434">
                  <c:v>44507.422949664353</c:v>
                </c:pt>
                <c:pt idx="1435">
                  <c:v>44507.425033460633</c:v>
                </c:pt>
                <c:pt idx="1436">
                  <c:v>44507.427116689803</c:v>
                </c:pt>
                <c:pt idx="1437">
                  <c:v>44507.429200069433</c:v>
                </c:pt>
                <c:pt idx="1438">
                  <c:v>44507.431283541591</c:v>
                </c:pt>
                <c:pt idx="1439">
                  <c:v>44507.433366759193</c:v>
                </c:pt>
                <c:pt idx="1440">
                  <c:v>44507.435449895827</c:v>
                </c:pt>
                <c:pt idx="1441">
                  <c:v>44507.43753333333</c:v>
                </c:pt>
                <c:pt idx="1442">
                  <c:v>44507.439616585623</c:v>
                </c:pt>
                <c:pt idx="1443">
                  <c:v>44507.441700219897</c:v>
                </c:pt>
                <c:pt idx="1444">
                  <c:v>44507.443783182847</c:v>
                </c:pt>
                <c:pt idx="1445">
                  <c:v>44507.445866724542</c:v>
                </c:pt>
                <c:pt idx="1446">
                  <c:v>44507.447950034722</c:v>
                </c:pt>
                <c:pt idx="1447">
                  <c:v>44507.450033275461</c:v>
                </c:pt>
                <c:pt idx="1448">
                  <c:v>44507.452116990738</c:v>
                </c:pt>
                <c:pt idx="1449">
                  <c:v>44507.456283043983</c:v>
                </c:pt>
                <c:pt idx="1450">
                  <c:v>44507.458366550927</c:v>
                </c:pt>
                <c:pt idx="1451">
                  <c:v>44507.460450289327</c:v>
                </c:pt>
                <c:pt idx="1452">
                  <c:v>44507.46253300926</c:v>
                </c:pt>
                <c:pt idx="1453">
                  <c:v>44507.464616631943</c:v>
                </c:pt>
                <c:pt idx="1454">
                  <c:v>44507.4666998264</c:v>
                </c:pt>
                <c:pt idx="1455">
                  <c:v>44507.468783206023</c:v>
                </c:pt>
                <c:pt idx="1456">
                  <c:v>44507.470866481483</c:v>
                </c:pt>
                <c:pt idx="1457">
                  <c:v>44507.472949895833</c:v>
                </c:pt>
                <c:pt idx="1458">
                  <c:v>44507.475033333343</c:v>
                </c:pt>
                <c:pt idx="1459">
                  <c:v>44507.477116689814</c:v>
                </c:pt>
                <c:pt idx="1460">
                  <c:v>44507.479199965273</c:v>
                </c:pt>
                <c:pt idx="1461">
                  <c:v>44507.481283229172</c:v>
                </c:pt>
                <c:pt idx="1462">
                  <c:v>44507.483366666653</c:v>
                </c:pt>
                <c:pt idx="1463">
                  <c:v>44507.485449861073</c:v>
                </c:pt>
                <c:pt idx="1464">
                  <c:v>44507.487533240739</c:v>
                </c:pt>
                <c:pt idx="1465">
                  <c:v>44507.489616284722</c:v>
                </c:pt>
                <c:pt idx="1466">
                  <c:v>44507.491699965198</c:v>
                </c:pt>
                <c:pt idx="1467">
                  <c:v>44507.493783286976</c:v>
                </c:pt>
                <c:pt idx="1468">
                  <c:v>44507.495866770827</c:v>
                </c:pt>
                <c:pt idx="1469">
                  <c:v>44507.497949965204</c:v>
                </c:pt>
                <c:pt idx="1470">
                  <c:v>44507.500033703713</c:v>
                </c:pt>
                <c:pt idx="1471">
                  <c:v>44507.502116643518</c:v>
                </c:pt>
                <c:pt idx="1472">
                  <c:v>44507.504200266201</c:v>
                </c:pt>
                <c:pt idx="1473">
                  <c:v>44507.508366238428</c:v>
                </c:pt>
                <c:pt idx="1474">
                  <c:v>44507.510449837973</c:v>
                </c:pt>
                <c:pt idx="1475">
                  <c:v>44507.51253315973</c:v>
                </c:pt>
                <c:pt idx="1476">
                  <c:v>44507.514617233799</c:v>
                </c:pt>
                <c:pt idx="1477">
                  <c:v>44507.516700231477</c:v>
                </c:pt>
                <c:pt idx="1478">
                  <c:v>44507.518783182873</c:v>
                </c:pt>
                <c:pt idx="1479">
                  <c:v>44507.520866736108</c:v>
                </c:pt>
                <c:pt idx="1480">
                  <c:v>44507.522949710583</c:v>
                </c:pt>
                <c:pt idx="1481">
                  <c:v>44507.525032986108</c:v>
                </c:pt>
                <c:pt idx="1482">
                  <c:v>44507.527116331003</c:v>
                </c:pt>
                <c:pt idx="1483">
                  <c:v>44507.529200219913</c:v>
                </c:pt>
                <c:pt idx="1484">
                  <c:v>44507.533366840267</c:v>
                </c:pt>
                <c:pt idx="1485">
                  <c:v>44507.535449675917</c:v>
                </c:pt>
                <c:pt idx="1486">
                  <c:v>44507.537533078706</c:v>
                </c:pt>
                <c:pt idx="1487">
                  <c:v>44507.539616307869</c:v>
                </c:pt>
                <c:pt idx="1488">
                  <c:v>44507.541699930553</c:v>
                </c:pt>
                <c:pt idx="1489">
                  <c:v>44507.545866666653</c:v>
                </c:pt>
                <c:pt idx="1490">
                  <c:v>44507.547950023138</c:v>
                </c:pt>
                <c:pt idx="1491">
                  <c:v>44507.550033229199</c:v>
                </c:pt>
                <c:pt idx="1492">
                  <c:v>44507.552116979197</c:v>
                </c:pt>
                <c:pt idx="1493">
                  <c:v>44507.554199988423</c:v>
                </c:pt>
                <c:pt idx="1494">
                  <c:v>44507.556283101861</c:v>
                </c:pt>
                <c:pt idx="1495">
                  <c:v>44507.558366597223</c:v>
                </c:pt>
                <c:pt idx="1496">
                  <c:v>44507.560449930563</c:v>
                </c:pt>
                <c:pt idx="1497">
                  <c:v>44507.562532951393</c:v>
                </c:pt>
                <c:pt idx="1498">
                  <c:v>44507.564616747688</c:v>
                </c:pt>
                <c:pt idx="1499">
                  <c:v>44507.568783356481</c:v>
                </c:pt>
                <c:pt idx="1500">
                  <c:v>44507.57086644676</c:v>
                </c:pt>
                <c:pt idx="1501">
                  <c:v>44507.572949733767</c:v>
                </c:pt>
                <c:pt idx="1502">
                  <c:v>44507.575033148161</c:v>
                </c:pt>
                <c:pt idx="1503">
                  <c:v>44507.577116712957</c:v>
                </c:pt>
                <c:pt idx="1504">
                  <c:v>44507.579199861073</c:v>
                </c:pt>
                <c:pt idx="1505">
                  <c:v>44507.581283611042</c:v>
                </c:pt>
                <c:pt idx="1506">
                  <c:v>44507.583366793981</c:v>
                </c:pt>
                <c:pt idx="1507">
                  <c:v>44507.585449942133</c:v>
                </c:pt>
                <c:pt idx="1508">
                  <c:v>44507.587533182872</c:v>
                </c:pt>
                <c:pt idx="1509">
                  <c:v>44507.589616724537</c:v>
                </c:pt>
                <c:pt idx="1510">
                  <c:v>44507.591699976852</c:v>
                </c:pt>
                <c:pt idx="1511">
                  <c:v>44507.593783159638</c:v>
                </c:pt>
                <c:pt idx="1512">
                  <c:v>44507.595866504576</c:v>
                </c:pt>
                <c:pt idx="1513">
                  <c:v>44507.597949594907</c:v>
                </c:pt>
                <c:pt idx="1514">
                  <c:v>44507.600033148199</c:v>
                </c:pt>
                <c:pt idx="1515">
                  <c:v>44507.60211644676</c:v>
                </c:pt>
                <c:pt idx="1516">
                  <c:v>44507.604200648151</c:v>
                </c:pt>
                <c:pt idx="1517">
                  <c:v>44507.606283032408</c:v>
                </c:pt>
                <c:pt idx="1518">
                  <c:v>44507.608366574073</c:v>
                </c:pt>
                <c:pt idx="1519">
                  <c:v>44507.612533287043</c:v>
                </c:pt>
                <c:pt idx="1520">
                  <c:v>44507.614616539351</c:v>
                </c:pt>
                <c:pt idx="1521">
                  <c:v>44507.616699861108</c:v>
                </c:pt>
                <c:pt idx="1522">
                  <c:v>44507.618783182872</c:v>
                </c:pt>
                <c:pt idx="1523">
                  <c:v>44507.620866666592</c:v>
                </c:pt>
                <c:pt idx="1524">
                  <c:v>44507.622949629593</c:v>
                </c:pt>
                <c:pt idx="1525">
                  <c:v>44507.625032997683</c:v>
                </c:pt>
                <c:pt idx="1526">
                  <c:v>44507.629199849544</c:v>
                </c:pt>
                <c:pt idx="1527">
                  <c:v>44507.631283298608</c:v>
                </c:pt>
                <c:pt idx="1528">
                  <c:v>44507.633366504568</c:v>
                </c:pt>
                <c:pt idx="1529">
                  <c:v>44507.635450405083</c:v>
                </c:pt>
                <c:pt idx="1530">
                  <c:v>44507.639617141213</c:v>
                </c:pt>
                <c:pt idx="1531">
                  <c:v>44507.641699641194</c:v>
                </c:pt>
                <c:pt idx="1532">
                  <c:v>44507.64378348372</c:v>
                </c:pt>
                <c:pt idx="1533">
                  <c:v>44507.645866550927</c:v>
                </c:pt>
                <c:pt idx="1534">
                  <c:v>44507.650033414349</c:v>
                </c:pt>
                <c:pt idx="1535">
                  <c:v>44507.652116597223</c:v>
                </c:pt>
                <c:pt idx="1536">
                  <c:v>44507.654200358797</c:v>
                </c:pt>
                <c:pt idx="1537">
                  <c:v>44507.65628333333</c:v>
                </c:pt>
                <c:pt idx="1538">
                  <c:v>44507.660450069423</c:v>
                </c:pt>
                <c:pt idx="1539">
                  <c:v>44507.662533298608</c:v>
                </c:pt>
                <c:pt idx="1540">
                  <c:v>44507.664616631933</c:v>
                </c:pt>
                <c:pt idx="1541">
                  <c:v>44507.666700023117</c:v>
                </c:pt>
                <c:pt idx="1542">
                  <c:v>44507.668783842593</c:v>
                </c:pt>
                <c:pt idx="1543">
                  <c:v>44507.670866840279</c:v>
                </c:pt>
                <c:pt idx="1544">
                  <c:v>44507.672949930558</c:v>
                </c:pt>
                <c:pt idx="1545">
                  <c:v>44507.677116747684</c:v>
                </c:pt>
                <c:pt idx="1546">
                  <c:v>44507.679199884253</c:v>
                </c:pt>
                <c:pt idx="1547">
                  <c:v>44507.681283402781</c:v>
                </c:pt>
                <c:pt idx="1548">
                  <c:v>44507.683366863348</c:v>
                </c:pt>
                <c:pt idx="1549">
                  <c:v>44507.685449999997</c:v>
                </c:pt>
                <c:pt idx="1550">
                  <c:v>44507.687533391203</c:v>
                </c:pt>
                <c:pt idx="1551">
                  <c:v>44507.689616307871</c:v>
                </c:pt>
                <c:pt idx="1552">
                  <c:v>44507.691700046213</c:v>
                </c:pt>
                <c:pt idx="1553">
                  <c:v>44507.69378299758</c:v>
                </c:pt>
                <c:pt idx="1554">
                  <c:v>44507.695866955997</c:v>
                </c:pt>
                <c:pt idx="1555">
                  <c:v>44507.697949907328</c:v>
                </c:pt>
                <c:pt idx="1556">
                  <c:v>44507.700033287038</c:v>
                </c:pt>
                <c:pt idx="1557">
                  <c:v>44507.702116608787</c:v>
                </c:pt>
                <c:pt idx="1558">
                  <c:v>44507.704200162043</c:v>
                </c:pt>
                <c:pt idx="1559">
                  <c:v>44507.708366527782</c:v>
                </c:pt>
                <c:pt idx="1560">
                  <c:v>44507.710450219907</c:v>
                </c:pt>
                <c:pt idx="1561">
                  <c:v>44507.71253315972</c:v>
                </c:pt>
                <c:pt idx="1562">
                  <c:v>44507.716699918979</c:v>
                </c:pt>
                <c:pt idx="1563">
                  <c:v>44507.720867349541</c:v>
                </c:pt>
                <c:pt idx="1564">
                  <c:v>44507.722949930547</c:v>
                </c:pt>
                <c:pt idx="1565">
                  <c:v>44507.727116955997</c:v>
                </c:pt>
                <c:pt idx="1566">
                  <c:v>44507.729199999987</c:v>
                </c:pt>
                <c:pt idx="1567">
                  <c:v>44507.731283310182</c:v>
                </c:pt>
                <c:pt idx="1568">
                  <c:v>44507.733366724533</c:v>
                </c:pt>
                <c:pt idx="1569">
                  <c:v>44507.735449942127</c:v>
                </c:pt>
                <c:pt idx="1570">
                  <c:v>44507.739616655083</c:v>
                </c:pt>
                <c:pt idx="1571">
                  <c:v>44507.741699675928</c:v>
                </c:pt>
                <c:pt idx="1572">
                  <c:v>44507.743783321683</c:v>
                </c:pt>
                <c:pt idx="1573">
                  <c:v>44507.745866574071</c:v>
                </c:pt>
                <c:pt idx="1574">
                  <c:v>44507.750033530087</c:v>
                </c:pt>
                <c:pt idx="1575">
                  <c:v>44507.752116585623</c:v>
                </c:pt>
                <c:pt idx="1576">
                  <c:v>44507.754200011572</c:v>
                </c:pt>
                <c:pt idx="1577">
                  <c:v>44507.756283182869</c:v>
                </c:pt>
                <c:pt idx="1578">
                  <c:v>44507.758366655093</c:v>
                </c:pt>
                <c:pt idx="1579">
                  <c:v>44507.760449999987</c:v>
                </c:pt>
                <c:pt idx="1580">
                  <c:v>44507.76253344908</c:v>
                </c:pt>
                <c:pt idx="1581">
                  <c:v>44507.764616469911</c:v>
                </c:pt>
                <c:pt idx="1582">
                  <c:v>44507.766700092587</c:v>
                </c:pt>
                <c:pt idx="1583">
                  <c:v>44507.768783564687</c:v>
                </c:pt>
                <c:pt idx="1584">
                  <c:v>44507.770866782397</c:v>
                </c:pt>
                <c:pt idx="1585">
                  <c:v>44507.772949675928</c:v>
                </c:pt>
                <c:pt idx="1586">
                  <c:v>44507.775033171267</c:v>
                </c:pt>
                <c:pt idx="1587">
                  <c:v>44507.777116527774</c:v>
                </c:pt>
                <c:pt idx="1588">
                  <c:v>44507.779199780067</c:v>
                </c:pt>
                <c:pt idx="1589">
                  <c:v>44507.781283229167</c:v>
                </c:pt>
                <c:pt idx="1590">
                  <c:v>44507.783366944437</c:v>
                </c:pt>
                <c:pt idx="1591">
                  <c:v>44507.785449895833</c:v>
                </c:pt>
                <c:pt idx="1592">
                  <c:v>44507.787533657407</c:v>
                </c:pt>
                <c:pt idx="1593">
                  <c:v>44507.789616516187</c:v>
                </c:pt>
                <c:pt idx="1594">
                  <c:v>44507.793783310088</c:v>
                </c:pt>
                <c:pt idx="1595">
                  <c:v>44507.795866388893</c:v>
                </c:pt>
                <c:pt idx="1596">
                  <c:v>44507.797949814732</c:v>
                </c:pt>
                <c:pt idx="1597">
                  <c:v>44507.800033564818</c:v>
                </c:pt>
                <c:pt idx="1598">
                  <c:v>44507.802116782412</c:v>
                </c:pt>
                <c:pt idx="1599">
                  <c:v>44507.804200104198</c:v>
                </c:pt>
                <c:pt idx="1600">
                  <c:v>44507.80628315972</c:v>
                </c:pt>
                <c:pt idx="1601">
                  <c:v>44507.80836667824</c:v>
                </c:pt>
                <c:pt idx="1602">
                  <c:v>44507.810449710632</c:v>
                </c:pt>
                <c:pt idx="1603">
                  <c:v>44507.812533252312</c:v>
                </c:pt>
                <c:pt idx="1604">
                  <c:v>44507.814616875003</c:v>
                </c:pt>
                <c:pt idx="1605">
                  <c:v>44507.81669989584</c:v>
                </c:pt>
                <c:pt idx="1606">
                  <c:v>44507.818783553223</c:v>
                </c:pt>
                <c:pt idx="1607">
                  <c:v>44507.820866712973</c:v>
                </c:pt>
                <c:pt idx="1608">
                  <c:v>44507.822950185182</c:v>
                </c:pt>
                <c:pt idx="1609">
                  <c:v>44507.825033171277</c:v>
                </c:pt>
                <c:pt idx="1610">
                  <c:v>44507.827116574073</c:v>
                </c:pt>
                <c:pt idx="1611">
                  <c:v>44507.829199918982</c:v>
                </c:pt>
                <c:pt idx="1612">
                  <c:v>44507.831283506937</c:v>
                </c:pt>
                <c:pt idx="1613">
                  <c:v>44507.833366712963</c:v>
                </c:pt>
                <c:pt idx="1614">
                  <c:v>44507.835449953673</c:v>
                </c:pt>
                <c:pt idx="1615">
                  <c:v>44507.839616527781</c:v>
                </c:pt>
                <c:pt idx="1616">
                  <c:v>44507.843783402779</c:v>
                </c:pt>
                <c:pt idx="1617">
                  <c:v>44507.84586666667</c:v>
                </c:pt>
                <c:pt idx="1618">
                  <c:v>44507.84795023148</c:v>
                </c:pt>
                <c:pt idx="1619">
                  <c:v>44507.850033506962</c:v>
                </c:pt>
                <c:pt idx="1620">
                  <c:v>44507.852116574082</c:v>
                </c:pt>
                <c:pt idx="1621">
                  <c:v>44507.858366736109</c:v>
                </c:pt>
                <c:pt idx="1622">
                  <c:v>44507.860450081003</c:v>
                </c:pt>
                <c:pt idx="1623">
                  <c:v>44507.862533449101</c:v>
                </c:pt>
                <c:pt idx="1624">
                  <c:v>44507.864616620369</c:v>
                </c:pt>
                <c:pt idx="1625">
                  <c:v>44507.866700208331</c:v>
                </c:pt>
                <c:pt idx="1626">
                  <c:v>44507.868783124999</c:v>
                </c:pt>
                <c:pt idx="1627">
                  <c:v>44507.870866689816</c:v>
                </c:pt>
                <c:pt idx="1628">
                  <c:v>44507.872949803233</c:v>
                </c:pt>
                <c:pt idx="1629">
                  <c:v>44507.875033368058</c:v>
                </c:pt>
                <c:pt idx="1630">
                  <c:v>44507.877116770833</c:v>
                </c:pt>
                <c:pt idx="1631">
                  <c:v>44507.881283263887</c:v>
                </c:pt>
                <c:pt idx="1632">
                  <c:v>44507.88336644676</c:v>
                </c:pt>
                <c:pt idx="1633">
                  <c:v>44507.885449988433</c:v>
                </c:pt>
                <c:pt idx="1634">
                  <c:v>44507.887533275461</c:v>
                </c:pt>
                <c:pt idx="1635">
                  <c:v>44507.8896165162</c:v>
                </c:pt>
                <c:pt idx="1636">
                  <c:v>44507.891700069362</c:v>
                </c:pt>
                <c:pt idx="1637">
                  <c:v>44507.893783541564</c:v>
                </c:pt>
                <c:pt idx="1638">
                  <c:v>44507.895866469909</c:v>
                </c:pt>
                <c:pt idx="1639">
                  <c:v>44507.897949976861</c:v>
                </c:pt>
                <c:pt idx="1640">
                  <c:v>44507.900033345002</c:v>
                </c:pt>
                <c:pt idx="1641">
                  <c:v>44507.902116840283</c:v>
                </c:pt>
                <c:pt idx="1642">
                  <c:v>44507.904199756951</c:v>
                </c:pt>
                <c:pt idx="1643">
                  <c:v>44507.910450057869</c:v>
                </c:pt>
                <c:pt idx="1644">
                  <c:v>44507.912533449096</c:v>
                </c:pt>
                <c:pt idx="1645">
                  <c:v>44507.914616643531</c:v>
                </c:pt>
                <c:pt idx="1646">
                  <c:v>44507.916700590278</c:v>
                </c:pt>
                <c:pt idx="1647">
                  <c:v>44507.920866504617</c:v>
                </c:pt>
                <c:pt idx="1648">
                  <c:v>44507.922950324071</c:v>
                </c:pt>
                <c:pt idx="1649">
                  <c:v>44507.925033287043</c:v>
                </c:pt>
                <c:pt idx="1650">
                  <c:v>44507.927117002313</c:v>
                </c:pt>
                <c:pt idx="1651">
                  <c:v>44507.929199918981</c:v>
                </c:pt>
                <c:pt idx="1652">
                  <c:v>44507.931283379628</c:v>
                </c:pt>
                <c:pt idx="1653">
                  <c:v>44507.933366608777</c:v>
                </c:pt>
                <c:pt idx="1654">
                  <c:v>44507.93545005787</c:v>
                </c:pt>
                <c:pt idx="1655">
                  <c:v>44507.9375333102</c:v>
                </c:pt>
                <c:pt idx="1656">
                  <c:v>44507.939616550932</c:v>
                </c:pt>
                <c:pt idx="1657">
                  <c:v>44507.941699918978</c:v>
                </c:pt>
                <c:pt idx="1658">
                  <c:v>44507.943783263872</c:v>
                </c:pt>
                <c:pt idx="1659">
                  <c:v>44507.945866712973</c:v>
                </c:pt>
                <c:pt idx="1660">
                  <c:v>44507.947950509253</c:v>
                </c:pt>
                <c:pt idx="1661">
                  <c:v>44507.950033287038</c:v>
                </c:pt>
                <c:pt idx="1662">
                  <c:v>44507.952117152781</c:v>
                </c:pt>
                <c:pt idx="1663">
                  <c:v>44507.954199942142</c:v>
                </c:pt>
                <c:pt idx="1664">
                  <c:v>44507.956283194442</c:v>
                </c:pt>
                <c:pt idx="1665">
                  <c:v>44507.960449942133</c:v>
                </c:pt>
                <c:pt idx="1666">
                  <c:v>44507.962533287042</c:v>
                </c:pt>
                <c:pt idx="1667">
                  <c:v>44507.964616516198</c:v>
                </c:pt>
                <c:pt idx="1668">
                  <c:v>44507.966700138888</c:v>
                </c:pt>
                <c:pt idx="1669">
                  <c:v>44507.970866400472</c:v>
                </c:pt>
                <c:pt idx="1670">
                  <c:v>44507.972950115727</c:v>
                </c:pt>
                <c:pt idx="1671">
                  <c:v>44507.975033333343</c:v>
                </c:pt>
                <c:pt idx="1672">
                  <c:v>44507.977116377311</c:v>
                </c:pt>
                <c:pt idx="1673">
                  <c:v>44507.979199976849</c:v>
                </c:pt>
                <c:pt idx="1674">
                  <c:v>44507.981283136571</c:v>
                </c:pt>
                <c:pt idx="1675">
                  <c:v>44507.983366597233</c:v>
                </c:pt>
                <c:pt idx="1676">
                  <c:v>44507.985450555563</c:v>
                </c:pt>
                <c:pt idx="1677">
                  <c:v>44507.987533321757</c:v>
                </c:pt>
                <c:pt idx="1678">
                  <c:v>44507.989616736108</c:v>
                </c:pt>
                <c:pt idx="1679">
                  <c:v>44507.991699942133</c:v>
                </c:pt>
                <c:pt idx="1680">
                  <c:v>44507.993783726823</c:v>
                </c:pt>
                <c:pt idx="1681">
                  <c:v>44507.995866631863</c:v>
                </c:pt>
                <c:pt idx="1682">
                  <c:v>44507.997949976852</c:v>
                </c:pt>
                <c:pt idx="1683">
                  <c:v>44508.004200185183</c:v>
                </c:pt>
                <c:pt idx="1684">
                  <c:v>44508.006283240742</c:v>
                </c:pt>
                <c:pt idx="1685">
                  <c:v>44508.008367106479</c:v>
                </c:pt>
                <c:pt idx="1686">
                  <c:v>44508.010449988433</c:v>
                </c:pt>
                <c:pt idx="1687">
                  <c:v>44508.012533692141</c:v>
                </c:pt>
                <c:pt idx="1688">
                  <c:v>44508.014616655099</c:v>
                </c:pt>
                <c:pt idx="1689">
                  <c:v>44508.01670054398</c:v>
                </c:pt>
                <c:pt idx="1690">
                  <c:v>44508.018783159721</c:v>
                </c:pt>
                <c:pt idx="1691">
                  <c:v>44508.020866539271</c:v>
                </c:pt>
                <c:pt idx="1692">
                  <c:v>44508.022950150473</c:v>
                </c:pt>
                <c:pt idx="1693">
                  <c:v>44508.025033483776</c:v>
                </c:pt>
                <c:pt idx="1694">
                  <c:v>44508.027116828707</c:v>
                </c:pt>
                <c:pt idx="1695">
                  <c:v>44508.029199976852</c:v>
                </c:pt>
                <c:pt idx="1696">
                  <c:v>44508.031283472221</c:v>
                </c:pt>
                <c:pt idx="1697">
                  <c:v>44508.033366736097</c:v>
                </c:pt>
                <c:pt idx="1698">
                  <c:v>44508.035450243056</c:v>
                </c:pt>
                <c:pt idx="1699">
                  <c:v>44508.037533356481</c:v>
                </c:pt>
                <c:pt idx="1700">
                  <c:v>44508.041699884263</c:v>
                </c:pt>
                <c:pt idx="1701">
                  <c:v>44508.043783263813</c:v>
                </c:pt>
                <c:pt idx="1702">
                  <c:v>44508.045866631917</c:v>
                </c:pt>
                <c:pt idx="1703">
                  <c:v>44508.047949918982</c:v>
                </c:pt>
                <c:pt idx="1704">
                  <c:v>44508.050033576401</c:v>
                </c:pt>
                <c:pt idx="1705">
                  <c:v>44508.05211650463</c:v>
                </c:pt>
                <c:pt idx="1706">
                  <c:v>44508.054200289349</c:v>
                </c:pt>
                <c:pt idx="1707">
                  <c:v>44508.058366412042</c:v>
                </c:pt>
                <c:pt idx="1708">
                  <c:v>44508.060449976852</c:v>
                </c:pt>
                <c:pt idx="1709">
                  <c:v>44508.062533599543</c:v>
                </c:pt>
                <c:pt idx="1710">
                  <c:v>44508.064616770833</c:v>
                </c:pt>
                <c:pt idx="1711">
                  <c:v>44508.066699976851</c:v>
                </c:pt>
                <c:pt idx="1712">
                  <c:v>44508.068782986113</c:v>
                </c:pt>
                <c:pt idx="1713">
                  <c:v>44508.070866643517</c:v>
                </c:pt>
                <c:pt idx="1714">
                  <c:v>44508.072949872687</c:v>
                </c:pt>
                <c:pt idx="1715">
                  <c:v>44508.075033564797</c:v>
                </c:pt>
                <c:pt idx="1716">
                  <c:v>44508.077116747692</c:v>
                </c:pt>
                <c:pt idx="1717">
                  <c:v>44508.079199965199</c:v>
                </c:pt>
                <c:pt idx="1718">
                  <c:v>44508.081283310188</c:v>
                </c:pt>
                <c:pt idx="1719">
                  <c:v>44508.083366782397</c:v>
                </c:pt>
                <c:pt idx="1720">
                  <c:v>44508.085449803177</c:v>
                </c:pt>
                <c:pt idx="1721">
                  <c:v>44508.087533043981</c:v>
                </c:pt>
                <c:pt idx="1722">
                  <c:v>44508.089616550933</c:v>
                </c:pt>
                <c:pt idx="1723">
                  <c:v>44508.091700080928</c:v>
                </c:pt>
                <c:pt idx="1724">
                  <c:v>44508.093783599463</c:v>
                </c:pt>
                <c:pt idx="1725">
                  <c:v>44508.097950289353</c:v>
                </c:pt>
                <c:pt idx="1726">
                  <c:v>44508.100033206021</c:v>
                </c:pt>
                <c:pt idx="1727">
                  <c:v>44508.102116574082</c:v>
                </c:pt>
                <c:pt idx="1728">
                  <c:v>44508.10419982639</c:v>
                </c:pt>
                <c:pt idx="1729">
                  <c:v>44508.106283194451</c:v>
                </c:pt>
                <c:pt idx="1730">
                  <c:v>44508.108366655077</c:v>
                </c:pt>
                <c:pt idx="1731">
                  <c:v>44508.110450046297</c:v>
                </c:pt>
                <c:pt idx="1732">
                  <c:v>44508.112533182881</c:v>
                </c:pt>
                <c:pt idx="1733">
                  <c:v>44508.114617210653</c:v>
                </c:pt>
                <c:pt idx="1734">
                  <c:v>44508.116700439823</c:v>
                </c:pt>
                <c:pt idx="1735">
                  <c:v>44508.118783449077</c:v>
                </c:pt>
                <c:pt idx="1736">
                  <c:v>44508.120866840283</c:v>
                </c:pt>
                <c:pt idx="1737">
                  <c:v>44508.122949699071</c:v>
                </c:pt>
                <c:pt idx="1738">
                  <c:v>44508.125033483782</c:v>
                </c:pt>
                <c:pt idx="1739">
                  <c:v>44508.127116828713</c:v>
                </c:pt>
                <c:pt idx="1740">
                  <c:v>44508.129200173593</c:v>
                </c:pt>
                <c:pt idx="1741">
                  <c:v>44508.131283541567</c:v>
                </c:pt>
                <c:pt idx="1742">
                  <c:v>44508.133367106479</c:v>
                </c:pt>
                <c:pt idx="1743">
                  <c:v>44508.135449884183</c:v>
                </c:pt>
                <c:pt idx="1744">
                  <c:v>44508.137533217603</c:v>
                </c:pt>
                <c:pt idx="1745">
                  <c:v>44508.13961672454</c:v>
                </c:pt>
                <c:pt idx="1746">
                  <c:v>44508.141700046282</c:v>
                </c:pt>
                <c:pt idx="1747">
                  <c:v>44508.143783518441</c:v>
                </c:pt>
                <c:pt idx="1748">
                  <c:v>44508.145866793981</c:v>
                </c:pt>
                <c:pt idx="1749">
                  <c:v>44508.147949907398</c:v>
                </c:pt>
                <c:pt idx="1750">
                  <c:v>44508.150033437501</c:v>
                </c:pt>
                <c:pt idx="1751">
                  <c:v>44508.152116863428</c:v>
                </c:pt>
                <c:pt idx="1752">
                  <c:v>44508.154199849538</c:v>
                </c:pt>
                <c:pt idx="1753">
                  <c:v>44508.156283368058</c:v>
                </c:pt>
                <c:pt idx="1754">
                  <c:v>44508.160449837953</c:v>
                </c:pt>
                <c:pt idx="1755">
                  <c:v>44508.16253390046</c:v>
                </c:pt>
                <c:pt idx="1756">
                  <c:v>44508.164616539347</c:v>
                </c:pt>
                <c:pt idx="1757">
                  <c:v>44508.166699918998</c:v>
                </c:pt>
                <c:pt idx="1758">
                  <c:v>44508.168783368063</c:v>
                </c:pt>
                <c:pt idx="1759">
                  <c:v>44508.170866377317</c:v>
                </c:pt>
                <c:pt idx="1760">
                  <c:v>44508.172949722197</c:v>
                </c:pt>
                <c:pt idx="1761">
                  <c:v>44508.175033425927</c:v>
                </c:pt>
                <c:pt idx="1762">
                  <c:v>44508.177116851853</c:v>
                </c:pt>
                <c:pt idx="1763">
                  <c:v>44508.179200381943</c:v>
                </c:pt>
                <c:pt idx="1764">
                  <c:v>44508.181283773127</c:v>
                </c:pt>
                <c:pt idx="1765">
                  <c:v>44508.183366608777</c:v>
                </c:pt>
                <c:pt idx="1766">
                  <c:v>44508.18544966427</c:v>
                </c:pt>
                <c:pt idx="1767">
                  <c:v>44508.1875333102</c:v>
                </c:pt>
                <c:pt idx="1768">
                  <c:v>44508.189616608797</c:v>
                </c:pt>
                <c:pt idx="1769">
                  <c:v>44508.191699803167</c:v>
                </c:pt>
                <c:pt idx="1770">
                  <c:v>44508.193783356473</c:v>
                </c:pt>
                <c:pt idx="1771">
                  <c:v>44508.195866955997</c:v>
                </c:pt>
                <c:pt idx="1772">
                  <c:v>44508.197950046277</c:v>
                </c:pt>
                <c:pt idx="1773">
                  <c:v>44508.202116504617</c:v>
                </c:pt>
                <c:pt idx="1774">
                  <c:v>44508.204199930558</c:v>
                </c:pt>
                <c:pt idx="1775">
                  <c:v>44508.206283402782</c:v>
                </c:pt>
                <c:pt idx="1776">
                  <c:v>44508.208367002313</c:v>
                </c:pt>
                <c:pt idx="1777">
                  <c:v>44508.21253327548</c:v>
                </c:pt>
                <c:pt idx="1778">
                  <c:v>44508.214616840283</c:v>
                </c:pt>
                <c:pt idx="1779">
                  <c:v>44508.216700011573</c:v>
                </c:pt>
                <c:pt idx="1780">
                  <c:v>44508.218783217577</c:v>
                </c:pt>
                <c:pt idx="1781">
                  <c:v>44508.220866446762</c:v>
                </c:pt>
                <c:pt idx="1782">
                  <c:v>44508.222950138887</c:v>
                </c:pt>
                <c:pt idx="1783">
                  <c:v>44508.225033391187</c:v>
                </c:pt>
                <c:pt idx="1784">
                  <c:v>44508.227116620292</c:v>
                </c:pt>
                <c:pt idx="1785">
                  <c:v>44508.229199930553</c:v>
                </c:pt>
                <c:pt idx="1786">
                  <c:v>44508.231283738423</c:v>
                </c:pt>
                <c:pt idx="1787">
                  <c:v>44508.235449687403</c:v>
                </c:pt>
                <c:pt idx="1788">
                  <c:v>44508.237533217587</c:v>
                </c:pt>
                <c:pt idx="1789">
                  <c:v>44508.239616620347</c:v>
                </c:pt>
                <c:pt idx="1790">
                  <c:v>44508.241699895843</c:v>
                </c:pt>
                <c:pt idx="1791">
                  <c:v>44508.243783564692</c:v>
                </c:pt>
                <c:pt idx="1792">
                  <c:v>44508.245867106481</c:v>
                </c:pt>
                <c:pt idx="1793">
                  <c:v>44508.24794995362</c:v>
                </c:pt>
                <c:pt idx="1794">
                  <c:v>44508.250033148201</c:v>
                </c:pt>
                <c:pt idx="1795">
                  <c:v>44508.252116759257</c:v>
                </c:pt>
                <c:pt idx="1796">
                  <c:v>44508.254200312498</c:v>
                </c:pt>
                <c:pt idx="1797">
                  <c:v>44508.256283148199</c:v>
                </c:pt>
                <c:pt idx="1798">
                  <c:v>44508.258366527778</c:v>
                </c:pt>
                <c:pt idx="1799">
                  <c:v>44508.260450185167</c:v>
                </c:pt>
                <c:pt idx="1800">
                  <c:v>44508.262533958332</c:v>
                </c:pt>
                <c:pt idx="1801">
                  <c:v>44508.264616944442</c:v>
                </c:pt>
                <c:pt idx="1802">
                  <c:v>44508.266699930558</c:v>
                </c:pt>
                <c:pt idx="1803">
                  <c:v>44508.268783518441</c:v>
                </c:pt>
                <c:pt idx="1804">
                  <c:v>44508.270866666593</c:v>
                </c:pt>
                <c:pt idx="1805">
                  <c:v>44508.272949918981</c:v>
                </c:pt>
                <c:pt idx="1806">
                  <c:v>44508.275033368052</c:v>
                </c:pt>
                <c:pt idx="1807">
                  <c:v>44508.277116840283</c:v>
                </c:pt>
                <c:pt idx="1808">
                  <c:v>44508.279200138888</c:v>
                </c:pt>
                <c:pt idx="1809">
                  <c:v>44508.281283599543</c:v>
                </c:pt>
                <c:pt idx="1810">
                  <c:v>44508.283366597178</c:v>
                </c:pt>
                <c:pt idx="1811">
                  <c:v>44508.285450208343</c:v>
                </c:pt>
                <c:pt idx="1812">
                  <c:v>44508.287533194452</c:v>
                </c:pt>
                <c:pt idx="1813">
                  <c:v>44508.289616898161</c:v>
                </c:pt>
                <c:pt idx="1814">
                  <c:v>44508.291700092574</c:v>
                </c:pt>
                <c:pt idx="1815">
                  <c:v>44508.293783657253</c:v>
                </c:pt>
                <c:pt idx="1816">
                  <c:v>44508.29586701381</c:v>
                </c:pt>
                <c:pt idx="1817">
                  <c:v>44508.297950127242</c:v>
                </c:pt>
                <c:pt idx="1818">
                  <c:v>44508.300033368061</c:v>
                </c:pt>
                <c:pt idx="1819">
                  <c:v>44508.302116712963</c:v>
                </c:pt>
                <c:pt idx="1820">
                  <c:v>44508.304200196762</c:v>
                </c:pt>
                <c:pt idx="1821">
                  <c:v>44508.306283379628</c:v>
                </c:pt>
                <c:pt idx="1822">
                  <c:v>44508.308366747682</c:v>
                </c:pt>
                <c:pt idx="1823">
                  <c:v>44508.310450289362</c:v>
                </c:pt>
                <c:pt idx="1824">
                  <c:v>44508.312533807883</c:v>
                </c:pt>
                <c:pt idx="1825">
                  <c:v>44508.31461666667</c:v>
                </c:pt>
                <c:pt idx="1826">
                  <c:v>44508.316699733798</c:v>
                </c:pt>
                <c:pt idx="1827">
                  <c:v>44508.318783252318</c:v>
                </c:pt>
                <c:pt idx="1828">
                  <c:v>44508.320866504633</c:v>
                </c:pt>
                <c:pt idx="1829">
                  <c:v>44508.322950196758</c:v>
                </c:pt>
                <c:pt idx="1830">
                  <c:v>44508.3250333912</c:v>
                </c:pt>
                <c:pt idx="1831">
                  <c:v>44508.327116689798</c:v>
                </c:pt>
                <c:pt idx="1832">
                  <c:v>44508.32920028935</c:v>
                </c:pt>
                <c:pt idx="1833">
                  <c:v>44508.331283321757</c:v>
                </c:pt>
                <c:pt idx="1834">
                  <c:v>44508.333366759252</c:v>
                </c:pt>
                <c:pt idx="1835">
                  <c:v>44508.335450023151</c:v>
                </c:pt>
                <c:pt idx="1836">
                  <c:v>44508.33753327548</c:v>
                </c:pt>
                <c:pt idx="1837">
                  <c:v>44508.339616817131</c:v>
                </c:pt>
                <c:pt idx="1838">
                  <c:v>44508.341699930563</c:v>
                </c:pt>
                <c:pt idx="1839">
                  <c:v>44508.347949930561</c:v>
                </c:pt>
                <c:pt idx="1840">
                  <c:v>44508.350033449096</c:v>
                </c:pt>
                <c:pt idx="1841">
                  <c:v>44508.352116759263</c:v>
                </c:pt>
                <c:pt idx="1842">
                  <c:v>44508.354200046299</c:v>
                </c:pt>
                <c:pt idx="1843">
                  <c:v>44508.356283437497</c:v>
                </c:pt>
                <c:pt idx="1844">
                  <c:v>44508.358366944442</c:v>
                </c:pt>
                <c:pt idx="1845">
                  <c:v>44508.360450960623</c:v>
                </c:pt>
                <c:pt idx="1846">
                  <c:v>44508.362533576401</c:v>
                </c:pt>
                <c:pt idx="1847">
                  <c:v>44508.364616909719</c:v>
                </c:pt>
                <c:pt idx="1848">
                  <c:v>44508.366700000013</c:v>
                </c:pt>
                <c:pt idx="1849">
                  <c:v>44508.368783078702</c:v>
                </c:pt>
                <c:pt idx="1850">
                  <c:v>44508.370866620367</c:v>
                </c:pt>
                <c:pt idx="1851">
                  <c:v>44508.372950266203</c:v>
                </c:pt>
                <c:pt idx="1852">
                  <c:v>44508.37711671296</c:v>
                </c:pt>
                <c:pt idx="1853">
                  <c:v>44508.379200000003</c:v>
                </c:pt>
                <c:pt idx="1854">
                  <c:v>44508.383366249996</c:v>
                </c:pt>
                <c:pt idx="1855">
                  <c:v>44508.385449861104</c:v>
                </c:pt>
                <c:pt idx="1856">
                  <c:v>44508.389616689812</c:v>
                </c:pt>
                <c:pt idx="1857">
                  <c:v>44508.391700324071</c:v>
                </c:pt>
                <c:pt idx="1858">
                  <c:v>44508.393783657317</c:v>
                </c:pt>
                <c:pt idx="1859">
                  <c:v>44508.395866574072</c:v>
                </c:pt>
                <c:pt idx="1860">
                  <c:v>44508.397949745347</c:v>
                </c:pt>
                <c:pt idx="1861">
                  <c:v>44508.400033437501</c:v>
                </c:pt>
                <c:pt idx="1862">
                  <c:v>44508.402116655103</c:v>
                </c:pt>
                <c:pt idx="1863">
                  <c:v>44508.404199687502</c:v>
                </c:pt>
                <c:pt idx="1864">
                  <c:v>44508.40628349538</c:v>
                </c:pt>
                <c:pt idx="1865">
                  <c:v>44508.408366608797</c:v>
                </c:pt>
                <c:pt idx="1866">
                  <c:v>44508.412533275499</c:v>
                </c:pt>
                <c:pt idx="1867">
                  <c:v>44508.418783518522</c:v>
                </c:pt>
                <c:pt idx="1868">
                  <c:v>44508.420866712957</c:v>
                </c:pt>
                <c:pt idx="1869">
                  <c:v>44508.422950092601</c:v>
                </c:pt>
                <c:pt idx="1870">
                  <c:v>44508.425033414351</c:v>
                </c:pt>
                <c:pt idx="1871">
                  <c:v>44508.42711689815</c:v>
                </c:pt>
                <c:pt idx="1872">
                  <c:v>44508.429200567123</c:v>
                </c:pt>
                <c:pt idx="1873">
                  <c:v>44508.431283240738</c:v>
                </c:pt>
                <c:pt idx="1874">
                  <c:v>44508.433366446763</c:v>
                </c:pt>
                <c:pt idx="1875">
                  <c:v>44508.435449965204</c:v>
                </c:pt>
                <c:pt idx="1876">
                  <c:v>44508.437533009259</c:v>
                </c:pt>
                <c:pt idx="1877">
                  <c:v>44508.439616539363</c:v>
                </c:pt>
                <c:pt idx="1878">
                  <c:v>44508.441700335577</c:v>
                </c:pt>
                <c:pt idx="1879">
                  <c:v>44508.445867025461</c:v>
                </c:pt>
                <c:pt idx="1880">
                  <c:v>44508.447949664347</c:v>
                </c:pt>
                <c:pt idx="1881">
                  <c:v>44508.45419976853</c:v>
                </c:pt>
                <c:pt idx="1882">
                  <c:v>44508.456283541673</c:v>
                </c:pt>
                <c:pt idx="1883">
                  <c:v>44508.458366840277</c:v>
                </c:pt>
                <c:pt idx="1884">
                  <c:v>44508.460450185194</c:v>
                </c:pt>
                <c:pt idx="1885">
                  <c:v>44508.462533310201</c:v>
                </c:pt>
                <c:pt idx="1886">
                  <c:v>44508.464616412042</c:v>
                </c:pt>
                <c:pt idx="1887">
                  <c:v>44508.466700080993</c:v>
                </c:pt>
                <c:pt idx="1888">
                  <c:v>44508.468783113349</c:v>
                </c:pt>
                <c:pt idx="1889">
                  <c:v>44508.47086671296</c:v>
                </c:pt>
                <c:pt idx="1890">
                  <c:v>44508.472949849544</c:v>
                </c:pt>
                <c:pt idx="1891">
                  <c:v>44508.47503332176</c:v>
                </c:pt>
                <c:pt idx="1892">
                  <c:v>44508.477116967602</c:v>
                </c:pt>
                <c:pt idx="1893">
                  <c:v>44508.479199988433</c:v>
                </c:pt>
                <c:pt idx="1894">
                  <c:v>44508.481283090281</c:v>
                </c:pt>
                <c:pt idx="1895">
                  <c:v>44508.48336697917</c:v>
                </c:pt>
                <c:pt idx="1896">
                  <c:v>44508.485449849541</c:v>
                </c:pt>
                <c:pt idx="1897">
                  <c:v>44508.487532974541</c:v>
                </c:pt>
                <c:pt idx="1898">
                  <c:v>44508.489616643521</c:v>
                </c:pt>
                <c:pt idx="1899">
                  <c:v>44508.491700439743</c:v>
                </c:pt>
                <c:pt idx="1900">
                  <c:v>44508.493783275393</c:v>
                </c:pt>
                <c:pt idx="1901">
                  <c:v>44508.495866701312</c:v>
                </c:pt>
                <c:pt idx="1902">
                  <c:v>44508.497950034733</c:v>
                </c:pt>
                <c:pt idx="1903">
                  <c:v>44508.500033206023</c:v>
                </c:pt>
                <c:pt idx="1904">
                  <c:v>44508.502116747688</c:v>
                </c:pt>
                <c:pt idx="1905">
                  <c:v>44508.504200057869</c:v>
                </c:pt>
                <c:pt idx="1906">
                  <c:v>44508.506283344912</c:v>
                </c:pt>
                <c:pt idx="1907">
                  <c:v>44508.508366782407</c:v>
                </c:pt>
                <c:pt idx="1908">
                  <c:v>44508.510449942129</c:v>
                </c:pt>
                <c:pt idx="1909">
                  <c:v>44508.512533206042</c:v>
                </c:pt>
                <c:pt idx="1910">
                  <c:v>44508.514616400462</c:v>
                </c:pt>
                <c:pt idx="1911">
                  <c:v>44508.518783634223</c:v>
                </c:pt>
                <c:pt idx="1912">
                  <c:v>44508.520866701307</c:v>
                </c:pt>
                <c:pt idx="1913">
                  <c:v>44508.522949976861</c:v>
                </c:pt>
                <c:pt idx="1914">
                  <c:v>44508.527116793979</c:v>
                </c:pt>
                <c:pt idx="1915">
                  <c:v>44508.529199976852</c:v>
                </c:pt>
                <c:pt idx="1916">
                  <c:v>44508.533366469906</c:v>
                </c:pt>
                <c:pt idx="1917">
                  <c:v>44508.535449733703</c:v>
                </c:pt>
                <c:pt idx="1918">
                  <c:v>44508.537533564813</c:v>
                </c:pt>
                <c:pt idx="1919">
                  <c:v>44508.539616770831</c:v>
                </c:pt>
                <c:pt idx="1920">
                  <c:v>44508.541700416623</c:v>
                </c:pt>
                <c:pt idx="1921">
                  <c:v>44508.545866527777</c:v>
                </c:pt>
                <c:pt idx="1922">
                  <c:v>44508.550033287043</c:v>
                </c:pt>
                <c:pt idx="1923">
                  <c:v>44508.552116458341</c:v>
                </c:pt>
                <c:pt idx="1924">
                  <c:v>44508.554200023151</c:v>
                </c:pt>
                <c:pt idx="1925">
                  <c:v>44508.556283668979</c:v>
                </c:pt>
                <c:pt idx="1926">
                  <c:v>44508.558366747682</c:v>
                </c:pt>
                <c:pt idx="1927">
                  <c:v>44508.564616747688</c:v>
                </c:pt>
                <c:pt idx="1928">
                  <c:v>44508.566700046293</c:v>
                </c:pt>
                <c:pt idx="1929">
                  <c:v>44508.568783287017</c:v>
                </c:pt>
                <c:pt idx="1930">
                  <c:v>44508.570866759263</c:v>
                </c:pt>
                <c:pt idx="1931">
                  <c:v>44508.572950451387</c:v>
                </c:pt>
                <c:pt idx="1932">
                  <c:v>44508.575033460627</c:v>
                </c:pt>
                <c:pt idx="1933">
                  <c:v>44508.577117037043</c:v>
                </c:pt>
                <c:pt idx="1934">
                  <c:v>44508.579200173597</c:v>
                </c:pt>
                <c:pt idx="1935">
                  <c:v>44508.58128366898</c:v>
                </c:pt>
                <c:pt idx="1936">
                  <c:v>44508.583366759252</c:v>
                </c:pt>
                <c:pt idx="1937">
                  <c:v>44508.585449988423</c:v>
                </c:pt>
                <c:pt idx="1938">
                  <c:v>44508.589616435202</c:v>
                </c:pt>
                <c:pt idx="1939">
                  <c:v>44508.593783958262</c:v>
                </c:pt>
                <c:pt idx="1940">
                  <c:v>44508.59586692122</c:v>
                </c:pt>
                <c:pt idx="1941">
                  <c:v>44508.597950127303</c:v>
                </c:pt>
                <c:pt idx="1942">
                  <c:v>44508.600032939823</c:v>
                </c:pt>
                <c:pt idx="1943">
                  <c:v>44508.602116412039</c:v>
                </c:pt>
                <c:pt idx="1944">
                  <c:v>44508.604199861104</c:v>
                </c:pt>
                <c:pt idx="1945">
                  <c:v>44508.606283298621</c:v>
                </c:pt>
                <c:pt idx="1946">
                  <c:v>44508.608366574073</c:v>
                </c:pt>
                <c:pt idx="1947">
                  <c:v>44508.610449768523</c:v>
                </c:pt>
                <c:pt idx="1948">
                  <c:v>44508.612533240739</c:v>
                </c:pt>
                <c:pt idx="1949">
                  <c:v>44508.61461637733</c:v>
                </c:pt>
                <c:pt idx="1950">
                  <c:v>44508.616699745369</c:v>
                </c:pt>
                <c:pt idx="1951">
                  <c:v>44508.618783425933</c:v>
                </c:pt>
                <c:pt idx="1952">
                  <c:v>44508.620867094913</c:v>
                </c:pt>
                <c:pt idx="1953">
                  <c:v>44508.622950254627</c:v>
                </c:pt>
                <c:pt idx="1954">
                  <c:v>44508.631283321753</c:v>
                </c:pt>
                <c:pt idx="1955">
                  <c:v>44508.635450011498</c:v>
                </c:pt>
                <c:pt idx="1956">
                  <c:v>44508.637533321758</c:v>
                </c:pt>
                <c:pt idx="1957">
                  <c:v>44508.63961672454</c:v>
                </c:pt>
                <c:pt idx="1958">
                  <c:v>44508.641700080967</c:v>
                </c:pt>
                <c:pt idx="1959">
                  <c:v>44508.643783229163</c:v>
                </c:pt>
                <c:pt idx="1960">
                  <c:v>44508.645866365718</c:v>
                </c:pt>
                <c:pt idx="1961">
                  <c:v>44508.647949976861</c:v>
                </c:pt>
                <c:pt idx="1962">
                  <c:v>44508.65003327548</c:v>
                </c:pt>
                <c:pt idx="1963">
                  <c:v>44508.656283379627</c:v>
                </c:pt>
                <c:pt idx="1964">
                  <c:v>44508.658366724543</c:v>
                </c:pt>
                <c:pt idx="1965">
                  <c:v>44508.660449918978</c:v>
                </c:pt>
                <c:pt idx="1966">
                  <c:v>44508.662533356481</c:v>
                </c:pt>
                <c:pt idx="1967">
                  <c:v>44508.664616712973</c:v>
                </c:pt>
                <c:pt idx="1968">
                  <c:v>44508.666699895832</c:v>
                </c:pt>
                <c:pt idx="1969">
                  <c:v>44508.668783472232</c:v>
                </c:pt>
                <c:pt idx="1970">
                  <c:v>44508.670866655077</c:v>
                </c:pt>
                <c:pt idx="1971">
                  <c:v>44508.672949976863</c:v>
                </c:pt>
                <c:pt idx="1972">
                  <c:v>44508.67503327546</c:v>
                </c:pt>
                <c:pt idx="1973">
                  <c:v>44508.677116678227</c:v>
                </c:pt>
                <c:pt idx="1974">
                  <c:v>44508.681283391197</c:v>
                </c:pt>
                <c:pt idx="1975">
                  <c:v>44508.683366527774</c:v>
                </c:pt>
                <c:pt idx="1976">
                  <c:v>44508.685450034733</c:v>
                </c:pt>
                <c:pt idx="1977">
                  <c:v>44508.687533148201</c:v>
                </c:pt>
                <c:pt idx="1978">
                  <c:v>44508.689617083342</c:v>
                </c:pt>
                <c:pt idx="1979">
                  <c:v>44508.691700057767</c:v>
                </c:pt>
                <c:pt idx="1980">
                  <c:v>44508.693783587842</c:v>
                </c:pt>
                <c:pt idx="1981">
                  <c:v>44508.695866770817</c:v>
                </c:pt>
                <c:pt idx="1982">
                  <c:v>44508.697950138892</c:v>
                </c:pt>
                <c:pt idx="1983">
                  <c:v>44508.704200011583</c:v>
                </c:pt>
                <c:pt idx="1984">
                  <c:v>44508.706283541593</c:v>
                </c:pt>
                <c:pt idx="1985">
                  <c:v>44508.708366851853</c:v>
                </c:pt>
                <c:pt idx="1986">
                  <c:v>44508.710449999999</c:v>
                </c:pt>
                <c:pt idx="1987">
                  <c:v>44508.712533043981</c:v>
                </c:pt>
                <c:pt idx="1988">
                  <c:v>44508.714616701393</c:v>
                </c:pt>
                <c:pt idx="1989">
                  <c:v>44508.716699722223</c:v>
                </c:pt>
                <c:pt idx="1990">
                  <c:v>44508.718783622673</c:v>
                </c:pt>
                <c:pt idx="1991">
                  <c:v>44508.720866701311</c:v>
                </c:pt>
                <c:pt idx="1992">
                  <c:v>44508.722950000003</c:v>
                </c:pt>
                <c:pt idx="1993">
                  <c:v>44508.725033692128</c:v>
                </c:pt>
                <c:pt idx="1994">
                  <c:v>44508.727116608767</c:v>
                </c:pt>
                <c:pt idx="1995">
                  <c:v>44508.729199837922</c:v>
                </c:pt>
                <c:pt idx="1996">
                  <c:v>44508.731283321678</c:v>
                </c:pt>
                <c:pt idx="1997">
                  <c:v>44508.733366365661</c:v>
                </c:pt>
                <c:pt idx="1998">
                  <c:v>44508.735449884181</c:v>
                </c:pt>
                <c:pt idx="1999">
                  <c:v>44508.73753366898</c:v>
                </c:pt>
                <c:pt idx="2000">
                  <c:v>44508.739616979168</c:v>
                </c:pt>
                <c:pt idx="2001">
                  <c:v>44508.741699942133</c:v>
                </c:pt>
                <c:pt idx="2002">
                  <c:v>44508.74378361096</c:v>
                </c:pt>
                <c:pt idx="2003">
                  <c:v>44508.745866493053</c:v>
                </c:pt>
                <c:pt idx="2004">
                  <c:v>44508.747950046287</c:v>
                </c:pt>
                <c:pt idx="2005">
                  <c:v>44508.750033090277</c:v>
                </c:pt>
                <c:pt idx="2006">
                  <c:v>44508.752116828713</c:v>
                </c:pt>
                <c:pt idx="2007">
                  <c:v>44508.754200185183</c:v>
                </c:pt>
                <c:pt idx="2008">
                  <c:v>44508.756283148199</c:v>
                </c:pt>
                <c:pt idx="2009">
                  <c:v>44508.758367060182</c:v>
                </c:pt>
                <c:pt idx="2010">
                  <c:v>44508.760450069363</c:v>
                </c:pt>
                <c:pt idx="2011">
                  <c:v>44508.76253310185</c:v>
                </c:pt>
                <c:pt idx="2012">
                  <c:v>44508.7646163889</c:v>
                </c:pt>
                <c:pt idx="2013">
                  <c:v>44508.768783610991</c:v>
                </c:pt>
                <c:pt idx="2014">
                  <c:v>44508.770866550927</c:v>
                </c:pt>
                <c:pt idx="2015">
                  <c:v>44508.772949826387</c:v>
                </c:pt>
                <c:pt idx="2016">
                  <c:v>44508.775033738428</c:v>
                </c:pt>
                <c:pt idx="2017">
                  <c:v>44508.7771163426</c:v>
                </c:pt>
                <c:pt idx="2018">
                  <c:v>44508.779199872683</c:v>
                </c:pt>
                <c:pt idx="2019">
                  <c:v>44508.781282939803</c:v>
                </c:pt>
                <c:pt idx="2020">
                  <c:v>44508.785450428237</c:v>
                </c:pt>
                <c:pt idx="2021">
                  <c:v>44508.787533043978</c:v>
                </c:pt>
                <c:pt idx="2022">
                  <c:v>44508.789617569433</c:v>
                </c:pt>
                <c:pt idx="2023">
                  <c:v>44508.791700578578</c:v>
                </c:pt>
                <c:pt idx="2024">
                  <c:v>44508.793783055422</c:v>
                </c:pt>
                <c:pt idx="2025">
                  <c:v>44508.795866296277</c:v>
                </c:pt>
                <c:pt idx="2026">
                  <c:v>44508.797950161963</c:v>
                </c:pt>
                <c:pt idx="2027">
                  <c:v>44508.800032951389</c:v>
                </c:pt>
                <c:pt idx="2028">
                  <c:v>44508.802116574072</c:v>
                </c:pt>
                <c:pt idx="2029">
                  <c:v>44508.804199733793</c:v>
                </c:pt>
                <c:pt idx="2030">
                  <c:v>44508.808367326397</c:v>
                </c:pt>
                <c:pt idx="2031">
                  <c:v>44508.812532881951</c:v>
                </c:pt>
                <c:pt idx="2032">
                  <c:v>44508.814616446798</c:v>
                </c:pt>
                <c:pt idx="2033">
                  <c:v>44508.816699814823</c:v>
                </c:pt>
                <c:pt idx="2034">
                  <c:v>44508.818783206021</c:v>
                </c:pt>
                <c:pt idx="2035">
                  <c:v>44508.820866412039</c:v>
                </c:pt>
                <c:pt idx="2036">
                  <c:v>44508.822950243062</c:v>
                </c:pt>
                <c:pt idx="2037">
                  <c:v>44508.825033530084</c:v>
                </c:pt>
                <c:pt idx="2038">
                  <c:v>44508.827116134264</c:v>
                </c:pt>
                <c:pt idx="2039">
                  <c:v>44508.829199733773</c:v>
                </c:pt>
                <c:pt idx="2040">
                  <c:v>44508.831282893523</c:v>
                </c:pt>
                <c:pt idx="2041">
                  <c:v>44508.833366250001</c:v>
                </c:pt>
                <c:pt idx="2042">
                  <c:v>44508.837533067133</c:v>
                </c:pt>
                <c:pt idx="2043">
                  <c:v>44508.841699861106</c:v>
                </c:pt>
                <c:pt idx="2044">
                  <c:v>44508.850033472241</c:v>
                </c:pt>
                <c:pt idx="2045">
                  <c:v>44508.852116724542</c:v>
                </c:pt>
                <c:pt idx="2046">
                  <c:v>44508.854200162037</c:v>
                </c:pt>
                <c:pt idx="2047">
                  <c:v>44508.856283831017</c:v>
                </c:pt>
                <c:pt idx="2048">
                  <c:v>44508.858366759261</c:v>
                </c:pt>
                <c:pt idx="2049">
                  <c:v>44508.860449652777</c:v>
                </c:pt>
                <c:pt idx="2050">
                  <c:v>44508.864617025472</c:v>
                </c:pt>
                <c:pt idx="2051">
                  <c:v>44508.868783171267</c:v>
                </c:pt>
                <c:pt idx="2052">
                  <c:v>44508.870866574071</c:v>
                </c:pt>
                <c:pt idx="2053">
                  <c:v>44508.875033368058</c:v>
                </c:pt>
                <c:pt idx="2054">
                  <c:v>44508.87711645833</c:v>
                </c:pt>
                <c:pt idx="2055">
                  <c:v>44508.879199849544</c:v>
                </c:pt>
                <c:pt idx="2056">
                  <c:v>44508.881283125003</c:v>
                </c:pt>
                <c:pt idx="2057">
                  <c:v>44508.883366585593</c:v>
                </c:pt>
                <c:pt idx="2058">
                  <c:v>44508.887533703703</c:v>
                </c:pt>
                <c:pt idx="2059">
                  <c:v>44508.889616562497</c:v>
                </c:pt>
                <c:pt idx="2060">
                  <c:v>44508.891700243053</c:v>
                </c:pt>
                <c:pt idx="2061">
                  <c:v>44508.891700266176</c:v>
                </c:pt>
                <c:pt idx="2062">
                  <c:v>44508.893783148153</c:v>
                </c:pt>
                <c:pt idx="2063">
                  <c:v>44508.895866724539</c:v>
                </c:pt>
                <c:pt idx="2064">
                  <c:v>44508.900033449099</c:v>
                </c:pt>
                <c:pt idx="2065">
                  <c:v>44508.90420020833</c:v>
                </c:pt>
                <c:pt idx="2066">
                  <c:v>44508.904200243058</c:v>
                </c:pt>
                <c:pt idx="2067">
                  <c:v>44508.9062834375</c:v>
                </c:pt>
                <c:pt idx="2068">
                  <c:v>44508.908366747688</c:v>
                </c:pt>
                <c:pt idx="2069">
                  <c:v>44508.910450023148</c:v>
                </c:pt>
                <c:pt idx="2070">
                  <c:v>44508.912533217597</c:v>
                </c:pt>
                <c:pt idx="2071">
                  <c:v>44508.914616666669</c:v>
                </c:pt>
                <c:pt idx="2072">
                  <c:v>44508.916699849542</c:v>
                </c:pt>
                <c:pt idx="2073">
                  <c:v>44508.920866539353</c:v>
                </c:pt>
                <c:pt idx="2074">
                  <c:v>44508.922950682871</c:v>
                </c:pt>
                <c:pt idx="2075">
                  <c:v>44508.927116620347</c:v>
                </c:pt>
                <c:pt idx="2076">
                  <c:v>44508.929199872677</c:v>
                </c:pt>
                <c:pt idx="2077">
                  <c:v>44508.929200335617</c:v>
                </c:pt>
                <c:pt idx="2078">
                  <c:v>44508.931283171267</c:v>
                </c:pt>
                <c:pt idx="2079">
                  <c:v>44508.933366689773</c:v>
                </c:pt>
                <c:pt idx="2080">
                  <c:v>44508.935450196761</c:v>
                </c:pt>
                <c:pt idx="2081">
                  <c:v>44508.937533564807</c:v>
                </c:pt>
                <c:pt idx="2082">
                  <c:v>44508.937533611097</c:v>
                </c:pt>
                <c:pt idx="2083">
                  <c:v>44508.939616689822</c:v>
                </c:pt>
                <c:pt idx="2084">
                  <c:v>44508.943783356481</c:v>
                </c:pt>
                <c:pt idx="2085">
                  <c:v>44508.945866875001</c:v>
                </c:pt>
                <c:pt idx="2086">
                  <c:v>44508.947949918998</c:v>
                </c:pt>
                <c:pt idx="2087">
                  <c:v>44508.950033333342</c:v>
                </c:pt>
                <c:pt idx="2088">
                  <c:v>44508.952116608802</c:v>
                </c:pt>
                <c:pt idx="2089">
                  <c:v>44508.954199861109</c:v>
                </c:pt>
                <c:pt idx="2090">
                  <c:v>44508.956283217602</c:v>
                </c:pt>
                <c:pt idx="2091">
                  <c:v>44508.958366458341</c:v>
                </c:pt>
                <c:pt idx="2092">
                  <c:v>44508.960450046303</c:v>
                </c:pt>
                <c:pt idx="2093">
                  <c:v>44508.962533287042</c:v>
                </c:pt>
                <c:pt idx="2094">
                  <c:v>44508.966700046287</c:v>
                </c:pt>
                <c:pt idx="2095">
                  <c:v>44508.968783368058</c:v>
                </c:pt>
                <c:pt idx="2096">
                  <c:v>44508.970866574084</c:v>
                </c:pt>
                <c:pt idx="2097">
                  <c:v>44508.972950127318</c:v>
                </c:pt>
                <c:pt idx="2098">
                  <c:v>44508.975033043978</c:v>
                </c:pt>
                <c:pt idx="2099">
                  <c:v>44508.977116678238</c:v>
                </c:pt>
                <c:pt idx="2100">
                  <c:v>44508.9792001389</c:v>
                </c:pt>
                <c:pt idx="2101">
                  <c:v>44508.985450069427</c:v>
                </c:pt>
                <c:pt idx="2102">
                  <c:v>44508.987533229199</c:v>
                </c:pt>
                <c:pt idx="2103">
                  <c:v>44508.989616956031</c:v>
                </c:pt>
                <c:pt idx="2104">
                  <c:v>44508.991700057792</c:v>
                </c:pt>
                <c:pt idx="2105">
                  <c:v>44508.993783252241</c:v>
                </c:pt>
                <c:pt idx="2106">
                  <c:v>44508.997950300931</c:v>
                </c:pt>
                <c:pt idx="2107">
                  <c:v>44509.002117048622</c:v>
                </c:pt>
                <c:pt idx="2108">
                  <c:v>44509.0042000463</c:v>
                </c:pt>
                <c:pt idx="2109">
                  <c:v>44509.006283252318</c:v>
                </c:pt>
                <c:pt idx="2110">
                  <c:v>44509.012533472232</c:v>
                </c:pt>
                <c:pt idx="2111">
                  <c:v>44509.01461677083</c:v>
                </c:pt>
                <c:pt idx="2112">
                  <c:v>44509.016700057873</c:v>
                </c:pt>
                <c:pt idx="2113">
                  <c:v>44509.016700416672</c:v>
                </c:pt>
                <c:pt idx="2114">
                  <c:v>44509.018783541593</c:v>
                </c:pt>
                <c:pt idx="2115">
                  <c:v>44509.020866817133</c:v>
                </c:pt>
                <c:pt idx="2116">
                  <c:v>44509.025033067133</c:v>
                </c:pt>
                <c:pt idx="2117">
                  <c:v>44509.029200023127</c:v>
                </c:pt>
                <c:pt idx="2118">
                  <c:v>44509.031283611017</c:v>
                </c:pt>
                <c:pt idx="2119">
                  <c:v>44509.033366539283</c:v>
                </c:pt>
                <c:pt idx="2120">
                  <c:v>44509.035450405077</c:v>
                </c:pt>
                <c:pt idx="2121">
                  <c:v>44509.037533564813</c:v>
                </c:pt>
                <c:pt idx="2122">
                  <c:v>44509.039616828712</c:v>
                </c:pt>
                <c:pt idx="2123">
                  <c:v>44509.04169982639</c:v>
                </c:pt>
                <c:pt idx="2124">
                  <c:v>44509.043783310182</c:v>
                </c:pt>
                <c:pt idx="2125">
                  <c:v>44509.045866631917</c:v>
                </c:pt>
                <c:pt idx="2126">
                  <c:v>44509.047950092601</c:v>
                </c:pt>
                <c:pt idx="2127">
                  <c:v>44509.050033692132</c:v>
                </c:pt>
                <c:pt idx="2128">
                  <c:v>44509.052117071762</c:v>
                </c:pt>
                <c:pt idx="2129">
                  <c:v>44509.054200659732</c:v>
                </c:pt>
                <c:pt idx="2130">
                  <c:v>44509.056283576399</c:v>
                </c:pt>
                <c:pt idx="2131">
                  <c:v>44509.058366423611</c:v>
                </c:pt>
                <c:pt idx="2132">
                  <c:v>44509.060449861041</c:v>
                </c:pt>
                <c:pt idx="2133">
                  <c:v>44509.062533344942</c:v>
                </c:pt>
                <c:pt idx="2134">
                  <c:v>44509.064616909731</c:v>
                </c:pt>
                <c:pt idx="2135">
                  <c:v>44509.066699965268</c:v>
                </c:pt>
                <c:pt idx="2136">
                  <c:v>44509.068783321753</c:v>
                </c:pt>
                <c:pt idx="2137">
                  <c:v>44509.07086673611</c:v>
                </c:pt>
                <c:pt idx="2138">
                  <c:v>44509.072950451387</c:v>
                </c:pt>
                <c:pt idx="2139">
                  <c:v>44509.075033437497</c:v>
                </c:pt>
                <c:pt idx="2140">
                  <c:v>44509.077116678243</c:v>
                </c:pt>
                <c:pt idx="2141">
                  <c:v>44509.081283472231</c:v>
                </c:pt>
                <c:pt idx="2142">
                  <c:v>44509.083366712963</c:v>
                </c:pt>
                <c:pt idx="2143">
                  <c:v>44509.087533576399</c:v>
                </c:pt>
                <c:pt idx="2144">
                  <c:v>44509.089616608799</c:v>
                </c:pt>
                <c:pt idx="2145">
                  <c:v>44509.091700161953</c:v>
                </c:pt>
                <c:pt idx="2146">
                  <c:v>44509.093783506862</c:v>
                </c:pt>
                <c:pt idx="2147">
                  <c:v>44509.095866898148</c:v>
                </c:pt>
                <c:pt idx="2148">
                  <c:v>44509.100033344912</c:v>
                </c:pt>
                <c:pt idx="2149">
                  <c:v>44509.102116724542</c:v>
                </c:pt>
                <c:pt idx="2150">
                  <c:v>44509.104200335627</c:v>
                </c:pt>
                <c:pt idx="2151">
                  <c:v>44509.106283067129</c:v>
                </c:pt>
                <c:pt idx="2152">
                  <c:v>44509.108366643522</c:v>
                </c:pt>
                <c:pt idx="2153">
                  <c:v>44509.110449768523</c:v>
                </c:pt>
                <c:pt idx="2154">
                  <c:v>44509.112533345004</c:v>
                </c:pt>
                <c:pt idx="2155">
                  <c:v>44509.114616956031</c:v>
                </c:pt>
                <c:pt idx="2156">
                  <c:v>44509.116699861108</c:v>
                </c:pt>
                <c:pt idx="2157">
                  <c:v>44509.118783784717</c:v>
                </c:pt>
                <c:pt idx="2158">
                  <c:v>44509.120866979167</c:v>
                </c:pt>
                <c:pt idx="2159">
                  <c:v>44509.122949895827</c:v>
                </c:pt>
                <c:pt idx="2160">
                  <c:v>44509.125033194447</c:v>
                </c:pt>
                <c:pt idx="2161">
                  <c:v>44509.127116574084</c:v>
                </c:pt>
                <c:pt idx="2162">
                  <c:v>44509.129199849544</c:v>
                </c:pt>
                <c:pt idx="2163">
                  <c:v>44509.131283287017</c:v>
                </c:pt>
                <c:pt idx="2164">
                  <c:v>44509.133366712893</c:v>
                </c:pt>
                <c:pt idx="2165">
                  <c:v>44509.135450150447</c:v>
                </c:pt>
                <c:pt idx="2166">
                  <c:v>44509.137533310182</c:v>
                </c:pt>
                <c:pt idx="2167">
                  <c:v>44509.139616539353</c:v>
                </c:pt>
                <c:pt idx="2168">
                  <c:v>44509.14169989583</c:v>
                </c:pt>
                <c:pt idx="2169">
                  <c:v>44509.143782997613</c:v>
                </c:pt>
                <c:pt idx="2170">
                  <c:v>44509.147949965198</c:v>
                </c:pt>
                <c:pt idx="2171">
                  <c:v>44509.150033402781</c:v>
                </c:pt>
                <c:pt idx="2172">
                  <c:v>44509.152116747682</c:v>
                </c:pt>
                <c:pt idx="2173">
                  <c:v>44509.154200509263</c:v>
                </c:pt>
                <c:pt idx="2174">
                  <c:v>44509.156283425931</c:v>
                </c:pt>
                <c:pt idx="2175">
                  <c:v>44509.158366608797</c:v>
                </c:pt>
                <c:pt idx="2176">
                  <c:v>44509.160449953633</c:v>
                </c:pt>
                <c:pt idx="2177">
                  <c:v>44509.162533263887</c:v>
                </c:pt>
                <c:pt idx="2178">
                  <c:v>44509.168783252273</c:v>
                </c:pt>
                <c:pt idx="2179">
                  <c:v>44509.170867037043</c:v>
                </c:pt>
                <c:pt idx="2180">
                  <c:v>44509.172950138898</c:v>
                </c:pt>
                <c:pt idx="2181">
                  <c:v>44509.175033159721</c:v>
                </c:pt>
                <c:pt idx="2182">
                  <c:v>44509.177116550927</c:v>
                </c:pt>
                <c:pt idx="2183">
                  <c:v>44509.181283356498</c:v>
                </c:pt>
                <c:pt idx="2184">
                  <c:v>44509.185450185178</c:v>
                </c:pt>
                <c:pt idx="2185">
                  <c:v>44509.187533449098</c:v>
                </c:pt>
                <c:pt idx="2186">
                  <c:v>44509.189616597221</c:v>
                </c:pt>
                <c:pt idx="2187">
                  <c:v>44509.191700150383</c:v>
                </c:pt>
                <c:pt idx="2188">
                  <c:v>44509.193783333198</c:v>
                </c:pt>
                <c:pt idx="2189">
                  <c:v>44509.195866967573</c:v>
                </c:pt>
                <c:pt idx="2190">
                  <c:v>44509.197950057853</c:v>
                </c:pt>
                <c:pt idx="2191">
                  <c:v>44509.200034259258</c:v>
                </c:pt>
                <c:pt idx="2192">
                  <c:v>44509.202117071763</c:v>
                </c:pt>
                <c:pt idx="2193">
                  <c:v>44509.204199930558</c:v>
                </c:pt>
                <c:pt idx="2194">
                  <c:v>44509.2125332176</c:v>
                </c:pt>
                <c:pt idx="2195">
                  <c:v>44509.216699884259</c:v>
                </c:pt>
                <c:pt idx="2196">
                  <c:v>44509.218783333323</c:v>
                </c:pt>
                <c:pt idx="2197">
                  <c:v>44509.22086695602</c:v>
                </c:pt>
                <c:pt idx="2198">
                  <c:v>44509.222950243056</c:v>
                </c:pt>
                <c:pt idx="2199">
                  <c:v>44509.225033333263</c:v>
                </c:pt>
                <c:pt idx="2200">
                  <c:v>44509.233366886583</c:v>
                </c:pt>
                <c:pt idx="2201">
                  <c:v>44509.235450497683</c:v>
                </c:pt>
                <c:pt idx="2202">
                  <c:v>44509.237533518521</c:v>
                </c:pt>
                <c:pt idx="2203">
                  <c:v>44509.241699976861</c:v>
                </c:pt>
                <c:pt idx="2204">
                  <c:v>44509.245866620353</c:v>
                </c:pt>
                <c:pt idx="2205">
                  <c:v>44509.247949861041</c:v>
                </c:pt>
                <c:pt idx="2206">
                  <c:v>44509.250033321761</c:v>
                </c:pt>
                <c:pt idx="2207">
                  <c:v>44509.252116990741</c:v>
                </c:pt>
                <c:pt idx="2208">
                  <c:v>44509.254199814823</c:v>
                </c:pt>
                <c:pt idx="2209">
                  <c:v>44509.256283379633</c:v>
                </c:pt>
                <c:pt idx="2210">
                  <c:v>44509.258366550923</c:v>
                </c:pt>
                <c:pt idx="2211">
                  <c:v>44509.260450115653</c:v>
                </c:pt>
                <c:pt idx="2212">
                  <c:v>44509.262533819427</c:v>
                </c:pt>
                <c:pt idx="2213">
                  <c:v>44509.264616527777</c:v>
                </c:pt>
                <c:pt idx="2214">
                  <c:v>44509.266699976863</c:v>
                </c:pt>
                <c:pt idx="2215">
                  <c:v>44509.277116493053</c:v>
                </c:pt>
                <c:pt idx="2216">
                  <c:v>44509.281283460623</c:v>
                </c:pt>
                <c:pt idx="2217">
                  <c:v>44509.283366643504</c:v>
                </c:pt>
                <c:pt idx="2218">
                  <c:v>44509.285449976851</c:v>
                </c:pt>
                <c:pt idx="2219">
                  <c:v>44509.287533194452</c:v>
                </c:pt>
                <c:pt idx="2220">
                  <c:v>44509.291699652698</c:v>
                </c:pt>
                <c:pt idx="2221">
                  <c:v>44509.293783263747</c:v>
                </c:pt>
                <c:pt idx="2222">
                  <c:v>44509.297949814732</c:v>
                </c:pt>
                <c:pt idx="2223">
                  <c:v>44509.300033391213</c:v>
                </c:pt>
                <c:pt idx="2224">
                  <c:v>44509.302116782412</c:v>
                </c:pt>
                <c:pt idx="2225">
                  <c:v>44509.304200115737</c:v>
                </c:pt>
                <c:pt idx="2226">
                  <c:v>44509.308366724537</c:v>
                </c:pt>
                <c:pt idx="2227">
                  <c:v>44509.310450092598</c:v>
                </c:pt>
                <c:pt idx="2228">
                  <c:v>44509.312533402801</c:v>
                </c:pt>
                <c:pt idx="2229">
                  <c:v>44509.314616597221</c:v>
                </c:pt>
                <c:pt idx="2230">
                  <c:v>44509.316700266201</c:v>
                </c:pt>
                <c:pt idx="2231">
                  <c:v>44509.318783830997</c:v>
                </c:pt>
                <c:pt idx="2232">
                  <c:v>44509.322949884263</c:v>
                </c:pt>
                <c:pt idx="2233">
                  <c:v>44509.32503344908</c:v>
                </c:pt>
                <c:pt idx="2234">
                  <c:v>44509.327116747692</c:v>
                </c:pt>
                <c:pt idx="2235">
                  <c:v>44509.329199907414</c:v>
                </c:pt>
                <c:pt idx="2236">
                  <c:v>44509.331283229163</c:v>
                </c:pt>
                <c:pt idx="2237">
                  <c:v>44509.333366736108</c:v>
                </c:pt>
                <c:pt idx="2238">
                  <c:v>44509.33545003472</c:v>
                </c:pt>
                <c:pt idx="2239">
                  <c:v>44509.337533252321</c:v>
                </c:pt>
                <c:pt idx="2240">
                  <c:v>44509.339616724537</c:v>
                </c:pt>
                <c:pt idx="2241">
                  <c:v>44509.341700046287</c:v>
                </c:pt>
                <c:pt idx="2242">
                  <c:v>44509.345866631927</c:v>
                </c:pt>
                <c:pt idx="2243">
                  <c:v>44509.347950023148</c:v>
                </c:pt>
                <c:pt idx="2244">
                  <c:v>44509.350033310198</c:v>
                </c:pt>
                <c:pt idx="2245">
                  <c:v>44509.352116574082</c:v>
                </c:pt>
                <c:pt idx="2246">
                  <c:v>44509.3541997801</c:v>
                </c:pt>
                <c:pt idx="2247">
                  <c:v>44509.356283287038</c:v>
                </c:pt>
                <c:pt idx="2248">
                  <c:v>44509.358366736109</c:v>
                </c:pt>
                <c:pt idx="2249">
                  <c:v>44509.360449930558</c:v>
                </c:pt>
                <c:pt idx="2250">
                  <c:v>44509.362533310203</c:v>
                </c:pt>
                <c:pt idx="2251">
                  <c:v>44509.3646166088</c:v>
                </c:pt>
                <c:pt idx="2252">
                  <c:v>44509.366700173603</c:v>
                </c:pt>
                <c:pt idx="2253">
                  <c:v>44509.370866550933</c:v>
                </c:pt>
                <c:pt idx="2254">
                  <c:v>44509.37503304398</c:v>
                </c:pt>
                <c:pt idx="2255">
                  <c:v>44509.377116550932</c:v>
                </c:pt>
                <c:pt idx="2256">
                  <c:v>44509.379200162039</c:v>
                </c:pt>
                <c:pt idx="2257">
                  <c:v>44509.381283784722</c:v>
                </c:pt>
                <c:pt idx="2258">
                  <c:v>44509.385449942129</c:v>
                </c:pt>
                <c:pt idx="2259">
                  <c:v>44509.389616377332</c:v>
                </c:pt>
                <c:pt idx="2260">
                  <c:v>44509.391700080967</c:v>
                </c:pt>
                <c:pt idx="2261">
                  <c:v>44509.395866747684</c:v>
                </c:pt>
                <c:pt idx="2262">
                  <c:v>44509.397949826387</c:v>
                </c:pt>
                <c:pt idx="2263">
                  <c:v>44509.400033506943</c:v>
                </c:pt>
                <c:pt idx="2264">
                  <c:v>44509.402116979181</c:v>
                </c:pt>
                <c:pt idx="2265">
                  <c:v>44509.404199756951</c:v>
                </c:pt>
                <c:pt idx="2266">
                  <c:v>44509.40628304398</c:v>
                </c:pt>
                <c:pt idx="2267">
                  <c:v>44509.408366805561</c:v>
                </c:pt>
                <c:pt idx="2268">
                  <c:v>44509.410450150463</c:v>
                </c:pt>
                <c:pt idx="2269">
                  <c:v>44509.412533402799</c:v>
                </c:pt>
                <c:pt idx="2270">
                  <c:v>44509.414616956041</c:v>
                </c:pt>
                <c:pt idx="2271">
                  <c:v>44509.418783263893</c:v>
                </c:pt>
                <c:pt idx="2272">
                  <c:v>44509.422949780077</c:v>
                </c:pt>
                <c:pt idx="2273">
                  <c:v>44509.425033298612</c:v>
                </c:pt>
                <c:pt idx="2274">
                  <c:v>44509.427116504623</c:v>
                </c:pt>
                <c:pt idx="2275">
                  <c:v>44509.431283229169</c:v>
                </c:pt>
                <c:pt idx="2276">
                  <c:v>44509.43336664352</c:v>
                </c:pt>
                <c:pt idx="2277">
                  <c:v>44509.43544976852</c:v>
                </c:pt>
                <c:pt idx="2278">
                  <c:v>44509.43753354167</c:v>
                </c:pt>
                <c:pt idx="2279">
                  <c:v>44509.439616759257</c:v>
                </c:pt>
                <c:pt idx="2280">
                  <c:v>44509.441699872688</c:v>
                </c:pt>
                <c:pt idx="2281">
                  <c:v>44509.443783229173</c:v>
                </c:pt>
                <c:pt idx="2282">
                  <c:v>44509.447949814807</c:v>
                </c:pt>
                <c:pt idx="2283">
                  <c:v>44509.450033113433</c:v>
                </c:pt>
                <c:pt idx="2284">
                  <c:v>44509.452116319451</c:v>
                </c:pt>
                <c:pt idx="2285">
                  <c:v>44509.454200138898</c:v>
                </c:pt>
                <c:pt idx="2286">
                  <c:v>44509.456283703701</c:v>
                </c:pt>
                <c:pt idx="2287">
                  <c:v>44509.45836650463</c:v>
                </c:pt>
                <c:pt idx="2288">
                  <c:v>44509.460449884253</c:v>
                </c:pt>
                <c:pt idx="2289">
                  <c:v>44509.462533414349</c:v>
                </c:pt>
                <c:pt idx="2290">
                  <c:v>44509.464616458332</c:v>
                </c:pt>
                <c:pt idx="2291">
                  <c:v>44509.466699965284</c:v>
                </c:pt>
                <c:pt idx="2292">
                  <c:v>44509.46878314815</c:v>
                </c:pt>
                <c:pt idx="2293">
                  <c:v>44509.470866585623</c:v>
                </c:pt>
                <c:pt idx="2294">
                  <c:v>44509.472949976851</c:v>
                </c:pt>
                <c:pt idx="2295">
                  <c:v>44509.475033194452</c:v>
                </c:pt>
                <c:pt idx="2296">
                  <c:v>44509.477116608803</c:v>
                </c:pt>
                <c:pt idx="2297">
                  <c:v>44509.479200080998</c:v>
                </c:pt>
                <c:pt idx="2298">
                  <c:v>44509.481283506953</c:v>
                </c:pt>
                <c:pt idx="2299">
                  <c:v>44509.483366840279</c:v>
                </c:pt>
                <c:pt idx="2300">
                  <c:v>44509.485449664353</c:v>
                </c:pt>
                <c:pt idx="2301">
                  <c:v>44509.487533171297</c:v>
                </c:pt>
                <c:pt idx="2302">
                  <c:v>44509.489616423612</c:v>
                </c:pt>
                <c:pt idx="2303">
                  <c:v>44509.493783472222</c:v>
                </c:pt>
                <c:pt idx="2304">
                  <c:v>44509.495866550933</c:v>
                </c:pt>
                <c:pt idx="2305">
                  <c:v>44509.497950335623</c:v>
                </c:pt>
                <c:pt idx="2306">
                  <c:v>44509.50003328704</c:v>
                </c:pt>
                <c:pt idx="2307">
                  <c:v>44509.502116736112</c:v>
                </c:pt>
                <c:pt idx="2308">
                  <c:v>44509.50419983796</c:v>
                </c:pt>
                <c:pt idx="2309">
                  <c:v>44509.506283553223</c:v>
                </c:pt>
                <c:pt idx="2310">
                  <c:v>44509.508366608803</c:v>
                </c:pt>
                <c:pt idx="2311">
                  <c:v>44509.510450277783</c:v>
                </c:pt>
                <c:pt idx="2312">
                  <c:v>44509.512533865738</c:v>
                </c:pt>
                <c:pt idx="2313">
                  <c:v>44509.514616863431</c:v>
                </c:pt>
                <c:pt idx="2314">
                  <c:v>44509.5166998727</c:v>
                </c:pt>
                <c:pt idx="2315">
                  <c:v>44509.518783425927</c:v>
                </c:pt>
                <c:pt idx="2316">
                  <c:v>44509.520866435189</c:v>
                </c:pt>
                <c:pt idx="2317">
                  <c:v>44509.522949675928</c:v>
                </c:pt>
                <c:pt idx="2318">
                  <c:v>44509.527116435187</c:v>
                </c:pt>
                <c:pt idx="2319">
                  <c:v>44509.529199756937</c:v>
                </c:pt>
                <c:pt idx="2320">
                  <c:v>44509.53544994213</c:v>
                </c:pt>
                <c:pt idx="2321">
                  <c:v>44509.537533240742</c:v>
                </c:pt>
                <c:pt idx="2322">
                  <c:v>44509.539616423608</c:v>
                </c:pt>
                <c:pt idx="2323">
                  <c:v>44509.543783321678</c:v>
                </c:pt>
                <c:pt idx="2324">
                  <c:v>44509.545866423607</c:v>
                </c:pt>
                <c:pt idx="2325">
                  <c:v>44509.547950173597</c:v>
                </c:pt>
                <c:pt idx="2326">
                  <c:v>44509.550033553227</c:v>
                </c:pt>
                <c:pt idx="2327">
                  <c:v>44509.552116516214</c:v>
                </c:pt>
                <c:pt idx="2328">
                  <c:v>44509.554199756953</c:v>
                </c:pt>
                <c:pt idx="2329">
                  <c:v>44509.556283622682</c:v>
                </c:pt>
                <c:pt idx="2330">
                  <c:v>44509.558366874997</c:v>
                </c:pt>
                <c:pt idx="2331">
                  <c:v>44509.560450023127</c:v>
                </c:pt>
                <c:pt idx="2332">
                  <c:v>44509.562533657408</c:v>
                </c:pt>
                <c:pt idx="2333">
                  <c:v>44509.564616469906</c:v>
                </c:pt>
                <c:pt idx="2334">
                  <c:v>44509.566699918978</c:v>
                </c:pt>
                <c:pt idx="2335">
                  <c:v>44509.568783032402</c:v>
                </c:pt>
                <c:pt idx="2336">
                  <c:v>44509.570866539347</c:v>
                </c:pt>
                <c:pt idx="2337">
                  <c:v>44509.572950023146</c:v>
                </c:pt>
                <c:pt idx="2338">
                  <c:v>44509.575033333327</c:v>
                </c:pt>
                <c:pt idx="2339">
                  <c:v>44509.577117245368</c:v>
                </c:pt>
                <c:pt idx="2340">
                  <c:v>44509.581283194442</c:v>
                </c:pt>
                <c:pt idx="2341">
                  <c:v>44509.58336689815</c:v>
                </c:pt>
                <c:pt idx="2342">
                  <c:v>44509.585449675928</c:v>
                </c:pt>
                <c:pt idx="2343">
                  <c:v>44509.587532916667</c:v>
                </c:pt>
                <c:pt idx="2344">
                  <c:v>44509.589616666657</c:v>
                </c:pt>
                <c:pt idx="2345">
                  <c:v>44509.591699803183</c:v>
                </c:pt>
                <c:pt idx="2346">
                  <c:v>44509.59378314815</c:v>
                </c:pt>
                <c:pt idx="2347">
                  <c:v>44509.595866967567</c:v>
                </c:pt>
                <c:pt idx="2348">
                  <c:v>44509.597949988427</c:v>
                </c:pt>
                <c:pt idx="2349">
                  <c:v>44509.602116469912</c:v>
                </c:pt>
                <c:pt idx="2350">
                  <c:v>44509.6042001389</c:v>
                </c:pt>
                <c:pt idx="2351">
                  <c:v>44509.608366446759</c:v>
                </c:pt>
                <c:pt idx="2352">
                  <c:v>44509.610449976863</c:v>
                </c:pt>
                <c:pt idx="2353">
                  <c:v>44509.612533368061</c:v>
                </c:pt>
                <c:pt idx="2354">
                  <c:v>44509.6146163542</c:v>
                </c:pt>
                <c:pt idx="2355">
                  <c:v>44509.616699652783</c:v>
                </c:pt>
                <c:pt idx="2356">
                  <c:v>44509.618783055557</c:v>
                </c:pt>
                <c:pt idx="2357">
                  <c:v>44509.620866608777</c:v>
                </c:pt>
                <c:pt idx="2358">
                  <c:v>44509.62295020833</c:v>
                </c:pt>
                <c:pt idx="2359">
                  <c:v>44509.625033240744</c:v>
                </c:pt>
                <c:pt idx="2360">
                  <c:v>44509.627116423588</c:v>
                </c:pt>
                <c:pt idx="2361">
                  <c:v>44509.631283680523</c:v>
                </c:pt>
                <c:pt idx="2362">
                  <c:v>44509.633366608767</c:v>
                </c:pt>
                <c:pt idx="2363">
                  <c:v>44509.635449976828</c:v>
                </c:pt>
                <c:pt idx="2364">
                  <c:v>44509.639616597233</c:v>
                </c:pt>
                <c:pt idx="2365">
                  <c:v>44509.641700243053</c:v>
                </c:pt>
                <c:pt idx="2366">
                  <c:v>44509.643783205996</c:v>
                </c:pt>
                <c:pt idx="2367">
                  <c:v>44509.645866365718</c:v>
                </c:pt>
                <c:pt idx="2368">
                  <c:v>44509.647949918981</c:v>
                </c:pt>
                <c:pt idx="2369">
                  <c:v>44509.652116666657</c:v>
                </c:pt>
                <c:pt idx="2370">
                  <c:v>44509.6541999537</c:v>
                </c:pt>
                <c:pt idx="2371">
                  <c:v>44509.656283229182</c:v>
                </c:pt>
                <c:pt idx="2372">
                  <c:v>44509.658366782409</c:v>
                </c:pt>
                <c:pt idx="2373">
                  <c:v>44509.66044994213</c:v>
                </c:pt>
                <c:pt idx="2374">
                  <c:v>44509.662533287039</c:v>
                </c:pt>
                <c:pt idx="2375">
                  <c:v>44509.664616712973</c:v>
                </c:pt>
                <c:pt idx="2376">
                  <c:v>44509.666699803223</c:v>
                </c:pt>
                <c:pt idx="2377">
                  <c:v>44509.668783159723</c:v>
                </c:pt>
                <c:pt idx="2378">
                  <c:v>44509.670866527777</c:v>
                </c:pt>
                <c:pt idx="2379">
                  <c:v>44509.672949664353</c:v>
                </c:pt>
                <c:pt idx="2380">
                  <c:v>44509.675033136577</c:v>
                </c:pt>
                <c:pt idx="2381">
                  <c:v>44509.677116712963</c:v>
                </c:pt>
                <c:pt idx="2382">
                  <c:v>44509.681283310187</c:v>
                </c:pt>
                <c:pt idx="2383">
                  <c:v>44509.683366296304</c:v>
                </c:pt>
                <c:pt idx="2384">
                  <c:v>44509.685450034733</c:v>
                </c:pt>
                <c:pt idx="2385">
                  <c:v>44509.6896164352</c:v>
                </c:pt>
                <c:pt idx="2386">
                  <c:v>44509.695866712893</c:v>
                </c:pt>
                <c:pt idx="2387">
                  <c:v>44509.697950243048</c:v>
                </c:pt>
                <c:pt idx="2388">
                  <c:v>44509.700033078712</c:v>
                </c:pt>
                <c:pt idx="2389">
                  <c:v>44509.704200185188</c:v>
                </c:pt>
                <c:pt idx="2390">
                  <c:v>44509.708366805557</c:v>
                </c:pt>
                <c:pt idx="2391">
                  <c:v>44509.710450115723</c:v>
                </c:pt>
                <c:pt idx="2392">
                  <c:v>44509.712533321763</c:v>
                </c:pt>
                <c:pt idx="2393">
                  <c:v>44509.714616550933</c:v>
                </c:pt>
                <c:pt idx="2394">
                  <c:v>44509.716700138888</c:v>
                </c:pt>
                <c:pt idx="2395">
                  <c:v>44509.718784502242</c:v>
                </c:pt>
                <c:pt idx="2396">
                  <c:v>44509.720866817122</c:v>
                </c:pt>
                <c:pt idx="2397">
                  <c:v>44509.722950208343</c:v>
                </c:pt>
                <c:pt idx="2398">
                  <c:v>44509.725033541567</c:v>
                </c:pt>
                <c:pt idx="2399">
                  <c:v>44509.727117036993</c:v>
                </c:pt>
                <c:pt idx="2400">
                  <c:v>44509.729200150447</c:v>
                </c:pt>
                <c:pt idx="2401">
                  <c:v>44509.731283287023</c:v>
                </c:pt>
                <c:pt idx="2402">
                  <c:v>44509.733366631837</c:v>
                </c:pt>
                <c:pt idx="2403">
                  <c:v>44509.735450196757</c:v>
                </c:pt>
                <c:pt idx="2404">
                  <c:v>44509.737533541593</c:v>
                </c:pt>
                <c:pt idx="2405">
                  <c:v>44509.739616747684</c:v>
                </c:pt>
                <c:pt idx="2406">
                  <c:v>44509.741699988423</c:v>
                </c:pt>
                <c:pt idx="2407">
                  <c:v>44509.743783495353</c:v>
                </c:pt>
                <c:pt idx="2408">
                  <c:v>44509.745866828707</c:v>
                </c:pt>
                <c:pt idx="2409">
                  <c:v>44509.750033344942</c:v>
                </c:pt>
                <c:pt idx="2410">
                  <c:v>44509.754199965268</c:v>
                </c:pt>
                <c:pt idx="2411">
                  <c:v>44509.75836659722</c:v>
                </c:pt>
                <c:pt idx="2412">
                  <c:v>44509.760450150447</c:v>
                </c:pt>
                <c:pt idx="2413">
                  <c:v>44509.762533321758</c:v>
                </c:pt>
                <c:pt idx="2414">
                  <c:v>44509.764616493063</c:v>
                </c:pt>
                <c:pt idx="2415">
                  <c:v>44509.766699803193</c:v>
                </c:pt>
                <c:pt idx="2416">
                  <c:v>44509.768783090272</c:v>
                </c:pt>
                <c:pt idx="2417">
                  <c:v>44509.770866643521</c:v>
                </c:pt>
                <c:pt idx="2418">
                  <c:v>44509.772950069433</c:v>
                </c:pt>
                <c:pt idx="2419">
                  <c:v>44509.775033194448</c:v>
                </c:pt>
                <c:pt idx="2420">
                  <c:v>44509.777116527774</c:v>
                </c:pt>
                <c:pt idx="2421">
                  <c:v>44509.779199999997</c:v>
                </c:pt>
                <c:pt idx="2422">
                  <c:v>44509.781283287033</c:v>
                </c:pt>
                <c:pt idx="2423">
                  <c:v>44509.78336656242</c:v>
                </c:pt>
                <c:pt idx="2424">
                  <c:v>44509.785449756942</c:v>
                </c:pt>
                <c:pt idx="2425">
                  <c:v>44509.787533090283</c:v>
                </c:pt>
                <c:pt idx="2426">
                  <c:v>44509.789616967602</c:v>
                </c:pt>
                <c:pt idx="2427">
                  <c:v>44509.791699953617</c:v>
                </c:pt>
                <c:pt idx="2428">
                  <c:v>44509.793783958223</c:v>
                </c:pt>
                <c:pt idx="2429">
                  <c:v>44509.795866724533</c:v>
                </c:pt>
                <c:pt idx="2430">
                  <c:v>44509.797949930478</c:v>
                </c:pt>
                <c:pt idx="2431">
                  <c:v>44509.800032974541</c:v>
                </c:pt>
                <c:pt idx="2432">
                  <c:v>44509.8062832176</c:v>
                </c:pt>
                <c:pt idx="2433">
                  <c:v>44509.80836649306</c:v>
                </c:pt>
                <c:pt idx="2434">
                  <c:v>44509.808366956022</c:v>
                </c:pt>
                <c:pt idx="2435">
                  <c:v>44509.810449849538</c:v>
                </c:pt>
                <c:pt idx="2436">
                  <c:v>44509.812533900462</c:v>
                </c:pt>
                <c:pt idx="2437">
                  <c:v>44509.814616643533</c:v>
                </c:pt>
                <c:pt idx="2438">
                  <c:v>44509.8167000463</c:v>
                </c:pt>
                <c:pt idx="2439">
                  <c:v>44509.816700509247</c:v>
                </c:pt>
                <c:pt idx="2440">
                  <c:v>44509.81878332176</c:v>
                </c:pt>
                <c:pt idx="2441">
                  <c:v>44509.820866712973</c:v>
                </c:pt>
                <c:pt idx="2442">
                  <c:v>44509.822950173613</c:v>
                </c:pt>
                <c:pt idx="2443">
                  <c:v>44509.827116817127</c:v>
                </c:pt>
                <c:pt idx="2444">
                  <c:v>44509.829200069427</c:v>
                </c:pt>
                <c:pt idx="2445">
                  <c:v>44509.8312833565</c:v>
                </c:pt>
                <c:pt idx="2446">
                  <c:v>44509.833366412036</c:v>
                </c:pt>
                <c:pt idx="2447">
                  <c:v>44509.835450046303</c:v>
                </c:pt>
                <c:pt idx="2448">
                  <c:v>44509.839616805562</c:v>
                </c:pt>
                <c:pt idx="2449">
                  <c:v>44509.843783333323</c:v>
                </c:pt>
                <c:pt idx="2450">
                  <c:v>44509.845866886571</c:v>
                </c:pt>
                <c:pt idx="2451">
                  <c:v>44509.854199907408</c:v>
                </c:pt>
                <c:pt idx="2452">
                  <c:v>44509.856283680558</c:v>
                </c:pt>
                <c:pt idx="2453">
                  <c:v>44509.858366585628</c:v>
                </c:pt>
                <c:pt idx="2454">
                  <c:v>44509.862533217602</c:v>
                </c:pt>
                <c:pt idx="2455">
                  <c:v>44509.864616678242</c:v>
                </c:pt>
                <c:pt idx="2456">
                  <c:v>44509.866699895843</c:v>
                </c:pt>
                <c:pt idx="2457">
                  <c:v>44509.870866666657</c:v>
                </c:pt>
                <c:pt idx="2458">
                  <c:v>44509.87295016204</c:v>
                </c:pt>
                <c:pt idx="2459">
                  <c:v>44509.875033634256</c:v>
                </c:pt>
                <c:pt idx="2460">
                  <c:v>44509.877116840282</c:v>
                </c:pt>
                <c:pt idx="2461">
                  <c:v>44509.879200000003</c:v>
                </c:pt>
                <c:pt idx="2462">
                  <c:v>44509.88128321759</c:v>
                </c:pt>
                <c:pt idx="2463">
                  <c:v>44509.883366516187</c:v>
                </c:pt>
                <c:pt idx="2464">
                  <c:v>44509.887533530098</c:v>
                </c:pt>
                <c:pt idx="2465">
                  <c:v>44509.889616585628</c:v>
                </c:pt>
                <c:pt idx="2466">
                  <c:v>44509.891700196757</c:v>
                </c:pt>
                <c:pt idx="2467">
                  <c:v>44509.893783830928</c:v>
                </c:pt>
                <c:pt idx="2468">
                  <c:v>44509.897949814796</c:v>
                </c:pt>
                <c:pt idx="2469">
                  <c:v>44509.904199814817</c:v>
                </c:pt>
                <c:pt idx="2470">
                  <c:v>44509.908366724543</c:v>
                </c:pt>
                <c:pt idx="2471">
                  <c:v>44509.910449965268</c:v>
                </c:pt>
                <c:pt idx="2472">
                  <c:v>44509.912533483803</c:v>
                </c:pt>
                <c:pt idx="2473">
                  <c:v>44509.914616608803</c:v>
                </c:pt>
                <c:pt idx="2474">
                  <c:v>44509.916700034722</c:v>
                </c:pt>
                <c:pt idx="2475">
                  <c:v>44509.918783009263</c:v>
                </c:pt>
                <c:pt idx="2476">
                  <c:v>44509.922949942127</c:v>
                </c:pt>
                <c:pt idx="2477">
                  <c:v>44509.925033298612</c:v>
                </c:pt>
                <c:pt idx="2478">
                  <c:v>44509.927116712963</c:v>
                </c:pt>
                <c:pt idx="2479">
                  <c:v>44509.931283275473</c:v>
                </c:pt>
                <c:pt idx="2480">
                  <c:v>44509.935450023127</c:v>
                </c:pt>
                <c:pt idx="2481">
                  <c:v>44509.937533587959</c:v>
                </c:pt>
                <c:pt idx="2482">
                  <c:v>44509.939616932868</c:v>
                </c:pt>
                <c:pt idx="2483">
                  <c:v>44509.941700358802</c:v>
                </c:pt>
                <c:pt idx="2484">
                  <c:v>44509.943783935167</c:v>
                </c:pt>
                <c:pt idx="2485">
                  <c:v>44509.945866631933</c:v>
                </c:pt>
                <c:pt idx="2486">
                  <c:v>44509.947949814807</c:v>
                </c:pt>
                <c:pt idx="2487">
                  <c:v>44509.952116898203</c:v>
                </c:pt>
                <c:pt idx="2488">
                  <c:v>44509.95420005788</c:v>
                </c:pt>
                <c:pt idx="2489">
                  <c:v>44509.958366631938</c:v>
                </c:pt>
                <c:pt idx="2490">
                  <c:v>44509.960450173603</c:v>
                </c:pt>
                <c:pt idx="2491">
                  <c:v>44509.964616435202</c:v>
                </c:pt>
                <c:pt idx="2492">
                  <c:v>44509.966700740733</c:v>
                </c:pt>
                <c:pt idx="2493">
                  <c:v>44509.968783344913</c:v>
                </c:pt>
                <c:pt idx="2494">
                  <c:v>44509.97086681713</c:v>
                </c:pt>
                <c:pt idx="2495">
                  <c:v>44509.975033287039</c:v>
                </c:pt>
                <c:pt idx="2496">
                  <c:v>44509.977116643517</c:v>
                </c:pt>
                <c:pt idx="2497">
                  <c:v>44509.983367314817</c:v>
                </c:pt>
                <c:pt idx="2498">
                  <c:v>44509.985450127308</c:v>
                </c:pt>
                <c:pt idx="2499">
                  <c:v>44509.98753392361</c:v>
                </c:pt>
                <c:pt idx="2500">
                  <c:v>44509.993783182792</c:v>
                </c:pt>
                <c:pt idx="2501">
                  <c:v>44509.997949733712</c:v>
                </c:pt>
                <c:pt idx="2502">
                  <c:v>44510.002116689822</c:v>
                </c:pt>
                <c:pt idx="2503">
                  <c:v>44510.004199814823</c:v>
                </c:pt>
                <c:pt idx="2504">
                  <c:v>44510.008366724542</c:v>
                </c:pt>
                <c:pt idx="2505">
                  <c:v>44510.010450185182</c:v>
                </c:pt>
                <c:pt idx="2506">
                  <c:v>44510.012533182882</c:v>
                </c:pt>
                <c:pt idx="2507">
                  <c:v>44510.0146165162</c:v>
                </c:pt>
                <c:pt idx="2508">
                  <c:v>44510.018783310188</c:v>
                </c:pt>
                <c:pt idx="2509">
                  <c:v>44510.022950358798</c:v>
                </c:pt>
                <c:pt idx="2510">
                  <c:v>44510.025033460617</c:v>
                </c:pt>
                <c:pt idx="2511">
                  <c:v>44510.031283206023</c:v>
                </c:pt>
                <c:pt idx="2512">
                  <c:v>44510.035449953633</c:v>
                </c:pt>
                <c:pt idx="2513">
                  <c:v>44510.037533263887</c:v>
                </c:pt>
                <c:pt idx="2514">
                  <c:v>44510.039617048613</c:v>
                </c:pt>
                <c:pt idx="2515">
                  <c:v>44510.041700219903</c:v>
                </c:pt>
                <c:pt idx="2516">
                  <c:v>44510.043783715162</c:v>
                </c:pt>
                <c:pt idx="2517">
                  <c:v>44510.045867002307</c:v>
                </c:pt>
                <c:pt idx="2518">
                  <c:v>44510.047949652777</c:v>
                </c:pt>
                <c:pt idx="2519">
                  <c:v>44510.050033217602</c:v>
                </c:pt>
                <c:pt idx="2520">
                  <c:v>44510.052116736108</c:v>
                </c:pt>
                <c:pt idx="2521">
                  <c:v>44510.054200023151</c:v>
                </c:pt>
                <c:pt idx="2522">
                  <c:v>44510.056283379628</c:v>
                </c:pt>
                <c:pt idx="2523">
                  <c:v>44510.058366747682</c:v>
                </c:pt>
                <c:pt idx="2524">
                  <c:v>44510.060450428238</c:v>
                </c:pt>
                <c:pt idx="2525">
                  <c:v>44510.062533182871</c:v>
                </c:pt>
                <c:pt idx="2526">
                  <c:v>44510.064616354182</c:v>
                </c:pt>
                <c:pt idx="2527">
                  <c:v>44510.068783240727</c:v>
                </c:pt>
                <c:pt idx="2528">
                  <c:v>44510.070866817128</c:v>
                </c:pt>
                <c:pt idx="2529">
                  <c:v>44510.075033472232</c:v>
                </c:pt>
                <c:pt idx="2530">
                  <c:v>44510.079199942127</c:v>
                </c:pt>
                <c:pt idx="2531">
                  <c:v>44510.081283506937</c:v>
                </c:pt>
                <c:pt idx="2532">
                  <c:v>44510.083366701307</c:v>
                </c:pt>
                <c:pt idx="2533">
                  <c:v>44510.085450011567</c:v>
                </c:pt>
                <c:pt idx="2534">
                  <c:v>44510.087533206031</c:v>
                </c:pt>
                <c:pt idx="2535">
                  <c:v>44510.09378346055</c:v>
                </c:pt>
                <c:pt idx="2536">
                  <c:v>44510.095866793978</c:v>
                </c:pt>
                <c:pt idx="2537">
                  <c:v>44510.097950173593</c:v>
                </c:pt>
                <c:pt idx="2538">
                  <c:v>44510.100033506948</c:v>
                </c:pt>
                <c:pt idx="2539">
                  <c:v>44510.102116944443</c:v>
                </c:pt>
                <c:pt idx="2540">
                  <c:v>44510.104199861104</c:v>
                </c:pt>
                <c:pt idx="2541">
                  <c:v>44510.106283263893</c:v>
                </c:pt>
                <c:pt idx="2542">
                  <c:v>44510.108366793982</c:v>
                </c:pt>
                <c:pt idx="2543">
                  <c:v>44510.112533414351</c:v>
                </c:pt>
                <c:pt idx="2544">
                  <c:v>44510.114616817133</c:v>
                </c:pt>
                <c:pt idx="2545">
                  <c:v>44510.116699965278</c:v>
                </c:pt>
                <c:pt idx="2546">
                  <c:v>44510.118783298611</c:v>
                </c:pt>
                <c:pt idx="2547">
                  <c:v>44510.120866574071</c:v>
                </c:pt>
                <c:pt idx="2548">
                  <c:v>44510.125033564742</c:v>
                </c:pt>
                <c:pt idx="2549">
                  <c:v>44510.127116932847</c:v>
                </c:pt>
                <c:pt idx="2550">
                  <c:v>44510.129199849544</c:v>
                </c:pt>
                <c:pt idx="2551">
                  <c:v>44510.131283182847</c:v>
                </c:pt>
                <c:pt idx="2552">
                  <c:v>44510.135449918977</c:v>
                </c:pt>
                <c:pt idx="2553">
                  <c:v>44510.137533252317</c:v>
                </c:pt>
                <c:pt idx="2554">
                  <c:v>44510.139617199071</c:v>
                </c:pt>
                <c:pt idx="2555">
                  <c:v>44510.141700138884</c:v>
                </c:pt>
                <c:pt idx="2556">
                  <c:v>44510.143783310174</c:v>
                </c:pt>
                <c:pt idx="2557">
                  <c:v>44510.147949837963</c:v>
                </c:pt>
                <c:pt idx="2558">
                  <c:v>44510.154200034733</c:v>
                </c:pt>
                <c:pt idx="2559">
                  <c:v>44510.158366747688</c:v>
                </c:pt>
                <c:pt idx="2560">
                  <c:v>44510.160449953633</c:v>
                </c:pt>
                <c:pt idx="2561">
                  <c:v>44510.162533252318</c:v>
                </c:pt>
                <c:pt idx="2562">
                  <c:v>44510.164616585593</c:v>
                </c:pt>
                <c:pt idx="2563">
                  <c:v>44510.166699872687</c:v>
                </c:pt>
                <c:pt idx="2564">
                  <c:v>44510.170866585577</c:v>
                </c:pt>
                <c:pt idx="2565">
                  <c:v>44510.172950034721</c:v>
                </c:pt>
                <c:pt idx="2566">
                  <c:v>44510.175033506937</c:v>
                </c:pt>
                <c:pt idx="2567">
                  <c:v>44510.177116747684</c:v>
                </c:pt>
                <c:pt idx="2568">
                  <c:v>44510.179199907398</c:v>
                </c:pt>
                <c:pt idx="2569">
                  <c:v>44510.181283240738</c:v>
                </c:pt>
                <c:pt idx="2570">
                  <c:v>44510.183366550933</c:v>
                </c:pt>
                <c:pt idx="2571">
                  <c:v>44510.185449849538</c:v>
                </c:pt>
                <c:pt idx="2572">
                  <c:v>44510.187533321761</c:v>
                </c:pt>
                <c:pt idx="2573">
                  <c:v>44510.189616782409</c:v>
                </c:pt>
                <c:pt idx="2574">
                  <c:v>44510.191700173527</c:v>
                </c:pt>
                <c:pt idx="2575">
                  <c:v>44510.193783194423</c:v>
                </c:pt>
                <c:pt idx="2576">
                  <c:v>44510.195866585549</c:v>
                </c:pt>
                <c:pt idx="2577">
                  <c:v>44510.197949930553</c:v>
                </c:pt>
                <c:pt idx="2578">
                  <c:v>44510.200033159723</c:v>
                </c:pt>
                <c:pt idx="2579">
                  <c:v>44510.202116689798</c:v>
                </c:pt>
                <c:pt idx="2580">
                  <c:v>44510.204199837957</c:v>
                </c:pt>
                <c:pt idx="2581">
                  <c:v>44510.206283333333</c:v>
                </c:pt>
                <c:pt idx="2582">
                  <c:v>44510.210449895843</c:v>
                </c:pt>
                <c:pt idx="2583">
                  <c:v>44510.21253315972</c:v>
                </c:pt>
                <c:pt idx="2584">
                  <c:v>44510.214616921287</c:v>
                </c:pt>
                <c:pt idx="2585">
                  <c:v>44510.216700335623</c:v>
                </c:pt>
                <c:pt idx="2586">
                  <c:v>44510.22086645833</c:v>
                </c:pt>
                <c:pt idx="2587">
                  <c:v>44510.225033564733</c:v>
                </c:pt>
                <c:pt idx="2588">
                  <c:v>44510.227117152783</c:v>
                </c:pt>
                <c:pt idx="2589">
                  <c:v>44510.229200023117</c:v>
                </c:pt>
                <c:pt idx="2590">
                  <c:v>44510.23128334491</c:v>
                </c:pt>
                <c:pt idx="2591">
                  <c:v>44510.23336658554</c:v>
                </c:pt>
                <c:pt idx="2592">
                  <c:v>44510.235449803142</c:v>
                </c:pt>
                <c:pt idx="2593">
                  <c:v>44510.237533263877</c:v>
                </c:pt>
                <c:pt idx="2594">
                  <c:v>44510.239616712963</c:v>
                </c:pt>
                <c:pt idx="2595">
                  <c:v>44510.241700046266</c:v>
                </c:pt>
                <c:pt idx="2596">
                  <c:v>44510.243783344908</c:v>
                </c:pt>
                <c:pt idx="2597">
                  <c:v>44510.245866562473</c:v>
                </c:pt>
                <c:pt idx="2598">
                  <c:v>44510.24795005787</c:v>
                </c:pt>
                <c:pt idx="2599">
                  <c:v>44510.250033298609</c:v>
                </c:pt>
                <c:pt idx="2600">
                  <c:v>44510.252117060183</c:v>
                </c:pt>
                <c:pt idx="2601">
                  <c:v>44510.254200243056</c:v>
                </c:pt>
                <c:pt idx="2602">
                  <c:v>44510.258366898161</c:v>
                </c:pt>
                <c:pt idx="2603">
                  <c:v>44510.260450069363</c:v>
                </c:pt>
                <c:pt idx="2604">
                  <c:v>44510.262533287038</c:v>
                </c:pt>
                <c:pt idx="2605">
                  <c:v>44510.264616782413</c:v>
                </c:pt>
                <c:pt idx="2606">
                  <c:v>44510.266700023123</c:v>
                </c:pt>
                <c:pt idx="2607">
                  <c:v>44510.268783425927</c:v>
                </c:pt>
                <c:pt idx="2608">
                  <c:v>44510.270866886582</c:v>
                </c:pt>
                <c:pt idx="2609">
                  <c:v>44510.275033263883</c:v>
                </c:pt>
                <c:pt idx="2610">
                  <c:v>44510.277116400473</c:v>
                </c:pt>
                <c:pt idx="2611">
                  <c:v>44510.279199872683</c:v>
                </c:pt>
                <c:pt idx="2612">
                  <c:v>44510.28336695602</c:v>
                </c:pt>
                <c:pt idx="2613">
                  <c:v>44510.285450057847</c:v>
                </c:pt>
                <c:pt idx="2614">
                  <c:v>44510.287533287039</c:v>
                </c:pt>
                <c:pt idx="2615">
                  <c:v>44510.289616956019</c:v>
                </c:pt>
                <c:pt idx="2616">
                  <c:v>44510.291699965172</c:v>
                </c:pt>
                <c:pt idx="2617">
                  <c:v>44510.291700312388</c:v>
                </c:pt>
                <c:pt idx="2618">
                  <c:v>44510.293783437402</c:v>
                </c:pt>
                <c:pt idx="2619">
                  <c:v>44510.29586658554</c:v>
                </c:pt>
                <c:pt idx="2620">
                  <c:v>44510.297949826367</c:v>
                </c:pt>
                <c:pt idx="2621">
                  <c:v>44510.300033599538</c:v>
                </c:pt>
                <c:pt idx="2622">
                  <c:v>44510.302116782412</c:v>
                </c:pt>
                <c:pt idx="2623">
                  <c:v>44510.3042000926</c:v>
                </c:pt>
                <c:pt idx="2624">
                  <c:v>44510.308366527781</c:v>
                </c:pt>
                <c:pt idx="2625">
                  <c:v>44510.310450034733</c:v>
                </c:pt>
                <c:pt idx="2626">
                  <c:v>44510.312534004632</c:v>
                </c:pt>
                <c:pt idx="2627">
                  <c:v>44510.314616840282</c:v>
                </c:pt>
                <c:pt idx="2628">
                  <c:v>44510.316699780102</c:v>
                </c:pt>
                <c:pt idx="2629">
                  <c:v>44510.318783437498</c:v>
                </c:pt>
                <c:pt idx="2630">
                  <c:v>44510.320867060182</c:v>
                </c:pt>
                <c:pt idx="2631">
                  <c:v>44510.327116828703</c:v>
                </c:pt>
                <c:pt idx="2632">
                  <c:v>44510.329200057873</c:v>
                </c:pt>
                <c:pt idx="2633">
                  <c:v>44510.331283298612</c:v>
                </c:pt>
                <c:pt idx="2634">
                  <c:v>44510.333366608793</c:v>
                </c:pt>
                <c:pt idx="2635">
                  <c:v>44510.335449837963</c:v>
                </c:pt>
                <c:pt idx="2636">
                  <c:v>44510.337533194463</c:v>
                </c:pt>
                <c:pt idx="2637">
                  <c:v>44510.345866585623</c:v>
                </c:pt>
                <c:pt idx="2638">
                  <c:v>44510.347950069438</c:v>
                </c:pt>
                <c:pt idx="2639">
                  <c:v>44510.350033449096</c:v>
                </c:pt>
                <c:pt idx="2640">
                  <c:v>44510.352116574082</c:v>
                </c:pt>
                <c:pt idx="2641">
                  <c:v>44510.354199965281</c:v>
                </c:pt>
                <c:pt idx="2642">
                  <c:v>44510.3562833912</c:v>
                </c:pt>
                <c:pt idx="2643">
                  <c:v>44510.358366435183</c:v>
                </c:pt>
                <c:pt idx="2644">
                  <c:v>44510.36044989583</c:v>
                </c:pt>
                <c:pt idx="2645">
                  <c:v>44510.364616736108</c:v>
                </c:pt>
                <c:pt idx="2646">
                  <c:v>44510.366700254628</c:v>
                </c:pt>
                <c:pt idx="2647">
                  <c:v>44510.368783240738</c:v>
                </c:pt>
                <c:pt idx="2648">
                  <c:v>44510.370867141202</c:v>
                </c:pt>
                <c:pt idx="2649">
                  <c:v>44510.372950104182</c:v>
                </c:pt>
                <c:pt idx="2650">
                  <c:v>44510.37503349538</c:v>
                </c:pt>
                <c:pt idx="2651">
                  <c:v>44510.377117002317</c:v>
                </c:pt>
                <c:pt idx="2652">
                  <c:v>44510.379199768518</c:v>
                </c:pt>
                <c:pt idx="2653">
                  <c:v>44510.381283460651</c:v>
                </c:pt>
                <c:pt idx="2654">
                  <c:v>44510.383366666647</c:v>
                </c:pt>
                <c:pt idx="2655">
                  <c:v>44510.385449965273</c:v>
                </c:pt>
                <c:pt idx="2656">
                  <c:v>44510.389616782413</c:v>
                </c:pt>
                <c:pt idx="2657">
                  <c:v>44510.391699722197</c:v>
                </c:pt>
                <c:pt idx="2658">
                  <c:v>44510.393783032327</c:v>
                </c:pt>
                <c:pt idx="2659">
                  <c:v>44510.395866643521</c:v>
                </c:pt>
                <c:pt idx="2660">
                  <c:v>44510.400033194463</c:v>
                </c:pt>
                <c:pt idx="2661">
                  <c:v>44510.402116446799</c:v>
                </c:pt>
                <c:pt idx="2662">
                  <c:v>44510.404200625002</c:v>
                </c:pt>
                <c:pt idx="2663">
                  <c:v>44510.406283993063</c:v>
                </c:pt>
                <c:pt idx="2664">
                  <c:v>44510.408366412041</c:v>
                </c:pt>
                <c:pt idx="2665">
                  <c:v>44510.412533229202</c:v>
                </c:pt>
                <c:pt idx="2666">
                  <c:v>44510.416699907408</c:v>
                </c:pt>
                <c:pt idx="2667">
                  <c:v>44510.418783472232</c:v>
                </c:pt>
                <c:pt idx="2668">
                  <c:v>44510.420867013883</c:v>
                </c:pt>
                <c:pt idx="2669">
                  <c:v>44510.425033437503</c:v>
                </c:pt>
                <c:pt idx="2670">
                  <c:v>44510.427116793981</c:v>
                </c:pt>
                <c:pt idx="2671">
                  <c:v>44510.429199814796</c:v>
                </c:pt>
                <c:pt idx="2672">
                  <c:v>44510.431283472222</c:v>
                </c:pt>
                <c:pt idx="2673">
                  <c:v>44510.433366608777</c:v>
                </c:pt>
                <c:pt idx="2674">
                  <c:v>44510.437533298609</c:v>
                </c:pt>
                <c:pt idx="2675">
                  <c:v>44510.439617152777</c:v>
                </c:pt>
                <c:pt idx="2676">
                  <c:v>44510.441700381933</c:v>
                </c:pt>
                <c:pt idx="2677">
                  <c:v>44510.443783009177</c:v>
                </c:pt>
                <c:pt idx="2678">
                  <c:v>44510.445866481481</c:v>
                </c:pt>
                <c:pt idx="2679">
                  <c:v>44510.447950416667</c:v>
                </c:pt>
                <c:pt idx="2680">
                  <c:v>44510.450033483801</c:v>
                </c:pt>
                <c:pt idx="2681">
                  <c:v>44510.452116759261</c:v>
                </c:pt>
                <c:pt idx="2682">
                  <c:v>44510.454199861109</c:v>
                </c:pt>
                <c:pt idx="2683">
                  <c:v>44510.456283460648</c:v>
                </c:pt>
                <c:pt idx="2684">
                  <c:v>44510.458366446801</c:v>
                </c:pt>
                <c:pt idx="2685">
                  <c:v>44510.460450011567</c:v>
                </c:pt>
                <c:pt idx="2686">
                  <c:v>44510.462533101861</c:v>
                </c:pt>
                <c:pt idx="2687">
                  <c:v>44510.466699849538</c:v>
                </c:pt>
                <c:pt idx="2688">
                  <c:v>44510.468783703633</c:v>
                </c:pt>
                <c:pt idx="2689">
                  <c:v>44510.470866747688</c:v>
                </c:pt>
                <c:pt idx="2690">
                  <c:v>44510.472949895833</c:v>
                </c:pt>
                <c:pt idx="2691">
                  <c:v>44510.475032986113</c:v>
                </c:pt>
                <c:pt idx="2692">
                  <c:v>44510.479199918998</c:v>
                </c:pt>
                <c:pt idx="2693">
                  <c:v>44510.481283356479</c:v>
                </c:pt>
                <c:pt idx="2694">
                  <c:v>44510.485449988431</c:v>
                </c:pt>
                <c:pt idx="2695">
                  <c:v>44510.48961637733</c:v>
                </c:pt>
                <c:pt idx="2696">
                  <c:v>44510.491700173567</c:v>
                </c:pt>
                <c:pt idx="2697">
                  <c:v>44510.493783773061</c:v>
                </c:pt>
                <c:pt idx="2698">
                  <c:v>44510.495866655066</c:v>
                </c:pt>
                <c:pt idx="2699">
                  <c:v>44510.497949907403</c:v>
                </c:pt>
                <c:pt idx="2700">
                  <c:v>44510.500033483797</c:v>
                </c:pt>
                <c:pt idx="2701">
                  <c:v>44510.502117187498</c:v>
                </c:pt>
                <c:pt idx="2702">
                  <c:v>44510.504200162039</c:v>
                </c:pt>
                <c:pt idx="2703">
                  <c:v>44510.508366284732</c:v>
                </c:pt>
                <c:pt idx="2704">
                  <c:v>44510.514616828703</c:v>
                </c:pt>
                <c:pt idx="2705">
                  <c:v>44510.516700138898</c:v>
                </c:pt>
                <c:pt idx="2706">
                  <c:v>44510.518783159721</c:v>
                </c:pt>
                <c:pt idx="2707">
                  <c:v>44510.520866817133</c:v>
                </c:pt>
                <c:pt idx="2708">
                  <c:v>44510.522949907398</c:v>
                </c:pt>
                <c:pt idx="2709">
                  <c:v>44510.525033101847</c:v>
                </c:pt>
                <c:pt idx="2710">
                  <c:v>44510.529199733712</c:v>
                </c:pt>
                <c:pt idx="2711">
                  <c:v>44510.533366493059</c:v>
                </c:pt>
                <c:pt idx="2712">
                  <c:v>44510.535449918978</c:v>
                </c:pt>
                <c:pt idx="2713">
                  <c:v>44510.539616354181</c:v>
                </c:pt>
                <c:pt idx="2714">
                  <c:v>44510.541699814807</c:v>
                </c:pt>
                <c:pt idx="2715">
                  <c:v>44510.543783229157</c:v>
                </c:pt>
                <c:pt idx="2716">
                  <c:v>44510.54586633102</c:v>
                </c:pt>
                <c:pt idx="2717">
                  <c:v>44510.55211665509</c:v>
                </c:pt>
                <c:pt idx="2718">
                  <c:v>44510.554200312501</c:v>
                </c:pt>
                <c:pt idx="2719">
                  <c:v>44510.556282905098</c:v>
                </c:pt>
                <c:pt idx="2720">
                  <c:v>44510.558366469908</c:v>
                </c:pt>
                <c:pt idx="2721">
                  <c:v>44510.560449780067</c:v>
                </c:pt>
                <c:pt idx="2722">
                  <c:v>44510.562532962962</c:v>
                </c:pt>
                <c:pt idx="2723">
                  <c:v>44510.56461645833</c:v>
                </c:pt>
                <c:pt idx="2724">
                  <c:v>44510.566699930561</c:v>
                </c:pt>
                <c:pt idx="2725">
                  <c:v>44510.568783634182</c:v>
                </c:pt>
                <c:pt idx="2726">
                  <c:v>44510.570866388902</c:v>
                </c:pt>
                <c:pt idx="2727">
                  <c:v>44510.579199849541</c:v>
                </c:pt>
                <c:pt idx="2728">
                  <c:v>44510.581283287043</c:v>
                </c:pt>
                <c:pt idx="2729">
                  <c:v>44510.583366481478</c:v>
                </c:pt>
                <c:pt idx="2730">
                  <c:v>44510.587533599537</c:v>
                </c:pt>
                <c:pt idx="2731">
                  <c:v>44510.589616689816</c:v>
                </c:pt>
                <c:pt idx="2732">
                  <c:v>44510.591699942132</c:v>
                </c:pt>
                <c:pt idx="2733">
                  <c:v>44510.593782974523</c:v>
                </c:pt>
                <c:pt idx="2734">
                  <c:v>44510.595866319432</c:v>
                </c:pt>
                <c:pt idx="2735">
                  <c:v>44510.597950104173</c:v>
                </c:pt>
                <c:pt idx="2736">
                  <c:v>44510.600033414361</c:v>
                </c:pt>
                <c:pt idx="2737">
                  <c:v>44510.602116967602</c:v>
                </c:pt>
                <c:pt idx="2738">
                  <c:v>44510.604199733767</c:v>
                </c:pt>
                <c:pt idx="2739">
                  <c:v>44510.606283125002</c:v>
                </c:pt>
                <c:pt idx="2740">
                  <c:v>44510.608366435183</c:v>
                </c:pt>
                <c:pt idx="2741">
                  <c:v>44510.610449641194</c:v>
                </c:pt>
                <c:pt idx="2742">
                  <c:v>44510.612533020831</c:v>
                </c:pt>
                <c:pt idx="2743">
                  <c:v>44510.61461650463</c:v>
                </c:pt>
                <c:pt idx="2744">
                  <c:v>44510.616699907412</c:v>
                </c:pt>
                <c:pt idx="2745">
                  <c:v>44510.625033067117</c:v>
                </c:pt>
                <c:pt idx="2746">
                  <c:v>44510.627116597178</c:v>
                </c:pt>
                <c:pt idx="2747">
                  <c:v>44510.629200069423</c:v>
                </c:pt>
                <c:pt idx="2748">
                  <c:v>44510.631284062503</c:v>
                </c:pt>
                <c:pt idx="2749">
                  <c:v>44510.633366435177</c:v>
                </c:pt>
                <c:pt idx="2750">
                  <c:v>44510.635450011498</c:v>
                </c:pt>
                <c:pt idx="2751">
                  <c:v>44510.639616354172</c:v>
                </c:pt>
                <c:pt idx="2752">
                  <c:v>44510.641699837957</c:v>
                </c:pt>
                <c:pt idx="2753">
                  <c:v>44510.643783414271</c:v>
                </c:pt>
                <c:pt idx="2754">
                  <c:v>44510.645866620347</c:v>
                </c:pt>
                <c:pt idx="2755">
                  <c:v>44510.647949988423</c:v>
                </c:pt>
                <c:pt idx="2756">
                  <c:v>44510.652116956022</c:v>
                </c:pt>
                <c:pt idx="2757">
                  <c:v>44510.654199895842</c:v>
                </c:pt>
                <c:pt idx="2758">
                  <c:v>44510.656283206023</c:v>
                </c:pt>
                <c:pt idx="2759">
                  <c:v>44510.6583664352</c:v>
                </c:pt>
                <c:pt idx="2760">
                  <c:v>44510.662533229181</c:v>
                </c:pt>
                <c:pt idx="2761">
                  <c:v>44510.664616620372</c:v>
                </c:pt>
                <c:pt idx="2762">
                  <c:v>44510.668783553141</c:v>
                </c:pt>
                <c:pt idx="2763">
                  <c:v>44510.67086648148</c:v>
                </c:pt>
                <c:pt idx="2764">
                  <c:v>44510.672949965199</c:v>
                </c:pt>
                <c:pt idx="2765">
                  <c:v>44510.675033055559</c:v>
                </c:pt>
                <c:pt idx="2766">
                  <c:v>44510.679199849539</c:v>
                </c:pt>
                <c:pt idx="2767">
                  <c:v>44510.681283402781</c:v>
                </c:pt>
                <c:pt idx="2768">
                  <c:v>44510.683366898149</c:v>
                </c:pt>
                <c:pt idx="2769">
                  <c:v>44510.685449849538</c:v>
                </c:pt>
                <c:pt idx="2770">
                  <c:v>44510.68753328704</c:v>
                </c:pt>
                <c:pt idx="2771">
                  <c:v>44510.689616620373</c:v>
                </c:pt>
                <c:pt idx="2772">
                  <c:v>44510.691699699077</c:v>
                </c:pt>
                <c:pt idx="2773">
                  <c:v>44510.693783067007</c:v>
                </c:pt>
                <c:pt idx="2774">
                  <c:v>44510.695866550923</c:v>
                </c:pt>
                <c:pt idx="2775">
                  <c:v>44510.697949918977</c:v>
                </c:pt>
                <c:pt idx="2776">
                  <c:v>44510.700033287038</c:v>
                </c:pt>
                <c:pt idx="2777">
                  <c:v>44510.702116689798</c:v>
                </c:pt>
                <c:pt idx="2778">
                  <c:v>44510.704199710577</c:v>
                </c:pt>
                <c:pt idx="2779">
                  <c:v>44510.708366539271</c:v>
                </c:pt>
                <c:pt idx="2780">
                  <c:v>44510.710449652783</c:v>
                </c:pt>
                <c:pt idx="2781">
                  <c:v>44510.712533356498</c:v>
                </c:pt>
                <c:pt idx="2782">
                  <c:v>44510.714616990743</c:v>
                </c:pt>
                <c:pt idx="2783">
                  <c:v>44510.716699710632</c:v>
                </c:pt>
                <c:pt idx="2784">
                  <c:v>44510.718783692129</c:v>
                </c:pt>
                <c:pt idx="2785">
                  <c:v>44510.720866469906</c:v>
                </c:pt>
                <c:pt idx="2786">
                  <c:v>44510.725033217583</c:v>
                </c:pt>
                <c:pt idx="2787">
                  <c:v>44510.727116817048</c:v>
                </c:pt>
                <c:pt idx="2788">
                  <c:v>44510.729199965172</c:v>
                </c:pt>
                <c:pt idx="2789">
                  <c:v>44510.731283483721</c:v>
                </c:pt>
                <c:pt idx="2790">
                  <c:v>44510.733367048597</c:v>
                </c:pt>
                <c:pt idx="2791">
                  <c:v>44510.735450219872</c:v>
                </c:pt>
                <c:pt idx="2792">
                  <c:v>44510.737533182873</c:v>
                </c:pt>
                <c:pt idx="2793">
                  <c:v>44510.739616562503</c:v>
                </c:pt>
                <c:pt idx="2794">
                  <c:v>44510.741699930557</c:v>
                </c:pt>
                <c:pt idx="2795">
                  <c:v>44510.745866574071</c:v>
                </c:pt>
                <c:pt idx="2796">
                  <c:v>44510.747950011573</c:v>
                </c:pt>
                <c:pt idx="2797">
                  <c:v>44510.752116608797</c:v>
                </c:pt>
                <c:pt idx="2798">
                  <c:v>44510.754199675932</c:v>
                </c:pt>
                <c:pt idx="2799">
                  <c:v>44510.756283252318</c:v>
                </c:pt>
                <c:pt idx="2800">
                  <c:v>44510.760449768502</c:v>
                </c:pt>
                <c:pt idx="2801">
                  <c:v>44510.762533368063</c:v>
                </c:pt>
                <c:pt idx="2802">
                  <c:v>44510.764617002307</c:v>
                </c:pt>
                <c:pt idx="2803">
                  <c:v>44510.768783495347</c:v>
                </c:pt>
                <c:pt idx="2804">
                  <c:v>44510.770866458333</c:v>
                </c:pt>
                <c:pt idx="2805">
                  <c:v>44510.775033171267</c:v>
                </c:pt>
                <c:pt idx="2806">
                  <c:v>44510.77711664352</c:v>
                </c:pt>
                <c:pt idx="2807">
                  <c:v>44510.779200080993</c:v>
                </c:pt>
                <c:pt idx="2808">
                  <c:v>44510.781283553173</c:v>
                </c:pt>
                <c:pt idx="2809">
                  <c:v>44510.783366736097</c:v>
                </c:pt>
                <c:pt idx="2810">
                  <c:v>44510.785450000003</c:v>
                </c:pt>
                <c:pt idx="2811">
                  <c:v>44510.787533171293</c:v>
                </c:pt>
                <c:pt idx="2812">
                  <c:v>44510.789616562477</c:v>
                </c:pt>
                <c:pt idx="2813">
                  <c:v>44510.791699965172</c:v>
                </c:pt>
                <c:pt idx="2814">
                  <c:v>44510.793783113273</c:v>
                </c:pt>
                <c:pt idx="2815">
                  <c:v>44510.795866469904</c:v>
                </c:pt>
                <c:pt idx="2816">
                  <c:v>44510.797949837892</c:v>
                </c:pt>
                <c:pt idx="2817">
                  <c:v>44510.80003366898</c:v>
                </c:pt>
                <c:pt idx="2818">
                  <c:v>44510.802116516214</c:v>
                </c:pt>
                <c:pt idx="2819">
                  <c:v>44510.804199548613</c:v>
                </c:pt>
                <c:pt idx="2820">
                  <c:v>44510.808366249999</c:v>
                </c:pt>
                <c:pt idx="2821">
                  <c:v>44510.810450173609</c:v>
                </c:pt>
                <c:pt idx="2822">
                  <c:v>44510.812533206103</c:v>
                </c:pt>
                <c:pt idx="2823">
                  <c:v>44510.814616493102</c:v>
                </c:pt>
                <c:pt idx="2824">
                  <c:v>44510.816699791663</c:v>
                </c:pt>
                <c:pt idx="2825">
                  <c:v>44510.818783240742</c:v>
                </c:pt>
                <c:pt idx="2826">
                  <c:v>44510.82086673611</c:v>
                </c:pt>
                <c:pt idx="2827">
                  <c:v>44510.822950057867</c:v>
                </c:pt>
                <c:pt idx="2828">
                  <c:v>44510.825034074071</c:v>
                </c:pt>
                <c:pt idx="2829">
                  <c:v>44510.827116666653</c:v>
                </c:pt>
                <c:pt idx="2830">
                  <c:v>44510.829200138898</c:v>
                </c:pt>
                <c:pt idx="2831">
                  <c:v>44510.831283333333</c:v>
                </c:pt>
                <c:pt idx="2832">
                  <c:v>44510.833367025472</c:v>
                </c:pt>
                <c:pt idx="2833">
                  <c:v>44510.837533124999</c:v>
                </c:pt>
                <c:pt idx="2834">
                  <c:v>44510.839616631943</c:v>
                </c:pt>
                <c:pt idx="2835">
                  <c:v>44510.841699895842</c:v>
                </c:pt>
                <c:pt idx="2836">
                  <c:v>44510.843783692129</c:v>
                </c:pt>
                <c:pt idx="2837">
                  <c:v>44510.845866932868</c:v>
                </c:pt>
                <c:pt idx="2838">
                  <c:v>44510.847949907409</c:v>
                </c:pt>
                <c:pt idx="2839">
                  <c:v>44510.850033576397</c:v>
                </c:pt>
                <c:pt idx="2840">
                  <c:v>44510.852116574082</c:v>
                </c:pt>
                <c:pt idx="2841">
                  <c:v>44510.854200370399</c:v>
                </c:pt>
                <c:pt idx="2842">
                  <c:v>44510.85836648148</c:v>
                </c:pt>
                <c:pt idx="2843">
                  <c:v>44510.866700046303</c:v>
                </c:pt>
                <c:pt idx="2844">
                  <c:v>44510.868783136582</c:v>
                </c:pt>
                <c:pt idx="2845">
                  <c:v>44510.872949965284</c:v>
                </c:pt>
                <c:pt idx="2846">
                  <c:v>44510.877116886571</c:v>
                </c:pt>
                <c:pt idx="2847">
                  <c:v>44510.879200254632</c:v>
                </c:pt>
                <c:pt idx="2848">
                  <c:v>44510.881283298608</c:v>
                </c:pt>
                <c:pt idx="2849">
                  <c:v>44510.883366747687</c:v>
                </c:pt>
                <c:pt idx="2850">
                  <c:v>44510.885449803223</c:v>
                </c:pt>
                <c:pt idx="2851">
                  <c:v>44510.887533275461</c:v>
                </c:pt>
                <c:pt idx="2852">
                  <c:v>44510.889616678243</c:v>
                </c:pt>
                <c:pt idx="2853">
                  <c:v>44510.891700023123</c:v>
                </c:pt>
                <c:pt idx="2854">
                  <c:v>44510.893783449072</c:v>
                </c:pt>
                <c:pt idx="2855">
                  <c:v>44510.895866724539</c:v>
                </c:pt>
                <c:pt idx="2856">
                  <c:v>44510.897950439823</c:v>
                </c:pt>
                <c:pt idx="2857">
                  <c:v>44510.900033622682</c:v>
                </c:pt>
                <c:pt idx="2858">
                  <c:v>44510.902116585617</c:v>
                </c:pt>
                <c:pt idx="2859">
                  <c:v>44510.90420005787</c:v>
                </c:pt>
                <c:pt idx="2860">
                  <c:v>44510.906283564807</c:v>
                </c:pt>
                <c:pt idx="2861">
                  <c:v>44510.908366516203</c:v>
                </c:pt>
                <c:pt idx="2862">
                  <c:v>44510.910450324081</c:v>
                </c:pt>
                <c:pt idx="2863">
                  <c:v>44510.912533645831</c:v>
                </c:pt>
                <c:pt idx="2864">
                  <c:v>44510.914616620372</c:v>
                </c:pt>
                <c:pt idx="2865">
                  <c:v>44510.916700509253</c:v>
                </c:pt>
                <c:pt idx="2866">
                  <c:v>44510.918783356479</c:v>
                </c:pt>
                <c:pt idx="2867">
                  <c:v>44510.920866990738</c:v>
                </c:pt>
                <c:pt idx="2868">
                  <c:v>44510.922950034721</c:v>
                </c:pt>
                <c:pt idx="2869">
                  <c:v>44510.925033321757</c:v>
                </c:pt>
                <c:pt idx="2870">
                  <c:v>44510.927116585583</c:v>
                </c:pt>
                <c:pt idx="2871">
                  <c:v>44510.929199918981</c:v>
                </c:pt>
                <c:pt idx="2872">
                  <c:v>44510.93336732639</c:v>
                </c:pt>
                <c:pt idx="2873">
                  <c:v>44510.935449895827</c:v>
                </c:pt>
                <c:pt idx="2874">
                  <c:v>44510.93753333333</c:v>
                </c:pt>
                <c:pt idx="2875">
                  <c:v>44510.941700034717</c:v>
                </c:pt>
                <c:pt idx="2876">
                  <c:v>44510.943783344912</c:v>
                </c:pt>
                <c:pt idx="2877">
                  <c:v>44510.945866539347</c:v>
                </c:pt>
                <c:pt idx="2878">
                  <c:v>44510.950033368063</c:v>
                </c:pt>
                <c:pt idx="2879">
                  <c:v>44510.952116898203</c:v>
                </c:pt>
                <c:pt idx="2880">
                  <c:v>44510.954200416672</c:v>
                </c:pt>
                <c:pt idx="2881">
                  <c:v>44510.958366712963</c:v>
                </c:pt>
                <c:pt idx="2882">
                  <c:v>44510.960450347222</c:v>
                </c:pt>
                <c:pt idx="2883">
                  <c:v>44510.962533287042</c:v>
                </c:pt>
                <c:pt idx="2884">
                  <c:v>44510.966699988428</c:v>
                </c:pt>
                <c:pt idx="2885">
                  <c:v>44510.968783425931</c:v>
                </c:pt>
                <c:pt idx="2886">
                  <c:v>44510.97086666667</c:v>
                </c:pt>
                <c:pt idx="2887">
                  <c:v>44510.972949895833</c:v>
                </c:pt>
                <c:pt idx="2888">
                  <c:v>44510.975033495371</c:v>
                </c:pt>
                <c:pt idx="2889">
                  <c:v>44510.97711659722</c:v>
                </c:pt>
                <c:pt idx="2890">
                  <c:v>44510.979200000002</c:v>
                </c:pt>
                <c:pt idx="2891">
                  <c:v>44510.981283159723</c:v>
                </c:pt>
                <c:pt idx="2892">
                  <c:v>44510.98336662037</c:v>
                </c:pt>
                <c:pt idx="2893">
                  <c:v>44510.985449745371</c:v>
                </c:pt>
                <c:pt idx="2894">
                  <c:v>44510.987533449101</c:v>
                </c:pt>
                <c:pt idx="2895">
                  <c:v>44510.991700057792</c:v>
                </c:pt>
                <c:pt idx="2896">
                  <c:v>44510.993783275393</c:v>
                </c:pt>
                <c:pt idx="2897">
                  <c:v>44510.995866736113</c:v>
                </c:pt>
                <c:pt idx="2898">
                  <c:v>44511.002117094911</c:v>
                </c:pt>
                <c:pt idx="2899">
                  <c:v>44511.004200092597</c:v>
                </c:pt>
                <c:pt idx="2900">
                  <c:v>44511.006283356481</c:v>
                </c:pt>
                <c:pt idx="2901">
                  <c:v>44511.008366909722</c:v>
                </c:pt>
                <c:pt idx="2902">
                  <c:v>44511.010450300928</c:v>
                </c:pt>
                <c:pt idx="2903">
                  <c:v>44511.01461672454</c:v>
                </c:pt>
                <c:pt idx="2904">
                  <c:v>44511.016700046297</c:v>
                </c:pt>
                <c:pt idx="2905">
                  <c:v>44511.018783611042</c:v>
                </c:pt>
                <c:pt idx="2906">
                  <c:v>44511.020866828701</c:v>
                </c:pt>
                <c:pt idx="2907">
                  <c:v>44511.022950150473</c:v>
                </c:pt>
                <c:pt idx="2908">
                  <c:v>44511.025033611033</c:v>
                </c:pt>
                <c:pt idx="2909">
                  <c:v>44511.029199930563</c:v>
                </c:pt>
                <c:pt idx="2910">
                  <c:v>44511.031283124998</c:v>
                </c:pt>
                <c:pt idx="2911">
                  <c:v>44511.03545166659</c:v>
                </c:pt>
                <c:pt idx="2912">
                  <c:v>44511.037534016214</c:v>
                </c:pt>
                <c:pt idx="2913">
                  <c:v>44511.039616701382</c:v>
                </c:pt>
                <c:pt idx="2914">
                  <c:v>44511.041699965273</c:v>
                </c:pt>
                <c:pt idx="2915">
                  <c:v>44511.045866990738</c:v>
                </c:pt>
                <c:pt idx="2916">
                  <c:v>44511.04795025463</c:v>
                </c:pt>
                <c:pt idx="2917">
                  <c:v>44511.050033240739</c:v>
                </c:pt>
                <c:pt idx="2918">
                  <c:v>44511.05211640046</c:v>
                </c:pt>
                <c:pt idx="2919">
                  <c:v>44511.054200057872</c:v>
                </c:pt>
                <c:pt idx="2920">
                  <c:v>44511.0562832176</c:v>
                </c:pt>
                <c:pt idx="2921">
                  <c:v>44511.058366608799</c:v>
                </c:pt>
                <c:pt idx="2922">
                  <c:v>44511.060449895827</c:v>
                </c:pt>
                <c:pt idx="2923">
                  <c:v>44511.062533819437</c:v>
                </c:pt>
                <c:pt idx="2924">
                  <c:v>44511.064616805561</c:v>
                </c:pt>
                <c:pt idx="2925">
                  <c:v>44511.068783252304</c:v>
                </c:pt>
                <c:pt idx="2926">
                  <c:v>44511.070866574082</c:v>
                </c:pt>
                <c:pt idx="2927">
                  <c:v>44511.072950034722</c:v>
                </c:pt>
                <c:pt idx="2928">
                  <c:v>44511.075033252317</c:v>
                </c:pt>
                <c:pt idx="2929">
                  <c:v>44511.077116585577</c:v>
                </c:pt>
                <c:pt idx="2930">
                  <c:v>44511.079199814812</c:v>
                </c:pt>
                <c:pt idx="2931">
                  <c:v>44511.081283333333</c:v>
                </c:pt>
                <c:pt idx="2932">
                  <c:v>44511.085450162027</c:v>
                </c:pt>
                <c:pt idx="2933">
                  <c:v>44511.087533345002</c:v>
                </c:pt>
                <c:pt idx="2934">
                  <c:v>44511.089616747682</c:v>
                </c:pt>
                <c:pt idx="2935">
                  <c:v>44511.091700104153</c:v>
                </c:pt>
                <c:pt idx="2936">
                  <c:v>44511.093783472177</c:v>
                </c:pt>
                <c:pt idx="2937">
                  <c:v>44511.095867303193</c:v>
                </c:pt>
                <c:pt idx="2938">
                  <c:v>44511.097950173593</c:v>
                </c:pt>
                <c:pt idx="2939">
                  <c:v>44511.100033078706</c:v>
                </c:pt>
                <c:pt idx="2940">
                  <c:v>44511.106283321758</c:v>
                </c:pt>
                <c:pt idx="2941">
                  <c:v>44511.1125333565</c:v>
                </c:pt>
                <c:pt idx="2942">
                  <c:v>44511.114616631938</c:v>
                </c:pt>
                <c:pt idx="2943">
                  <c:v>44511.116699861108</c:v>
                </c:pt>
                <c:pt idx="2944">
                  <c:v>44511.118783321763</c:v>
                </c:pt>
                <c:pt idx="2945">
                  <c:v>44511.120866574071</c:v>
                </c:pt>
                <c:pt idx="2946">
                  <c:v>44511.122950162033</c:v>
                </c:pt>
                <c:pt idx="2947">
                  <c:v>44511.125033402779</c:v>
                </c:pt>
                <c:pt idx="2948">
                  <c:v>44511.127116539283</c:v>
                </c:pt>
                <c:pt idx="2949">
                  <c:v>44511.129200080977</c:v>
                </c:pt>
                <c:pt idx="2950">
                  <c:v>44511.133366736103</c:v>
                </c:pt>
                <c:pt idx="2951">
                  <c:v>44511.135449780013</c:v>
                </c:pt>
                <c:pt idx="2952">
                  <c:v>44511.137533090281</c:v>
                </c:pt>
                <c:pt idx="2953">
                  <c:v>44511.139617118053</c:v>
                </c:pt>
                <c:pt idx="2954">
                  <c:v>44511.141700057873</c:v>
                </c:pt>
                <c:pt idx="2955">
                  <c:v>44511.143783275453</c:v>
                </c:pt>
                <c:pt idx="2956">
                  <c:v>44511.145866562503</c:v>
                </c:pt>
                <c:pt idx="2957">
                  <c:v>44511.147949791623</c:v>
                </c:pt>
                <c:pt idx="2958">
                  <c:v>44511.150033622682</c:v>
                </c:pt>
                <c:pt idx="2959">
                  <c:v>44511.152116851852</c:v>
                </c:pt>
                <c:pt idx="2960">
                  <c:v>44511.154200115743</c:v>
                </c:pt>
                <c:pt idx="2961">
                  <c:v>44511.156283321761</c:v>
                </c:pt>
                <c:pt idx="2962">
                  <c:v>44511.158366990741</c:v>
                </c:pt>
                <c:pt idx="2963">
                  <c:v>44511.160449930547</c:v>
                </c:pt>
                <c:pt idx="2964">
                  <c:v>44511.162533449082</c:v>
                </c:pt>
                <c:pt idx="2965">
                  <c:v>44511.164616550923</c:v>
                </c:pt>
                <c:pt idx="2966">
                  <c:v>44511.166700034722</c:v>
                </c:pt>
                <c:pt idx="2967">
                  <c:v>44511.168783240733</c:v>
                </c:pt>
                <c:pt idx="2968">
                  <c:v>44511.172950208333</c:v>
                </c:pt>
                <c:pt idx="2969">
                  <c:v>44511.175033425927</c:v>
                </c:pt>
                <c:pt idx="2970">
                  <c:v>44511.1792000926</c:v>
                </c:pt>
                <c:pt idx="2971">
                  <c:v>44511.181283391197</c:v>
                </c:pt>
                <c:pt idx="2972">
                  <c:v>44511.18336664352</c:v>
                </c:pt>
                <c:pt idx="2973">
                  <c:v>44511.185450381927</c:v>
                </c:pt>
                <c:pt idx="2974">
                  <c:v>44511.187533321761</c:v>
                </c:pt>
                <c:pt idx="2975">
                  <c:v>44511.189616516203</c:v>
                </c:pt>
                <c:pt idx="2976">
                  <c:v>44511.191700080934</c:v>
                </c:pt>
                <c:pt idx="2977">
                  <c:v>44511.195866747606</c:v>
                </c:pt>
                <c:pt idx="2978">
                  <c:v>44511.197949976828</c:v>
                </c:pt>
                <c:pt idx="2979">
                  <c:v>44511.20003359954</c:v>
                </c:pt>
                <c:pt idx="2980">
                  <c:v>44511.202116701374</c:v>
                </c:pt>
                <c:pt idx="2981">
                  <c:v>44511.204199849541</c:v>
                </c:pt>
                <c:pt idx="2982">
                  <c:v>44511.206283217587</c:v>
                </c:pt>
                <c:pt idx="2983">
                  <c:v>44511.20836689815</c:v>
                </c:pt>
                <c:pt idx="2984">
                  <c:v>44511.210450254628</c:v>
                </c:pt>
                <c:pt idx="2985">
                  <c:v>44511.2125332176</c:v>
                </c:pt>
                <c:pt idx="2986">
                  <c:v>44511.214616365738</c:v>
                </c:pt>
                <c:pt idx="2987">
                  <c:v>44511.216700243058</c:v>
                </c:pt>
                <c:pt idx="2988">
                  <c:v>44511.218783159733</c:v>
                </c:pt>
                <c:pt idx="2989">
                  <c:v>44511.220866550917</c:v>
                </c:pt>
                <c:pt idx="2990">
                  <c:v>44511.222949930547</c:v>
                </c:pt>
                <c:pt idx="2991">
                  <c:v>44511.225033437477</c:v>
                </c:pt>
                <c:pt idx="2992">
                  <c:v>44511.227116967573</c:v>
                </c:pt>
                <c:pt idx="2993">
                  <c:v>44511.229199895817</c:v>
                </c:pt>
                <c:pt idx="2994">
                  <c:v>44511.231282986097</c:v>
                </c:pt>
                <c:pt idx="2995">
                  <c:v>44511.233366597167</c:v>
                </c:pt>
                <c:pt idx="2996">
                  <c:v>44511.235449756918</c:v>
                </c:pt>
                <c:pt idx="2997">
                  <c:v>44511.237533830987</c:v>
                </c:pt>
                <c:pt idx="2998">
                  <c:v>44511.239616979168</c:v>
                </c:pt>
                <c:pt idx="2999">
                  <c:v>44511.241700011473</c:v>
                </c:pt>
                <c:pt idx="3000">
                  <c:v>44511.243783333222</c:v>
                </c:pt>
                <c:pt idx="3001">
                  <c:v>44511.245866770827</c:v>
                </c:pt>
                <c:pt idx="3002">
                  <c:v>44511.247950162033</c:v>
                </c:pt>
                <c:pt idx="3003">
                  <c:v>44511.25211710648</c:v>
                </c:pt>
                <c:pt idx="3004">
                  <c:v>44511.258366493057</c:v>
                </c:pt>
                <c:pt idx="3005">
                  <c:v>44511.260450162023</c:v>
                </c:pt>
                <c:pt idx="3006">
                  <c:v>44511.262533645837</c:v>
                </c:pt>
                <c:pt idx="3007">
                  <c:v>44511.264616689798</c:v>
                </c:pt>
                <c:pt idx="3008">
                  <c:v>44511.266699618063</c:v>
                </c:pt>
                <c:pt idx="3009">
                  <c:v>44511.268783449072</c:v>
                </c:pt>
                <c:pt idx="3010">
                  <c:v>44511.270866631923</c:v>
                </c:pt>
                <c:pt idx="3011">
                  <c:v>44511.272950405088</c:v>
                </c:pt>
                <c:pt idx="3012">
                  <c:v>44511.279200138888</c:v>
                </c:pt>
                <c:pt idx="3013">
                  <c:v>44511.281283067117</c:v>
                </c:pt>
                <c:pt idx="3014">
                  <c:v>44511.283366597178</c:v>
                </c:pt>
                <c:pt idx="3015">
                  <c:v>44511.285449976851</c:v>
                </c:pt>
                <c:pt idx="3016">
                  <c:v>44511.289617118062</c:v>
                </c:pt>
                <c:pt idx="3017">
                  <c:v>44511.293784050838</c:v>
                </c:pt>
                <c:pt idx="3018">
                  <c:v>44511.295866458328</c:v>
                </c:pt>
                <c:pt idx="3019">
                  <c:v>44511.297950046282</c:v>
                </c:pt>
                <c:pt idx="3020">
                  <c:v>44511.302116516214</c:v>
                </c:pt>
                <c:pt idx="3021">
                  <c:v>44511.304199791673</c:v>
                </c:pt>
                <c:pt idx="3022">
                  <c:v>44511.306283252321</c:v>
                </c:pt>
                <c:pt idx="3023">
                  <c:v>44511.3083668982</c:v>
                </c:pt>
                <c:pt idx="3024">
                  <c:v>44511.310449965284</c:v>
                </c:pt>
                <c:pt idx="3025">
                  <c:v>44511.316700439813</c:v>
                </c:pt>
                <c:pt idx="3026">
                  <c:v>44511.318783078706</c:v>
                </c:pt>
                <c:pt idx="3027">
                  <c:v>44511.320866631933</c:v>
                </c:pt>
                <c:pt idx="3028">
                  <c:v>44511.322950231479</c:v>
                </c:pt>
                <c:pt idx="3029">
                  <c:v>44511.327116712957</c:v>
                </c:pt>
                <c:pt idx="3030">
                  <c:v>44511.329200034721</c:v>
                </c:pt>
                <c:pt idx="3031">
                  <c:v>44511.331283321757</c:v>
                </c:pt>
                <c:pt idx="3032">
                  <c:v>44511.333366655083</c:v>
                </c:pt>
                <c:pt idx="3033">
                  <c:v>44511.335450335617</c:v>
                </c:pt>
                <c:pt idx="3034">
                  <c:v>44511.337533310201</c:v>
                </c:pt>
                <c:pt idx="3035">
                  <c:v>44511.339616701393</c:v>
                </c:pt>
                <c:pt idx="3036">
                  <c:v>44511.341700381927</c:v>
                </c:pt>
                <c:pt idx="3037">
                  <c:v>44511.343783356482</c:v>
                </c:pt>
                <c:pt idx="3038">
                  <c:v>44511.34586642361</c:v>
                </c:pt>
                <c:pt idx="3039">
                  <c:v>44511.347950069438</c:v>
                </c:pt>
                <c:pt idx="3040">
                  <c:v>44511.350033587973</c:v>
                </c:pt>
                <c:pt idx="3041">
                  <c:v>44511.352117627313</c:v>
                </c:pt>
                <c:pt idx="3042">
                  <c:v>44511.354199965281</c:v>
                </c:pt>
                <c:pt idx="3043">
                  <c:v>44511.360450208333</c:v>
                </c:pt>
                <c:pt idx="3044">
                  <c:v>44511.36253320604</c:v>
                </c:pt>
                <c:pt idx="3045">
                  <c:v>44511.36461665509</c:v>
                </c:pt>
                <c:pt idx="3046">
                  <c:v>44511.366699907412</c:v>
                </c:pt>
                <c:pt idx="3047">
                  <c:v>44511.370866562502</c:v>
                </c:pt>
                <c:pt idx="3048">
                  <c:v>44511.372949999997</c:v>
                </c:pt>
                <c:pt idx="3049">
                  <c:v>44511.375033472221</c:v>
                </c:pt>
                <c:pt idx="3050">
                  <c:v>44511.377116550932</c:v>
                </c:pt>
                <c:pt idx="3051">
                  <c:v>44511.37919983796</c:v>
                </c:pt>
                <c:pt idx="3052">
                  <c:v>44511.381283356481</c:v>
                </c:pt>
                <c:pt idx="3053">
                  <c:v>44511.383366875001</c:v>
                </c:pt>
                <c:pt idx="3054">
                  <c:v>44511.385450185182</c:v>
                </c:pt>
                <c:pt idx="3055">
                  <c:v>44511.389616585628</c:v>
                </c:pt>
                <c:pt idx="3056">
                  <c:v>44511.391700405067</c:v>
                </c:pt>
                <c:pt idx="3057">
                  <c:v>44511.393783205996</c:v>
                </c:pt>
                <c:pt idx="3058">
                  <c:v>44511.395866701307</c:v>
                </c:pt>
                <c:pt idx="3059">
                  <c:v>44511.397950057872</c:v>
                </c:pt>
                <c:pt idx="3060">
                  <c:v>44511.400033553233</c:v>
                </c:pt>
                <c:pt idx="3061">
                  <c:v>44511.402116481499</c:v>
                </c:pt>
                <c:pt idx="3062">
                  <c:v>44511.4041999537</c:v>
                </c:pt>
                <c:pt idx="3063">
                  <c:v>44511.406283449098</c:v>
                </c:pt>
                <c:pt idx="3064">
                  <c:v>44511.4083669213</c:v>
                </c:pt>
                <c:pt idx="3065">
                  <c:v>44511.410450092597</c:v>
                </c:pt>
                <c:pt idx="3066">
                  <c:v>44511.412533206101</c:v>
                </c:pt>
                <c:pt idx="3067">
                  <c:v>44511.41461655093</c:v>
                </c:pt>
                <c:pt idx="3068">
                  <c:v>44511.416699803238</c:v>
                </c:pt>
                <c:pt idx="3069">
                  <c:v>44511.418783171277</c:v>
                </c:pt>
                <c:pt idx="3070">
                  <c:v>44511.420866655077</c:v>
                </c:pt>
                <c:pt idx="3071">
                  <c:v>44511.422949930558</c:v>
                </c:pt>
                <c:pt idx="3072">
                  <c:v>44511.4250333565</c:v>
                </c:pt>
                <c:pt idx="3073">
                  <c:v>44511.42711704861</c:v>
                </c:pt>
                <c:pt idx="3074">
                  <c:v>44511.429199837963</c:v>
                </c:pt>
                <c:pt idx="3075">
                  <c:v>44511.431283275473</c:v>
                </c:pt>
                <c:pt idx="3076">
                  <c:v>44511.433366620353</c:v>
                </c:pt>
                <c:pt idx="3077">
                  <c:v>44511.435449780067</c:v>
                </c:pt>
                <c:pt idx="3078">
                  <c:v>44511.437533703713</c:v>
                </c:pt>
                <c:pt idx="3079">
                  <c:v>44511.43961695602</c:v>
                </c:pt>
                <c:pt idx="3080">
                  <c:v>44511.441700023133</c:v>
                </c:pt>
                <c:pt idx="3081">
                  <c:v>44511.443783553143</c:v>
                </c:pt>
                <c:pt idx="3082">
                  <c:v>44511.445866539347</c:v>
                </c:pt>
                <c:pt idx="3083">
                  <c:v>44511.447949803223</c:v>
                </c:pt>
                <c:pt idx="3084">
                  <c:v>44511.450033333342</c:v>
                </c:pt>
                <c:pt idx="3085">
                  <c:v>44511.454200162043</c:v>
                </c:pt>
                <c:pt idx="3086">
                  <c:v>44511.45628327546</c:v>
                </c:pt>
                <c:pt idx="3087">
                  <c:v>44511.4583666088</c:v>
                </c:pt>
                <c:pt idx="3088">
                  <c:v>44511.460449629623</c:v>
                </c:pt>
                <c:pt idx="3089">
                  <c:v>44511.462533136582</c:v>
                </c:pt>
                <c:pt idx="3090">
                  <c:v>44511.464616400481</c:v>
                </c:pt>
                <c:pt idx="3091">
                  <c:v>44511.468783321747</c:v>
                </c:pt>
                <c:pt idx="3092">
                  <c:v>44511.470866736112</c:v>
                </c:pt>
                <c:pt idx="3093">
                  <c:v>44511.472950069438</c:v>
                </c:pt>
                <c:pt idx="3094">
                  <c:v>44511.475033194452</c:v>
                </c:pt>
                <c:pt idx="3095">
                  <c:v>44511.477116631933</c:v>
                </c:pt>
                <c:pt idx="3096">
                  <c:v>44511.479199606481</c:v>
                </c:pt>
                <c:pt idx="3097">
                  <c:v>44511.483366423607</c:v>
                </c:pt>
                <c:pt idx="3098">
                  <c:v>44511.485449953703</c:v>
                </c:pt>
                <c:pt idx="3099">
                  <c:v>44511.487533240739</c:v>
                </c:pt>
                <c:pt idx="3100">
                  <c:v>44511.489616956031</c:v>
                </c:pt>
                <c:pt idx="3101">
                  <c:v>44511.491700185114</c:v>
                </c:pt>
                <c:pt idx="3102">
                  <c:v>44511.493783032332</c:v>
                </c:pt>
                <c:pt idx="3103">
                  <c:v>44511.495866562473</c:v>
                </c:pt>
                <c:pt idx="3104">
                  <c:v>44511.497950034733</c:v>
                </c:pt>
                <c:pt idx="3105">
                  <c:v>44511.500033356482</c:v>
                </c:pt>
                <c:pt idx="3106">
                  <c:v>44511.50211681713</c:v>
                </c:pt>
                <c:pt idx="3107">
                  <c:v>44511.504200625001</c:v>
                </c:pt>
                <c:pt idx="3108">
                  <c:v>44511.506283541647</c:v>
                </c:pt>
                <c:pt idx="3109">
                  <c:v>44511.508366909722</c:v>
                </c:pt>
                <c:pt idx="3110">
                  <c:v>44511.510449895832</c:v>
                </c:pt>
                <c:pt idx="3111">
                  <c:v>44511.512533344998</c:v>
                </c:pt>
                <c:pt idx="3112">
                  <c:v>44511.514616574081</c:v>
                </c:pt>
                <c:pt idx="3113">
                  <c:v>44511.516699699081</c:v>
                </c:pt>
                <c:pt idx="3114">
                  <c:v>44511.518783217587</c:v>
                </c:pt>
                <c:pt idx="3115">
                  <c:v>44511.520866840277</c:v>
                </c:pt>
                <c:pt idx="3116">
                  <c:v>44511.525033888887</c:v>
                </c:pt>
                <c:pt idx="3117">
                  <c:v>44511.527116574071</c:v>
                </c:pt>
                <c:pt idx="3118">
                  <c:v>44511.529199699071</c:v>
                </c:pt>
                <c:pt idx="3119">
                  <c:v>44511.533366469906</c:v>
                </c:pt>
                <c:pt idx="3120">
                  <c:v>44511.535450173593</c:v>
                </c:pt>
                <c:pt idx="3121">
                  <c:v>44511.537533240742</c:v>
                </c:pt>
                <c:pt idx="3122">
                  <c:v>44511.539616747687</c:v>
                </c:pt>
                <c:pt idx="3123">
                  <c:v>44511.541700254616</c:v>
                </c:pt>
                <c:pt idx="3124">
                  <c:v>44511.543783356479</c:v>
                </c:pt>
                <c:pt idx="3125">
                  <c:v>44511.545866273147</c:v>
                </c:pt>
                <c:pt idx="3126">
                  <c:v>44511.547950196757</c:v>
                </c:pt>
                <c:pt idx="3127">
                  <c:v>44511.550033078711</c:v>
                </c:pt>
                <c:pt idx="3128">
                  <c:v>44511.552116585633</c:v>
                </c:pt>
                <c:pt idx="3129">
                  <c:v>44511.554199791673</c:v>
                </c:pt>
                <c:pt idx="3130">
                  <c:v>44511.556283912039</c:v>
                </c:pt>
                <c:pt idx="3131">
                  <c:v>44511.558366550933</c:v>
                </c:pt>
                <c:pt idx="3132">
                  <c:v>44511.560450046287</c:v>
                </c:pt>
                <c:pt idx="3133">
                  <c:v>44511.562533020842</c:v>
                </c:pt>
                <c:pt idx="3134">
                  <c:v>44511.564616631927</c:v>
                </c:pt>
                <c:pt idx="3135">
                  <c:v>44511.566700393523</c:v>
                </c:pt>
                <c:pt idx="3136">
                  <c:v>44511.568783530012</c:v>
                </c:pt>
                <c:pt idx="3137">
                  <c:v>44511.572949837973</c:v>
                </c:pt>
                <c:pt idx="3138">
                  <c:v>44511.575033298621</c:v>
                </c:pt>
                <c:pt idx="3139">
                  <c:v>44511.57711648148</c:v>
                </c:pt>
                <c:pt idx="3140">
                  <c:v>44511.58128327546</c:v>
                </c:pt>
                <c:pt idx="3141">
                  <c:v>44511.583366446757</c:v>
                </c:pt>
                <c:pt idx="3142">
                  <c:v>44511.59169999999</c:v>
                </c:pt>
                <c:pt idx="3143">
                  <c:v>44511.595866770833</c:v>
                </c:pt>
                <c:pt idx="3144">
                  <c:v>44511.597950023133</c:v>
                </c:pt>
                <c:pt idx="3145">
                  <c:v>44511.600033263887</c:v>
                </c:pt>
                <c:pt idx="3146">
                  <c:v>44511.602116666647</c:v>
                </c:pt>
                <c:pt idx="3147">
                  <c:v>44511.606283321758</c:v>
                </c:pt>
                <c:pt idx="3148">
                  <c:v>44511.608366469911</c:v>
                </c:pt>
                <c:pt idx="3149">
                  <c:v>44511.612533599538</c:v>
                </c:pt>
                <c:pt idx="3150">
                  <c:v>44511.614616828701</c:v>
                </c:pt>
                <c:pt idx="3151">
                  <c:v>44511.616700185194</c:v>
                </c:pt>
                <c:pt idx="3152">
                  <c:v>44511.618783425933</c:v>
                </c:pt>
                <c:pt idx="3153">
                  <c:v>44511.620866793979</c:v>
                </c:pt>
                <c:pt idx="3154">
                  <c:v>44511.622950520818</c:v>
                </c:pt>
                <c:pt idx="3155">
                  <c:v>44511.62711666659</c:v>
                </c:pt>
                <c:pt idx="3156">
                  <c:v>44511.629200034717</c:v>
                </c:pt>
                <c:pt idx="3157">
                  <c:v>44511.631283472198</c:v>
                </c:pt>
                <c:pt idx="3158">
                  <c:v>44511.633366655013</c:v>
                </c:pt>
                <c:pt idx="3159">
                  <c:v>44511.635450231399</c:v>
                </c:pt>
                <c:pt idx="3160">
                  <c:v>44511.637533553177</c:v>
                </c:pt>
                <c:pt idx="3161">
                  <c:v>44511.639616921268</c:v>
                </c:pt>
                <c:pt idx="3162">
                  <c:v>44511.641699733773</c:v>
                </c:pt>
                <c:pt idx="3163">
                  <c:v>44511.643783240717</c:v>
                </c:pt>
                <c:pt idx="3164">
                  <c:v>44511.645867407409</c:v>
                </c:pt>
                <c:pt idx="3165">
                  <c:v>44511.65211653935</c:v>
                </c:pt>
                <c:pt idx="3166">
                  <c:v>44511.654199999997</c:v>
                </c:pt>
                <c:pt idx="3167">
                  <c:v>44511.656283576398</c:v>
                </c:pt>
                <c:pt idx="3168">
                  <c:v>44511.658366377313</c:v>
                </c:pt>
                <c:pt idx="3169">
                  <c:v>44511.660449872667</c:v>
                </c:pt>
                <c:pt idx="3170">
                  <c:v>44511.662533055562</c:v>
                </c:pt>
                <c:pt idx="3171">
                  <c:v>44511.664616979171</c:v>
                </c:pt>
                <c:pt idx="3172">
                  <c:v>44511.666700185167</c:v>
                </c:pt>
                <c:pt idx="3173">
                  <c:v>44511.668783634173</c:v>
                </c:pt>
                <c:pt idx="3174">
                  <c:v>44511.670866597233</c:v>
                </c:pt>
                <c:pt idx="3175">
                  <c:v>44511.672950173597</c:v>
                </c:pt>
                <c:pt idx="3176">
                  <c:v>44511.677116597217</c:v>
                </c:pt>
                <c:pt idx="3177">
                  <c:v>44511.681283078702</c:v>
                </c:pt>
                <c:pt idx="3178">
                  <c:v>44511.685450254627</c:v>
                </c:pt>
                <c:pt idx="3179">
                  <c:v>44511.689617488431</c:v>
                </c:pt>
                <c:pt idx="3180">
                  <c:v>44511.691699849544</c:v>
                </c:pt>
                <c:pt idx="3181">
                  <c:v>44511.693783483672</c:v>
                </c:pt>
                <c:pt idx="3182">
                  <c:v>44511.697949837922</c:v>
                </c:pt>
                <c:pt idx="3183">
                  <c:v>44511.700033483787</c:v>
                </c:pt>
                <c:pt idx="3184">
                  <c:v>44511.702116550929</c:v>
                </c:pt>
                <c:pt idx="3185">
                  <c:v>44511.706283460633</c:v>
                </c:pt>
                <c:pt idx="3186">
                  <c:v>44511.708366446757</c:v>
                </c:pt>
                <c:pt idx="3187">
                  <c:v>44511.710449803177</c:v>
                </c:pt>
                <c:pt idx="3188">
                  <c:v>44511.712533194463</c:v>
                </c:pt>
                <c:pt idx="3189">
                  <c:v>44511.71461664352</c:v>
                </c:pt>
                <c:pt idx="3190">
                  <c:v>44511.716700011573</c:v>
                </c:pt>
                <c:pt idx="3191">
                  <c:v>44511.718783668977</c:v>
                </c:pt>
                <c:pt idx="3192">
                  <c:v>44511.720866550917</c:v>
                </c:pt>
                <c:pt idx="3193">
                  <c:v>44511.722950046293</c:v>
                </c:pt>
                <c:pt idx="3194">
                  <c:v>44511.725033252304</c:v>
                </c:pt>
                <c:pt idx="3195">
                  <c:v>44511.727116597183</c:v>
                </c:pt>
                <c:pt idx="3196">
                  <c:v>44511.729199826383</c:v>
                </c:pt>
                <c:pt idx="3197">
                  <c:v>44511.731283541572</c:v>
                </c:pt>
                <c:pt idx="3198">
                  <c:v>44511.733366793967</c:v>
                </c:pt>
                <c:pt idx="3199">
                  <c:v>44511.735449999993</c:v>
                </c:pt>
                <c:pt idx="3200">
                  <c:v>44511.737533240739</c:v>
                </c:pt>
                <c:pt idx="3201">
                  <c:v>44511.739616770843</c:v>
                </c:pt>
                <c:pt idx="3202">
                  <c:v>44511.741699999999</c:v>
                </c:pt>
                <c:pt idx="3203">
                  <c:v>44511.743783124977</c:v>
                </c:pt>
                <c:pt idx="3204">
                  <c:v>44511.745867060177</c:v>
                </c:pt>
                <c:pt idx="3205">
                  <c:v>44511.747949849538</c:v>
                </c:pt>
                <c:pt idx="3206">
                  <c:v>44511.750033449098</c:v>
                </c:pt>
                <c:pt idx="3207">
                  <c:v>44511.752116759257</c:v>
                </c:pt>
                <c:pt idx="3208">
                  <c:v>44511.754200023148</c:v>
                </c:pt>
                <c:pt idx="3209">
                  <c:v>44511.75628303241</c:v>
                </c:pt>
                <c:pt idx="3210">
                  <c:v>44511.758366909722</c:v>
                </c:pt>
                <c:pt idx="3211">
                  <c:v>44511.760449907328</c:v>
                </c:pt>
                <c:pt idx="3212">
                  <c:v>44511.762533564797</c:v>
                </c:pt>
                <c:pt idx="3213">
                  <c:v>44511.764616689798</c:v>
                </c:pt>
                <c:pt idx="3214">
                  <c:v>44511.766699942127</c:v>
                </c:pt>
                <c:pt idx="3215">
                  <c:v>44511.768783286992</c:v>
                </c:pt>
                <c:pt idx="3216">
                  <c:v>44511.772949837963</c:v>
                </c:pt>
                <c:pt idx="3217">
                  <c:v>44511.775033217593</c:v>
                </c:pt>
                <c:pt idx="3218">
                  <c:v>44511.777116435187</c:v>
                </c:pt>
                <c:pt idx="3219">
                  <c:v>44511.779199895827</c:v>
                </c:pt>
                <c:pt idx="3220">
                  <c:v>44511.781283553173</c:v>
                </c:pt>
                <c:pt idx="3221">
                  <c:v>44511.783367210577</c:v>
                </c:pt>
                <c:pt idx="3222">
                  <c:v>44511.785450069423</c:v>
                </c:pt>
                <c:pt idx="3223">
                  <c:v>44511.787533564813</c:v>
                </c:pt>
                <c:pt idx="3224">
                  <c:v>44511.789616689814</c:v>
                </c:pt>
                <c:pt idx="3225">
                  <c:v>44511.79170008091</c:v>
                </c:pt>
                <c:pt idx="3226">
                  <c:v>44511.793783425848</c:v>
                </c:pt>
                <c:pt idx="3227">
                  <c:v>44511.795866435183</c:v>
                </c:pt>
                <c:pt idx="3228">
                  <c:v>44511.797950080967</c:v>
                </c:pt>
                <c:pt idx="3229">
                  <c:v>44511.800033263899</c:v>
                </c:pt>
                <c:pt idx="3230">
                  <c:v>44511.802116701387</c:v>
                </c:pt>
                <c:pt idx="3231">
                  <c:v>44511.80420015048</c:v>
                </c:pt>
                <c:pt idx="3232">
                  <c:v>44511.806283449099</c:v>
                </c:pt>
                <c:pt idx="3233">
                  <c:v>44511.808366689816</c:v>
                </c:pt>
                <c:pt idx="3234">
                  <c:v>44511.810450300931</c:v>
                </c:pt>
                <c:pt idx="3235">
                  <c:v>44511.81253315974</c:v>
                </c:pt>
                <c:pt idx="3236">
                  <c:v>44511.814616828742</c:v>
                </c:pt>
                <c:pt idx="3237">
                  <c:v>44511.816700289353</c:v>
                </c:pt>
                <c:pt idx="3238">
                  <c:v>44511.818783391202</c:v>
                </c:pt>
                <c:pt idx="3239">
                  <c:v>44511.820866689814</c:v>
                </c:pt>
                <c:pt idx="3240">
                  <c:v>44511.82294982639</c:v>
                </c:pt>
                <c:pt idx="3241">
                  <c:v>44511.827117048611</c:v>
                </c:pt>
                <c:pt idx="3242">
                  <c:v>44511.829200312503</c:v>
                </c:pt>
                <c:pt idx="3243">
                  <c:v>44511.835450254628</c:v>
                </c:pt>
                <c:pt idx="3244">
                  <c:v>44511.83961653935</c:v>
                </c:pt>
                <c:pt idx="3245">
                  <c:v>44511.841699756951</c:v>
                </c:pt>
                <c:pt idx="3246">
                  <c:v>44511.843783333323</c:v>
                </c:pt>
                <c:pt idx="3247">
                  <c:v>44511.845866493059</c:v>
                </c:pt>
                <c:pt idx="3248">
                  <c:v>44511.847950254632</c:v>
                </c:pt>
                <c:pt idx="3249">
                  <c:v>44511.850033657407</c:v>
                </c:pt>
                <c:pt idx="3250">
                  <c:v>44511.852116631948</c:v>
                </c:pt>
                <c:pt idx="3251">
                  <c:v>44511.854199930553</c:v>
                </c:pt>
                <c:pt idx="3252">
                  <c:v>44511.856284259258</c:v>
                </c:pt>
                <c:pt idx="3253">
                  <c:v>44511.858366527777</c:v>
                </c:pt>
                <c:pt idx="3254">
                  <c:v>44511.860450451393</c:v>
                </c:pt>
                <c:pt idx="3255">
                  <c:v>44511.862533460648</c:v>
                </c:pt>
                <c:pt idx="3256">
                  <c:v>44511.86461665509</c:v>
                </c:pt>
                <c:pt idx="3257">
                  <c:v>44511.866700578707</c:v>
                </c:pt>
                <c:pt idx="3258">
                  <c:v>44511.868783298611</c:v>
                </c:pt>
                <c:pt idx="3259">
                  <c:v>44511.87086688658</c:v>
                </c:pt>
                <c:pt idx="3260">
                  <c:v>44511.872949976852</c:v>
                </c:pt>
                <c:pt idx="3261">
                  <c:v>44511.875033599543</c:v>
                </c:pt>
                <c:pt idx="3262">
                  <c:v>44511.877116643518</c:v>
                </c:pt>
                <c:pt idx="3263">
                  <c:v>44511.87920010418</c:v>
                </c:pt>
                <c:pt idx="3264">
                  <c:v>44511.881283425922</c:v>
                </c:pt>
                <c:pt idx="3265">
                  <c:v>44511.883366851827</c:v>
                </c:pt>
                <c:pt idx="3266">
                  <c:v>44511.885450555557</c:v>
                </c:pt>
                <c:pt idx="3267">
                  <c:v>44511.887533229201</c:v>
                </c:pt>
                <c:pt idx="3268">
                  <c:v>44511.88961662037</c:v>
                </c:pt>
                <c:pt idx="3269">
                  <c:v>44511.891699687483</c:v>
                </c:pt>
                <c:pt idx="3270">
                  <c:v>44511.893783599517</c:v>
                </c:pt>
                <c:pt idx="3271">
                  <c:v>44511.902116620367</c:v>
                </c:pt>
                <c:pt idx="3272">
                  <c:v>44511.9041998264</c:v>
                </c:pt>
                <c:pt idx="3273">
                  <c:v>44511.906283217599</c:v>
                </c:pt>
                <c:pt idx="3274">
                  <c:v>44511.910450069438</c:v>
                </c:pt>
                <c:pt idx="3275">
                  <c:v>44511.912533287039</c:v>
                </c:pt>
                <c:pt idx="3276">
                  <c:v>44511.914617037037</c:v>
                </c:pt>
                <c:pt idx="3277">
                  <c:v>44511.918783425928</c:v>
                </c:pt>
                <c:pt idx="3278">
                  <c:v>44511.920866666653</c:v>
                </c:pt>
                <c:pt idx="3279">
                  <c:v>44511.922949722197</c:v>
                </c:pt>
                <c:pt idx="3280">
                  <c:v>44511.925033136577</c:v>
                </c:pt>
                <c:pt idx="3281">
                  <c:v>44511.927116550927</c:v>
                </c:pt>
                <c:pt idx="3282">
                  <c:v>44511.929199861028</c:v>
                </c:pt>
                <c:pt idx="3283">
                  <c:v>44511.931283321763</c:v>
                </c:pt>
                <c:pt idx="3284">
                  <c:v>44511.933367037032</c:v>
                </c:pt>
                <c:pt idx="3285">
                  <c:v>44511.935450104167</c:v>
                </c:pt>
                <c:pt idx="3286">
                  <c:v>44511.937533113429</c:v>
                </c:pt>
                <c:pt idx="3287">
                  <c:v>44511.9396164352</c:v>
                </c:pt>
                <c:pt idx="3288">
                  <c:v>44511.941699722222</c:v>
                </c:pt>
                <c:pt idx="3289">
                  <c:v>44511.943783101771</c:v>
                </c:pt>
                <c:pt idx="3290">
                  <c:v>44511.947950196758</c:v>
                </c:pt>
                <c:pt idx="3291">
                  <c:v>44511.950033310182</c:v>
                </c:pt>
                <c:pt idx="3292">
                  <c:v>44511.952116840279</c:v>
                </c:pt>
                <c:pt idx="3293">
                  <c:v>44511.954200694461</c:v>
                </c:pt>
                <c:pt idx="3294">
                  <c:v>44511.956283310203</c:v>
                </c:pt>
                <c:pt idx="3295">
                  <c:v>44511.958366585633</c:v>
                </c:pt>
                <c:pt idx="3296">
                  <c:v>44511.960450636572</c:v>
                </c:pt>
                <c:pt idx="3297">
                  <c:v>44511.964616562502</c:v>
                </c:pt>
                <c:pt idx="3298">
                  <c:v>44511.966699918979</c:v>
                </c:pt>
                <c:pt idx="3299">
                  <c:v>44511.968783217577</c:v>
                </c:pt>
                <c:pt idx="3300">
                  <c:v>44511.970866493059</c:v>
                </c:pt>
                <c:pt idx="3301">
                  <c:v>44511.972949918978</c:v>
                </c:pt>
                <c:pt idx="3302">
                  <c:v>44511.975033125003</c:v>
                </c:pt>
                <c:pt idx="3303">
                  <c:v>44511.977116574082</c:v>
                </c:pt>
                <c:pt idx="3304">
                  <c:v>44511.979200208341</c:v>
                </c:pt>
                <c:pt idx="3305">
                  <c:v>44511.981283437497</c:v>
                </c:pt>
                <c:pt idx="3306">
                  <c:v>44511.985449965199</c:v>
                </c:pt>
                <c:pt idx="3307">
                  <c:v>44511.9875334838</c:v>
                </c:pt>
                <c:pt idx="3308">
                  <c:v>44511.989616435203</c:v>
                </c:pt>
                <c:pt idx="3309">
                  <c:v>44511.993783298603</c:v>
                </c:pt>
                <c:pt idx="3310">
                  <c:v>44511.995866678233</c:v>
                </c:pt>
                <c:pt idx="3311">
                  <c:v>44511.997950069417</c:v>
                </c:pt>
                <c:pt idx="3312">
                  <c:v>44512.002116805561</c:v>
                </c:pt>
                <c:pt idx="3313">
                  <c:v>44512.004200462972</c:v>
                </c:pt>
                <c:pt idx="3314">
                  <c:v>44512.006283229181</c:v>
                </c:pt>
                <c:pt idx="3315">
                  <c:v>44512.008366701382</c:v>
                </c:pt>
                <c:pt idx="3316">
                  <c:v>44512.01045032408</c:v>
                </c:pt>
                <c:pt idx="3317">
                  <c:v>44512.014616793982</c:v>
                </c:pt>
                <c:pt idx="3318">
                  <c:v>44512.016700081003</c:v>
                </c:pt>
                <c:pt idx="3319">
                  <c:v>44512.018783738429</c:v>
                </c:pt>
                <c:pt idx="3320">
                  <c:v>44512.020866574072</c:v>
                </c:pt>
                <c:pt idx="3321">
                  <c:v>44512.022949814796</c:v>
                </c:pt>
                <c:pt idx="3322">
                  <c:v>44512.02503315972</c:v>
                </c:pt>
                <c:pt idx="3323">
                  <c:v>44512.027116712947</c:v>
                </c:pt>
                <c:pt idx="3324">
                  <c:v>44512.029200104167</c:v>
                </c:pt>
                <c:pt idx="3325">
                  <c:v>44512.031283530021</c:v>
                </c:pt>
                <c:pt idx="3326">
                  <c:v>44512.033366886571</c:v>
                </c:pt>
                <c:pt idx="3327">
                  <c:v>44512.035450185183</c:v>
                </c:pt>
                <c:pt idx="3328">
                  <c:v>44512.03753306713</c:v>
                </c:pt>
                <c:pt idx="3329">
                  <c:v>44512.039616562477</c:v>
                </c:pt>
                <c:pt idx="3330">
                  <c:v>44512.041700451373</c:v>
                </c:pt>
                <c:pt idx="3331">
                  <c:v>44512.043783229157</c:v>
                </c:pt>
                <c:pt idx="3332">
                  <c:v>44512.045866608787</c:v>
                </c:pt>
                <c:pt idx="3333">
                  <c:v>44512.047950092601</c:v>
                </c:pt>
                <c:pt idx="3334">
                  <c:v>44512.050033217602</c:v>
                </c:pt>
                <c:pt idx="3335">
                  <c:v>44512.05211640046</c:v>
                </c:pt>
                <c:pt idx="3336">
                  <c:v>44512.054201446801</c:v>
                </c:pt>
                <c:pt idx="3337">
                  <c:v>44512.05628327548</c:v>
                </c:pt>
                <c:pt idx="3338">
                  <c:v>44512.058366469908</c:v>
                </c:pt>
                <c:pt idx="3339">
                  <c:v>44512.060450011573</c:v>
                </c:pt>
                <c:pt idx="3340">
                  <c:v>44512.06253372685</c:v>
                </c:pt>
                <c:pt idx="3341">
                  <c:v>44512.06461681713</c:v>
                </c:pt>
                <c:pt idx="3342">
                  <c:v>44512.066700069423</c:v>
                </c:pt>
                <c:pt idx="3343">
                  <c:v>44512.068783217583</c:v>
                </c:pt>
                <c:pt idx="3344">
                  <c:v>44512.070866851827</c:v>
                </c:pt>
                <c:pt idx="3345">
                  <c:v>44512.072949849542</c:v>
                </c:pt>
                <c:pt idx="3346">
                  <c:v>44512.077116759247</c:v>
                </c:pt>
                <c:pt idx="3347">
                  <c:v>44512.079200057873</c:v>
                </c:pt>
                <c:pt idx="3348">
                  <c:v>44512.083366828701</c:v>
                </c:pt>
                <c:pt idx="3349">
                  <c:v>44512.085449953673</c:v>
                </c:pt>
                <c:pt idx="3350">
                  <c:v>44512.087533425933</c:v>
                </c:pt>
                <c:pt idx="3351">
                  <c:v>44512.089616469908</c:v>
                </c:pt>
                <c:pt idx="3352">
                  <c:v>44512.09169999999</c:v>
                </c:pt>
                <c:pt idx="3353">
                  <c:v>44512.093783564691</c:v>
                </c:pt>
                <c:pt idx="3354">
                  <c:v>44512.095866851771</c:v>
                </c:pt>
                <c:pt idx="3355">
                  <c:v>44512.097950104173</c:v>
                </c:pt>
                <c:pt idx="3356">
                  <c:v>44512.100033356481</c:v>
                </c:pt>
                <c:pt idx="3357">
                  <c:v>44512.102116585593</c:v>
                </c:pt>
                <c:pt idx="3358">
                  <c:v>44512.104199895832</c:v>
                </c:pt>
                <c:pt idx="3359">
                  <c:v>44512.106283136571</c:v>
                </c:pt>
                <c:pt idx="3360">
                  <c:v>44512.108366412038</c:v>
                </c:pt>
                <c:pt idx="3361">
                  <c:v>44512.110450115717</c:v>
                </c:pt>
                <c:pt idx="3362">
                  <c:v>44512.112533182881</c:v>
                </c:pt>
                <c:pt idx="3363">
                  <c:v>44512.114616631938</c:v>
                </c:pt>
                <c:pt idx="3364">
                  <c:v>44512.116700046303</c:v>
                </c:pt>
                <c:pt idx="3365">
                  <c:v>44512.118783449077</c:v>
                </c:pt>
                <c:pt idx="3366">
                  <c:v>44512.120866481477</c:v>
                </c:pt>
                <c:pt idx="3367">
                  <c:v>44512.12294976852</c:v>
                </c:pt>
                <c:pt idx="3368">
                  <c:v>44512.127116793978</c:v>
                </c:pt>
                <c:pt idx="3369">
                  <c:v>44512.129200046293</c:v>
                </c:pt>
                <c:pt idx="3370">
                  <c:v>44512.131283298608</c:v>
                </c:pt>
                <c:pt idx="3371">
                  <c:v>44512.133366793983</c:v>
                </c:pt>
                <c:pt idx="3372">
                  <c:v>44512.135449652698</c:v>
                </c:pt>
                <c:pt idx="3373">
                  <c:v>44512.137533368063</c:v>
                </c:pt>
                <c:pt idx="3374">
                  <c:v>44512.139616516193</c:v>
                </c:pt>
                <c:pt idx="3375">
                  <c:v>44512.143783506923</c:v>
                </c:pt>
                <c:pt idx="3376">
                  <c:v>44512.147950243052</c:v>
                </c:pt>
                <c:pt idx="3377">
                  <c:v>44512.150033449099</c:v>
                </c:pt>
                <c:pt idx="3378">
                  <c:v>44512.152116331017</c:v>
                </c:pt>
                <c:pt idx="3379">
                  <c:v>44512.156283252312</c:v>
                </c:pt>
                <c:pt idx="3380">
                  <c:v>44512.158366655087</c:v>
                </c:pt>
                <c:pt idx="3381">
                  <c:v>44512.164616701382</c:v>
                </c:pt>
                <c:pt idx="3382">
                  <c:v>44512.170866631917</c:v>
                </c:pt>
                <c:pt idx="3383">
                  <c:v>44512.172949849541</c:v>
                </c:pt>
                <c:pt idx="3384">
                  <c:v>44512.17503366898</c:v>
                </c:pt>
                <c:pt idx="3385">
                  <c:v>44512.177116585583</c:v>
                </c:pt>
                <c:pt idx="3386">
                  <c:v>44512.179200347222</c:v>
                </c:pt>
                <c:pt idx="3387">
                  <c:v>44512.181283298611</c:v>
                </c:pt>
                <c:pt idx="3388">
                  <c:v>44512.183366979167</c:v>
                </c:pt>
                <c:pt idx="3389">
                  <c:v>44512.185450104167</c:v>
                </c:pt>
                <c:pt idx="3390">
                  <c:v>44512.187533148201</c:v>
                </c:pt>
                <c:pt idx="3391">
                  <c:v>44512.189616747688</c:v>
                </c:pt>
                <c:pt idx="3392">
                  <c:v>44512.191700231357</c:v>
                </c:pt>
                <c:pt idx="3393">
                  <c:v>44512.193783286973</c:v>
                </c:pt>
                <c:pt idx="3394">
                  <c:v>44512.195866631861</c:v>
                </c:pt>
                <c:pt idx="3395">
                  <c:v>44512.200033298621</c:v>
                </c:pt>
                <c:pt idx="3396">
                  <c:v>44512.202116516193</c:v>
                </c:pt>
                <c:pt idx="3397">
                  <c:v>44512.206283333333</c:v>
                </c:pt>
                <c:pt idx="3398">
                  <c:v>44512.210449861028</c:v>
                </c:pt>
                <c:pt idx="3399">
                  <c:v>44512.212533379628</c:v>
                </c:pt>
                <c:pt idx="3400">
                  <c:v>44512.214616655103</c:v>
                </c:pt>
                <c:pt idx="3401">
                  <c:v>44512.216699814817</c:v>
                </c:pt>
                <c:pt idx="3402">
                  <c:v>44512.218783298609</c:v>
                </c:pt>
                <c:pt idx="3403">
                  <c:v>44512.220866620373</c:v>
                </c:pt>
                <c:pt idx="3404">
                  <c:v>44512.22294996518</c:v>
                </c:pt>
                <c:pt idx="3405">
                  <c:v>44512.227116724527</c:v>
                </c:pt>
                <c:pt idx="3406">
                  <c:v>44512.229200405083</c:v>
                </c:pt>
                <c:pt idx="3407">
                  <c:v>44512.231283425928</c:v>
                </c:pt>
                <c:pt idx="3408">
                  <c:v>44512.235449791573</c:v>
                </c:pt>
                <c:pt idx="3409">
                  <c:v>44512.237533171283</c:v>
                </c:pt>
                <c:pt idx="3410">
                  <c:v>44512.243783472222</c:v>
                </c:pt>
                <c:pt idx="3411">
                  <c:v>44512.245866828707</c:v>
                </c:pt>
                <c:pt idx="3412">
                  <c:v>44512.247949895827</c:v>
                </c:pt>
                <c:pt idx="3413">
                  <c:v>44512.250033391203</c:v>
                </c:pt>
                <c:pt idx="3414">
                  <c:v>44512.2521169213</c:v>
                </c:pt>
                <c:pt idx="3415">
                  <c:v>44512.2542004977</c:v>
                </c:pt>
                <c:pt idx="3416">
                  <c:v>44512.256283194452</c:v>
                </c:pt>
                <c:pt idx="3417">
                  <c:v>44512.25836673611</c:v>
                </c:pt>
                <c:pt idx="3418">
                  <c:v>44512.260450150447</c:v>
                </c:pt>
                <c:pt idx="3419">
                  <c:v>44512.262533807872</c:v>
                </c:pt>
                <c:pt idx="3420">
                  <c:v>44512.264616944442</c:v>
                </c:pt>
                <c:pt idx="3421">
                  <c:v>44512.266699849541</c:v>
                </c:pt>
                <c:pt idx="3422">
                  <c:v>44512.268783495347</c:v>
                </c:pt>
                <c:pt idx="3423">
                  <c:v>44512.270866504623</c:v>
                </c:pt>
                <c:pt idx="3424">
                  <c:v>44512.272949826387</c:v>
                </c:pt>
                <c:pt idx="3425">
                  <c:v>44512.275033194448</c:v>
                </c:pt>
                <c:pt idx="3426">
                  <c:v>44512.277117002297</c:v>
                </c:pt>
                <c:pt idx="3427">
                  <c:v>44512.279199895827</c:v>
                </c:pt>
                <c:pt idx="3428">
                  <c:v>44512.281283888893</c:v>
                </c:pt>
                <c:pt idx="3429">
                  <c:v>44512.283366423588</c:v>
                </c:pt>
                <c:pt idx="3430">
                  <c:v>44512.285450023133</c:v>
                </c:pt>
                <c:pt idx="3431">
                  <c:v>44512.287533495371</c:v>
                </c:pt>
                <c:pt idx="3432">
                  <c:v>44512.289616770831</c:v>
                </c:pt>
                <c:pt idx="3433">
                  <c:v>44512.291700057744</c:v>
                </c:pt>
                <c:pt idx="3434">
                  <c:v>44512.295866666573</c:v>
                </c:pt>
                <c:pt idx="3435">
                  <c:v>44512.297950011503</c:v>
                </c:pt>
                <c:pt idx="3436">
                  <c:v>44512.302116493061</c:v>
                </c:pt>
                <c:pt idx="3437">
                  <c:v>44512.304199918981</c:v>
                </c:pt>
                <c:pt idx="3438">
                  <c:v>44512.306283888902</c:v>
                </c:pt>
                <c:pt idx="3439">
                  <c:v>44512.308366585617</c:v>
                </c:pt>
                <c:pt idx="3440">
                  <c:v>44512.310450127312</c:v>
                </c:pt>
                <c:pt idx="3441">
                  <c:v>44512.312533379642</c:v>
                </c:pt>
                <c:pt idx="3442">
                  <c:v>44512.314617025462</c:v>
                </c:pt>
                <c:pt idx="3443">
                  <c:v>44512.316699942203</c:v>
                </c:pt>
                <c:pt idx="3444">
                  <c:v>44512.31878321759</c:v>
                </c:pt>
                <c:pt idx="3445">
                  <c:v>44512.32294982639</c:v>
                </c:pt>
                <c:pt idx="3446">
                  <c:v>44512.325033379631</c:v>
                </c:pt>
                <c:pt idx="3447">
                  <c:v>44512.327116759247</c:v>
                </c:pt>
                <c:pt idx="3448">
                  <c:v>44512.329199976863</c:v>
                </c:pt>
                <c:pt idx="3449">
                  <c:v>44512.331283969907</c:v>
                </c:pt>
                <c:pt idx="3450">
                  <c:v>44512.333366458333</c:v>
                </c:pt>
                <c:pt idx="3451">
                  <c:v>44512.335449872677</c:v>
                </c:pt>
                <c:pt idx="3452">
                  <c:v>44512.3375332176</c:v>
                </c:pt>
                <c:pt idx="3453">
                  <c:v>44512.339616712961</c:v>
                </c:pt>
                <c:pt idx="3454">
                  <c:v>44512.341699907411</c:v>
                </c:pt>
                <c:pt idx="3455">
                  <c:v>44512.343783240744</c:v>
                </c:pt>
                <c:pt idx="3456">
                  <c:v>44512.345866655087</c:v>
                </c:pt>
                <c:pt idx="3457">
                  <c:v>44512.35003303241</c:v>
                </c:pt>
                <c:pt idx="3458">
                  <c:v>44512.352116793998</c:v>
                </c:pt>
                <c:pt idx="3459">
                  <c:v>44512.354200613423</c:v>
                </c:pt>
                <c:pt idx="3460">
                  <c:v>44512.356283217603</c:v>
                </c:pt>
                <c:pt idx="3461">
                  <c:v>44512.358366678243</c:v>
                </c:pt>
                <c:pt idx="3462">
                  <c:v>44512.360450208333</c:v>
                </c:pt>
                <c:pt idx="3463">
                  <c:v>44512.362533298612</c:v>
                </c:pt>
                <c:pt idx="3464">
                  <c:v>44512.364616365739</c:v>
                </c:pt>
                <c:pt idx="3465">
                  <c:v>44512.366700104169</c:v>
                </c:pt>
                <c:pt idx="3466">
                  <c:v>44512.368783287027</c:v>
                </c:pt>
                <c:pt idx="3467">
                  <c:v>44512.370866377321</c:v>
                </c:pt>
                <c:pt idx="3468">
                  <c:v>44512.372950335652</c:v>
                </c:pt>
                <c:pt idx="3469">
                  <c:v>44512.377116770833</c:v>
                </c:pt>
                <c:pt idx="3470">
                  <c:v>44512.3792000463</c:v>
                </c:pt>
                <c:pt idx="3471">
                  <c:v>44512.381283830997</c:v>
                </c:pt>
                <c:pt idx="3472">
                  <c:v>44512.385449988433</c:v>
                </c:pt>
                <c:pt idx="3473">
                  <c:v>44512.387533472232</c:v>
                </c:pt>
                <c:pt idx="3474">
                  <c:v>44512.389616863431</c:v>
                </c:pt>
                <c:pt idx="3475">
                  <c:v>44512.391699976863</c:v>
                </c:pt>
                <c:pt idx="3476">
                  <c:v>44512.393783796273</c:v>
                </c:pt>
                <c:pt idx="3477">
                  <c:v>44512.395866527782</c:v>
                </c:pt>
                <c:pt idx="3478">
                  <c:v>44512.397950196762</c:v>
                </c:pt>
                <c:pt idx="3479">
                  <c:v>44512.400033194463</c:v>
                </c:pt>
                <c:pt idx="3480">
                  <c:v>44512.40211664352</c:v>
                </c:pt>
                <c:pt idx="3481">
                  <c:v>44512.404200219913</c:v>
                </c:pt>
                <c:pt idx="3482">
                  <c:v>44512.406283576398</c:v>
                </c:pt>
                <c:pt idx="3483">
                  <c:v>44512.4083665625</c:v>
                </c:pt>
                <c:pt idx="3484">
                  <c:v>44512.410450254632</c:v>
                </c:pt>
                <c:pt idx="3485">
                  <c:v>44512.412533587973</c:v>
                </c:pt>
                <c:pt idx="3486">
                  <c:v>44512.414616539361</c:v>
                </c:pt>
                <c:pt idx="3487">
                  <c:v>44512.416700150461</c:v>
                </c:pt>
                <c:pt idx="3488">
                  <c:v>44512.418783587957</c:v>
                </c:pt>
                <c:pt idx="3489">
                  <c:v>44512.422950335633</c:v>
                </c:pt>
                <c:pt idx="3490">
                  <c:v>44512.427117083324</c:v>
                </c:pt>
                <c:pt idx="3491">
                  <c:v>44512.431283124999</c:v>
                </c:pt>
                <c:pt idx="3492">
                  <c:v>44512.433366412028</c:v>
                </c:pt>
                <c:pt idx="3493">
                  <c:v>44512.435449826393</c:v>
                </c:pt>
                <c:pt idx="3494">
                  <c:v>44512.437533171287</c:v>
                </c:pt>
                <c:pt idx="3495">
                  <c:v>44512.439616516203</c:v>
                </c:pt>
                <c:pt idx="3496">
                  <c:v>44512.443783576367</c:v>
                </c:pt>
                <c:pt idx="3497">
                  <c:v>44512.445866701382</c:v>
                </c:pt>
                <c:pt idx="3498">
                  <c:v>44512.447949791647</c:v>
                </c:pt>
                <c:pt idx="3499">
                  <c:v>44512.450033310182</c:v>
                </c:pt>
                <c:pt idx="3500">
                  <c:v>44512.45211662037</c:v>
                </c:pt>
                <c:pt idx="3501">
                  <c:v>44512.454199953703</c:v>
                </c:pt>
                <c:pt idx="3502">
                  <c:v>44512.45628337963</c:v>
                </c:pt>
                <c:pt idx="3503">
                  <c:v>44512.458366527782</c:v>
                </c:pt>
                <c:pt idx="3504">
                  <c:v>44512.460450057872</c:v>
                </c:pt>
                <c:pt idx="3505">
                  <c:v>44512.462533541657</c:v>
                </c:pt>
                <c:pt idx="3506">
                  <c:v>44512.46461678241</c:v>
                </c:pt>
                <c:pt idx="3507">
                  <c:v>44512.466699618053</c:v>
                </c:pt>
                <c:pt idx="3508">
                  <c:v>44512.468783391203</c:v>
                </c:pt>
                <c:pt idx="3509">
                  <c:v>44512.470866793999</c:v>
                </c:pt>
                <c:pt idx="3510">
                  <c:v>44512.472949872688</c:v>
                </c:pt>
                <c:pt idx="3511">
                  <c:v>44512.475033090283</c:v>
                </c:pt>
                <c:pt idx="3512">
                  <c:v>44512.477116828712</c:v>
                </c:pt>
                <c:pt idx="3513">
                  <c:v>44512.479199942129</c:v>
                </c:pt>
                <c:pt idx="3514">
                  <c:v>44512.481283437497</c:v>
                </c:pt>
                <c:pt idx="3515">
                  <c:v>44512.483366261571</c:v>
                </c:pt>
                <c:pt idx="3516">
                  <c:v>44512.48545010417</c:v>
                </c:pt>
                <c:pt idx="3517">
                  <c:v>44512.487534328742</c:v>
                </c:pt>
                <c:pt idx="3518">
                  <c:v>44512.489616516214</c:v>
                </c:pt>
                <c:pt idx="3519">
                  <c:v>44512.491699745347</c:v>
                </c:pt>
                <c:pt idx="3520">
                  <c:v>44512.493783298603</c:v>
                </c:pt>
                <c:pt idx="3521">
                  <c:v>44512.495866226862</c:v>
                </c:pt>
                <c:pt idx="3522">
                  <c:v>44512.497949814773</c:v>
                </c:pt>
                <c:pt idx="3523">
                  <c:v>44512.500032939817</c:v>
                </c:pt>
                <c:pt idx="3524">
                  <c:v>44512.502116388903</c:v>
                </c:pt>
                <c:pt idx="3525">
                  <c:v>44512.504200092597</c:v>
                </c:pt>
                <c:pt idx="3526">
                  <c:v>44512.506283275463</c:v>
                </c:pt>
                <c:pt idx="3527">
                  <c:v>44512.508366967602</c:v>
                </c:pt>
                <c:pt idx="3528">
                  <c:v>44512.510449872687</c:v>
                </c:pt>
                <c:pt idx="3529">
                  <c:v>44512.512533298643</c:v>
                </c:pt>
                <c:pt idx="3530">
                  <c:v>44512.51461648148</c:v>
                </c:pt>
                <c:pt idx="3531">
                  <c:v>44512.518783101827</c:v>
                </c:pt>
                <c:pt idx="3532">
                  <c:v>44512.520866504623</c:v>
                </c:pt>
                <c:pt idx="3533">
                  <c:v>44512.522949768521</c:v>
                </c:pt>
                <c:pt idx="3534">
                  <c:v>44512.525033252306</c:v>
                </c:pt>
                <c:pt idx="3535">
                  <c:v>44512.527116585567</c:v>
                </c:pt>
                <c:pt idx="3536">
                  <c:v>44512.529199803183</c:v>
                </c:pt>
                <c:pt idx="3537">
                  <c:v>44512.531283333323</c:v>
                </c:pt>
                <c:pt idx="3538">
                  <c:v>44512.533366307871</c:v>
                </c:pt>
                <c:pt idx="3539">
                  <c:v>44512.535449780073</c:v>
                </c:pt>
                <c:pt idx="3540">
                  <c:v>44512.537533344912</c:v>
                </c:pt>
                <c:pt idx="3541">
                  <c:v>44512.539616805552</c:v>
                </c:pt>
                <c:pt idx="3542">
                  <c:v>44512.541699942129</c:v>
                </c:pt>
                <c:pt idx="3543">
                  <c:v>44512.543783703579</c:v>
                </c:pt>
                <c:pt idx="3544">
                  <c:v>44512.545866504617</c:v>
                </c:pt>
                <c:pt idx="3545">
                  <c:v>44512.547949560183</c:v>
                </c:pt>
                <c:pt idx="3546">
                  <c:v>44512.550033055559</c:v>
                </c:pt>
                <c:pt idx="3547">
                  <c:v>44512.552116342602</c:v>
                </c:pt>
                <c:pt idx="3548">
                  <c:v>44512.554199756953</c:v>
                </c:pt>
                <c:pt idx="3549">
                  <c:v>44512.556283090278</c:v>
                </c:pt>
                <c:pt idx="3550">
                  <c:v>44512.558366712961</c:v>
                </c:pt>
                <c:pt idx="3551">
                  <c:v>44512.560449849538</c:v>
                </c:pt>
                <c:pt idx="3552">
                  <c:v>44512.564616481483</c:v>
                </c:pt>
                <c:pt idx="3553">
                  <c:v>44512.566699745381</c:v>
                </c:pt>
                <c:pt idx="3554">
                  <c:v>44512.568783159717</c:v>
                </c:pt>
                <c:pt idx="3555">
                  <c:v>44512.572950069443</c:v>
                </c:pt>
                <c:pt idx="3556">
                  <c:v>44512.575033437497</c:v>
                </c:pt>
                <c:pt idx="3557">
                  <c:v>44512.577116643522</c:v>
                </c:pt>
                <c:pt idx="3558">
                  <c:v>44512.581282847197</c:v>
                </c:pt>
                <c:pt idx="3559">
                  <c:v>44512.583366388899</c:v>
                </c:pt>
                <c:pt idx="3560">
                  <c:v>44512.585449861028</c:v>
                </c:pt>
                <c:pt idx="3561">
                  <c:v>44512.587533055557</c:v>
                </c:pt>
                <c:pt idx="3562">
                  <c:v>44512.589616388897</c:v>
                </c:pt>
                <c:pt idx="3563">
                  <c:v>44512.591699976852</c:v>
                </c:pt>
                <c:pt idx="3564">
                  <c:v>44512.593783333206</c:v>
                </c:pt>
                <c:pt idx="3565">
                  <c:v>44512.595866493059</c:v>
                </c:pt>
                <c:pt idx="3566">
                  <c:v>44512.597949571667</c:v>
                </c:pt>
                <c:pt idx="3567">
                  <c:v>44512.600033518524</c:v>
                </c:pt>
                <c:pt idx="3568">
                  <c:v>44512.602116585593</c:v>
                </c:pt>
                <c:pt idx="3569">
                  <c:v>44512.604200185182</c:v>
                </c:pt>
                <c:pt idx="3570">
                  <c:v>44512.606283240741</c:v>
                </c:pt>
                <c:pt idx="3571">
                  <c:v>44512.608367094908</c:v>
                </c:pt>
                <c:pt idx="3572">
                  <c:v>44512.61045</c:v>
                </c:pt>
                <c:pt idx="3573">
                  <c:v>44512.612533101848</c:v>
                </c:pt>
                <c:pt idx="3574">
                  <c:v>44512.614616365739</c:v>
                </c:pt>
                <c:pt idx="3575">
                  <c:v>44512.616699895843</c:v>
                </c:pt>
                <c:pt idx="3576">
                  <c:v>44512.618783182872</c:v>
                </c:pt>
                <c:pt idx="3577">
                  <c:v>44512.620866527774</c:v>
                </c:pt>
                <c:pt idx="3578">
                  <c:v>44512.622949837947</c:v>
                </c:pt>
                <c:pt idx="3579">
                  <c:v>44512.625033229167</c:v>
                </c:pt>
                <c:pt idx="3580">
                  <c:v>44512.627116516167</c:v>
                </c:pt>
                <c:pt idx="3581">
                  <c:v>44512.629200000003</c:v>
                </c:pt>
                <c:pt idx="3582">
                  <c:v>44512.631283321753</c:v>
                </c:pt>
                <c:pt idx="3583">
                  <c:v>44512.633366550923</c:v>
                </c:pt>
                <c:pt idx="3584">
                  <c:v>44512.637533136571</c:v>
                </c:pt>
                <c:pt idx="3585">
                  <c:v>44512.639616886583</c:v>
                </c:pt>
                <c:pt idx="3586">
                  <c:v>44512.641700034641</c:v>
                </c:pt>
                <c:pt idx="3587">
                  <c:v>44512.643783032327</c:v>
                </c:pt>
                <c:pt idx="3588">
                  <c:v>44512.645866458333</c:v>
                </c:pt>
                <c:pt idx="3589">
                  <c:v>44512.64794959491</c:v>
                </c:pt>
                <c:pt idx="3590">
                  <c:v>44512.650033333332</c:v>
                </c:pt>
                <c:pt idx="3591">
                  <c:v>44512.652116365738</c:v>
                </c:pt>
                <c:pt idx="3592">
                  <c:v>44512.654199918979</c:v>
                </c:pt>
                <c:pt idx="3593">
                  <c:v>44512.656283113429</c:v>
                </c:pt>
                <c:pt idx="3594">
                  <c:v>44512.658366597221</c:v>
                </c:pt>
                <c:pt idx="3595">
                  <c:v>44512.660449571667</c:v>
                </c:pt>
                <c:pt idx="3596">
                  <c:v>44512.662533113427</c:v>
                </c:pt>
                <c:pt idx="3597">
                  <c:v>44512.664616458344</c:v>
                </c:pt>
                <c:pt idx="3598">
                  <c:v>44512.666699861104</c:v>
                </c:pt>
                <c:pt idx="3599">
                  <c:v>44512.668783124987</c:v>
                </c:pt>
                <c:pt idx="3600">
                  <c:v>44512.670866562483</c:v>
                </c:pt>
                <c:pt idx="3601">
                  <c:v>44512.672949768523</c:v>
                </c:pt>
                <c:pt idx="3602">
                  <c:v>44512.677116087973</c:v>
                </c:pt>
                <c:pt idx="3603">
                  <c:v>44512.679199560167</c:v>
                </c:pt>
                <c:pt idx="3604">
                  <c:v>44512.683366388897</c:v>
                </c:pt>
                <c:pt idx="3605">
                  <c:v>44512.685449826393</c:v>
                </c:pt>
                <c:pt idx="3606">
                  <c:v>44512.687533414362</c:v>
                </c:pt>
                <c:pt idx="3607">
                  <c:v>44512.689616608797</c:v>
                </c:pt>
                <c:pt idx="3608">
                  <c:v>44512.691699791583</c:v>
                </c:pt>
                <c:pt idx="3609">
                  <c:v>44512.693783275383</c:v>
                </c:pt>
                <c:pt idx="3610">
                  <c:v>44512.69794943287</c:v>
                </c:pt>
                <c:pt idx="3611">
                  <c:v>44512.700032905093</c:v>
                </c:pt>
                <c:pt idx="3612">
                  <c:v>44512.702116435183</c:v>
                </c:pt>
                <c:pt idx="3613">
                  <c:v>44512.704199629618</c:v>
                </c:pt>
                <c:pt idx="3614">
                  <c:v>44512.706283240739</c:v>
                </c:pt>
                <c:pt idx="3615">
                  <c:v>44512.708366469909</c:v>
                </c:pt>
                <c:pt idx="3616">
                  <c:v>44512.710449456019</c:v>
                </c:pt>
                <c:pt idx="3617">
                  <c:v>44512.712532800928</c:v>
                </c:pt>
                <c:pt idx="3618">
                  <c:v>44512.714616261583</c:v>
                </c:pt>
                <c:pt idx="3619">
                  <c:v>44512.716699930563</c:v>
                </c:pt>
                <c:pt idx="3620">
                  <c:v>44512.718782881922</c:v>
                </c:pt>
                <c:pt idx="3621">
                  <c:v>44512.720866631862</c:v>
                </c:pt>
                <c:pt idx="3622">
                  <c:v>44512.722949861018</c:v>
                </c:pt>
                <c:pt idx="3623">
                  <c:v>44512.725033101771</c:v>
                </c:pt>
                <c:pt idx="3624">
                  <c:v>44512.727116400463</c:v>
                </c:pt>
                <c:pt idx="3625">
                  <c:v>44512.729199733687</c:v>
                </c:pt>
                <c:pt idx="3626">
                  <c:v>44512.731282928216</c:v>
                </c:pt>
                <c:pt idx="3627">
                  <c:v>44512.733366631837</c:v>
                </c:pt>
                <c:pt idx="3628">
                  <c:v>44512.735450092587</c:v>
                </c:pt>
                <c:pt idx="3629">
                  <c:v>44512.737533391213</c:v>
                </c:pt>
                <c:pt idx="3630">
                  <c:v>44512.739616435189</c:v>
                </c:pt>
                <c:pt idx="3631">
                  <c:v>44512.741700138868</c:v>
                </c:pt>
                <c:pt idx="3632">
                  <c:v>44512.743783449077</c:v>
                </c:pt>
                <c:pt idx="3633">
                  <c:v>44512.74586653927</c:v>
                </c:pt>
                <c:pt idx="3634">
                  <c:v>44512.747950173587</c:v>
                </c:pt>
                <c:pt idx="3635">
                  <c:v>44512.75003328704</c:v>
                </c:pt>
                <c:pt idx="3636">
                  <c:v>44512.752116597221</c:v>
                </c:pt>
                <c:pt idx="3637">
                  <c:v>44512.754199710616</c:v>
                </c:pt>
                <c:pt idx="3638">
                  <c:v>44512.756283136572</c:v>
                </c:pt>
                <c:pt idx="3639">
                  <c:v>44512.758366782407</c:v>
                </c:pt>
                <c:pt idx="3640">
                  <c:v>44512.762533159723</c:v>
                </c:pt>
                <c:pt idx="3641">
                  <c:v>44512.764616377317</c:v>
                </c:pt>
                <c:pt idx="3642">
                  <c:v>44512.768783159641</c:v>
                </c:pt>
                <c:pt idx="3643">
                  <c:v>44512.772949618047</c:v>
                </c:pt>
                <c:pt idx="3644">
                  <c:v>44512.775032881917</c:v>
                </c:pt>
                <c:pt idx="3645">
                  <c:v>44512.777116273151</c:v>
                </c:pt>
                <c:pt idx="3646">
                  <c:v>44512.779199583223</c:v>
                </c:pt>
                <c:pt idx="3647">
                  <c:v>44512.781282951313</c:v>
                </c:pt>
                <c:pt idx="3648">
                  <c:v>44512.783366469906</c:v>
                </c:pt>
                <c:pt idx="3649">
                  <c:v>44512.785449791583</c:v>
                </c:pt>
                <c:pt idx="3650">
                  <c:v>44512.789616527778</c:v>
                </c:pt>
                <c:pt idx="3651">
                  <c:v>44512.791699988433</c:v>
                </c:pt>
                <c:pt idx="3652">
                  <c:v>44512.79378303227</c:v>
                </c:pt>
                <c:pt idx="3653">
                  <c:v>44512.795866469904</c:v>
                </c:pt>
                <c:pt idx="3654">
                  <c:v>44512.797950034641</c:v>
                </c:pt>
                <c:pt idx="3655">
                  <c:v>44512.800033287043</c:v>
                </c:pt>
                <c:pt idx="3656">
                  <c:v>44512.802116620369</c:v>
                </c:pt>
                <c:pt idx="3657">
                  <c:v>44512.804199722232</c:v>
                </c:pt>
                <c:pt idx="3658">
                  <c:v>44512.806283506943</c:v>
                </c:pt>
                <c:pt idx="3659">
                  <c:v>44512.808366550933</c:v>
                </c:pt>
                <c:pt idx="3660">
                  <c:v>44512.812533032411</c:v>
                </c:pt>
                <c:pt idx="3661">
                  <c:v>44512.814616724601</c:v>
                </c:pt>
                <c:pt idx="3662">
                  <c:v>44512.818783703697</c:v>
                </c:pt>
                <c:pt idx="3663">
                  <c:v>44512.820866493057</c:v>
                </c:pt>
                <c:pt idx="3664">
                  <c:v>44512.82295032408</c:v>
                </c:pt>
                <c:pt idx="3665">
                  <c:v>44512.825033298621</c:v>
                </c:pt>
                <c:pt idx="3666">
                  <c:v>44512.827116400462</c:v>
                </c:pt>
                <c:pt idx="3667">
                  <c:v>44512.829200115717</c:v>
                </c:pt>
                <c:pt idx="3668">
                  <c:v>44512.83128327546</c:v>
                </c:pt>
                <c:pt idx="3669">
                  <c:v>44512.833366562503</c:v>
                </c:pt>
                <c:pt idx="3670">
                  <c:v>44512.835449930557</c:v>
                </c:pt>
                <c:pt idx="3671">
                  <c:v>44512.837533136582</c:v>
                </c:pt>
                <c:pt idx="3672">
                  <c:v>44512.839616979181</c:v>
                </c:pt>
                <c:pt idx="3673">
                  <c:v>44512.841699999997</c:v>
                </c:pt>
                <c:pt idx="3674">
                  <c:v>44512.843783032396</c:v>
                </c:pt>
                <c:pt idx="3675">
                  <c:v>44512.847950127318</c:v>
                </c:pt>
                <c:pt idx="3676">
                  <c:v>44512.85003337964</c:v>
                </c:pt>
                <c:pt idx="3677">
                  <c:v>44512.852116608803</c:v>
                </c:pt>
                <c:pt idx="3678">
                  <c:v>44512.854200486203</c:v>
                </c:pt>
                <c:pt idx="3679">
                  <c:v>44512.856283252331</c:v>
                </c:pt>
                <c:pt idx="3680">
                  <c:v>44512.858366493099</c:v>
                </c:pt>
                <c:pt idx="3681">
                  <c:v>44512.860449560183</c:v>
                </c:pt>
                <c:pt idx="3682">
                  <c:v>44512.862533148204</c:v>
                </c:pt>
                <c:pt idx="3683">
                  <c:v>44512.864616412036</c:v>
                </c:pt>
                <c:pt idx="3684">
                  <c:v>44512.866699814818</c:v>
                </c:pt>
                <c:pt idx="3685">
                  <c:v>44512.868783182872</c:v>
                </c:pt>
                <c:pt idx="3686">
                  <c:v>44512.870866793979</c:v>
                </c:pt>
                <c:pt idx="3687">
                  <c:v>44512.872950034733</c:v>
                </c:pt>
                <c:pt idx="3688">
                  <c:v>44512.875033194461</c:v>
                </c:pt>
                <c:pt idx="3689">
                  <c:v>44512.877116516203</c:v>
                </c:pt>
                <c:pt idx="3690">
                  <c:v>44512.879199699077</c:v>
                </c:pt>
                <c:pt idx="3691">
                  <c:v>44512.881283344912</c:v>
                </c:pt>
                <c:pt idx="3692">
                  <c:v>44512.883366585593</c:v>
                </c:pt>
                <c:pt idx="3693">
                  <c:v>44512.885450080998</c:v>
                </c:pt>
                <c:pt idx="3694">
                  <c:v>44512.887533692141</c:v>
                </c:pt>
                <c:pt idx="3695">
                  <c:v>44512.889616423621</c:v>
                </c:pt>
                <c:pt idx="3696">
                  <c:v>44512.891700023123</c:v>
                </c:pt>
                <c:pt idx="3697">
                  <c:v>44512.893783020823</c:v>
                </c:pt>
                <c:pt idx="3698">
                  <c:v>44512.895866620347</c:v>
                </c:pt>
                <c:pt idx="3699">
                  <c:v>44512.897950254628</c:v>
                </c:pt>
                <c:pt idx="3700">
                  <c:v>44512.900033240738</c:v>
                </c:pt>
                <c:pt idx="3701">
                  <c:v>44512.904200185199</c:v>
                </c:pt>
                <c:pt idx="3702">
                  <c:v>44512.906283067132</c:v>
                </c:pt>
                <c:pt idx="3703">
                  <c:v>44512.908366782409</c:v>
                </c:pt>
                <c:pt idx="3704">
                  <c:v>44512.910450127318</c:v>
                </c:pt>
                <c:pt idx="3705">
                  <c:v>44512.912533020841</c:v>
                </c:pt>
                <c:pt idx="3706">
                  <c:v>44512.914616458402</c:v>
                </c:pt>
                <c:pt idx="3707">
                  <c:v>44512.916700034722</c:v>
                </c:pt>
                <c:pt idx="3708">
                  <c:v>44512.918783078712</c:v>
                </c:pt>
                <c:pt idx="3709">
                  <c:v>44512.920866759247</c:v>
                </c:pt>
                <c:pt idx="3710">
                  <c:v>44512.92294989583</c:v>
                </c:pt>
                <c:pt idx="3711">
                  <c:v>44512.927116631923</c:v>
                </c:pt>
                <c:pt idx="3712">
                  <c:v>44512.929199884253</c:v>
                </c:pt>
                <c:pt idx="3713">
                  <c:v>44512.931283229169</c:v>
                </c:pt>
                <c:pt idx="3714">
                  <c:v>44512.933366828707</c:v>
                </c:pt>
                <c:pt idx="3715">
                  <c:v>44512.935450185178</c:v>
                </c:pt>
                <c:pt idx="3716">
                  <c:v>44512.937533217599</c:v>
                </c:pt>
                <c:pt idx="3717">
                  <c:v>44512.939616388903</c:v>
                </c:pt>
                <c:pt idx="3718">
                  <c:v>44512.941699814823</c:v>
                </c:pt>
                <c:pt idx="3719">
                  <c:v>44512.943783136572</c:v>
                </c:pt>
                <c:pt idx="3720">
                  <c:v>44512.947949988433</c:v>
                </c:pt>
                <c:pt idx="3721">
                  <c:v>44512.950033194502</c:v>
                </c:pt>
                <c:pt idx="3722">
                  <c:v>44512.952116562497</c:v>
                </c:pt>
                <c:pt idx="3723">
                  <c:v>44512.954200231499</c:v>
                </c:pt>
                <c:pt idx="3724">
                  <c:v>44512.956283148204</c:v>
                </c:pt>
                <c:pt idx="3725">
                  <c:v>44512.958366435203</c:v>
                </c:pt>
                <c:pt idx="3726">
                  <c:v>44512.960450046303</c:v>
                </c:pt>
                <c:pt idx="3727">
                  <c:v>44512.964616527781</c:v>
                </c:pt>
                <c:pt idx="3728">
                  <c:v>44512.966700300931</c:v>
                </c:pt>
                <c:pt idx="3729">
                  <c:v>44512.968783252312</c:v>
                </c:pt>
                <c:pt idx="3730">
                  <c:v>44512.970866608797</c:v>
                </c:pt>
                <c:pt idx="3731">
                  <c:v>44512.972949618059</c:v>
                </c:pt>
                <c:pt idx="3732">
                  <c:v>44512.975033252318</c:v>
                </c:pt>
                <c:pt idx="3733">
                  <c:v>44512.977116689814</c:v>
                </c:pt>
                <c:pt idx="3734">
                  <c:v>44512.979199814807</c:v>
                </c:pt>
                <c:pt idx="3735">
                  <c:v>44512.981283113433</c:v>
                </c:pt>
                <c:pt idx="3736">
                  <c:v>44512.983366875</c:v>
                </c:pt>
                <c:pt idx="3737">
                  <c:v>44512.985449907414</c:v>
                </c:pt>
                <c:pt idx="3738">
                  <c:v>44512.9896166088</c:v>
                </c:pt>
                <c:pt idx="3739">
                  <c:v>44512.991699930557</c:v>
                </c:pt>
                <c:pt idx="3740">
                  <c:v>44512.993783229147</c:v>
                </c:pt>
                <c:pt idx="3741">
                  <c:v>44512.995866446763</c:v>
                </c:pt>
                <c:pt idx="3742">
                  <c:v>44512.99794976852</c:v>
                </c:pt>
                <c:pt idx="3743">
                  <c:v>44513.002117164353</c:v>
                </c:pt>
                <c:pt idx="3744">
                  <c:v>44513.004200173607</c:v>
                </c:pt>
                <c:pt idx="3745">
                  <c:v>44513.006283206021</c:v>
                </c:pt>
                <c:pt idx="3746">
                  <c:v>44513.008366782407</c:v>
                </c:pt>
                <c:pt idx="3747">
                  <c:v>44513.010449710593</c:v>
                </c:pt>
                <c:pt idx="3748">
                  <c:v>44513.014617037043</c:v>
                </c:pt>
                <c:pt idx="3749">
                  <c:v>44513.016699826403</c:v>
                </c:pt>
                <c:pt idx="3750">
                  <c:v>44513.018783252322</c:v>
                </c:pt>
                <c:pt idx="3751">
                  <c:v>44513.022949722217</c:v>
                </c:pt>
                <c:pt idx="3752">
                  <c:v>44513.025033078702</c:v>
                </c:pt>
                <c:pt idx="3753">
                  <c:v>44513.027116620353</c:v>
                </c:pt>
                <c:pt idx="3754">
                  <c:v>44513.02919976852</c:v>
                </c:pt>
                <c:pt idx="3755">
                  <c:v>44513.031283217577</c:v>
                </c:pt>
                <c:pt idx="3756">
                  <c:v>44513.033366701311</c:v>
                </c:pt>
                <c:pt idx="3757">
                  <c:v>44513.035450000003</c:v>
                </c:pt>
                <c:pt idx="3758">
                  <c:v>44513.037533402778</c:v>
                </c:pt>
                <c:pt idx="3759">
                  <c:v>44513.039616284732</c:v>
                </c:pt>
                <c:pt idx="3760">
                  <c:v>44513.041700092603</c:v>
                </c:pt>
                <c:pt idx="3761">
                  <c:v>44513.043783067049</c:v>
                </c:pt>
                <c:pt idx="3762">
                  <c:v>44513.04586648148</c:v>
                </c:pt>
                <c:pt idx="3763">
                  <c:v>44513.047949930558</c:v>
                </c:pt>
                <c:pt idx="3764">
                  <c:v>44513.050033310203</c:v>
                </c:pt>
                <c:pt idx="3765">
                  <c:v>44513.054199745369</c:v>
                </c:pt>
                <c:pt idx="3766">
                  <c:v>44513.056282986108</c:v>
                </c:pt>
                <c:pt idx="3767">
                  <c:v>44513.058366597223</c:v>
                </c:pt>
                <c:pt idx="3768">
                  <c:v>44513.060449745353</c:v>
                </c:pt>
                <c:pt idx="3769">
                  <c:v>44513.062533275472</c:v>
                </c:pt>
                <c:pt idx="3770">
                  <c:v>44513.064617037038</c:v>
                </c:pt>
                <c:pt idx="3771">
                  <c:v>44513.066700023133</c:v>
                </c:pt>
                <c:pt idx="3772">
                  <c:v>44513.068783622613</c:v>
                </c:pt>
                <c:pt idx="3773">
                  <c:v>44513.077116516193</c:v>
                </c:pt>
                <c:pt idx="3774">
                  <c:v>44513.079199976863</c:v>
                </c:pt>
                <c:pt idx="3775">
                  <c:v>44513.08128309028</c:v>
                </c:pt>
                <c:pt idx="3776">
                  <c:v>44513.083366504623</c:v>
                </c:pt>
                <c:pt idx="3777">
                  <c:v>44513.085449942133</c:v>
                </c:pt>
                <c:pt idx="3778">
                  <c:v>44513.087533055557</c:v>
                </c:pt>
                <c:pt idx="3779">
                  <c:v>44513.089616585617</c:v>
                </c:pt>
                <c:pt idx="3780">
                  <c:v>44513.091699872683</c:v>
                </c:pt>
                <c:pt idx="3781">
                  <c:v>44513.093783217511</c:v>
                </c:pt>
                <c:pt idx="3782">
                  <c:v>44513.09586656242</c:v>
                </c:pt>
                <c:pt idx="3783">
                  <c:v>44513.097949872667</c:v>
                </c:pt>
                <c:pt idx="3784">
                  <c:v>44513.100033437498</c:v>
                </c:pt>
                <c:pt idx="3785">
                  <c:v>44513.102116377311</c:v>
                </c:pt>
                <c:pt idx="3786">
                  <c:v>44513.104199988433</c:v>
                </c:pt>
                <c:pt idx="3787">
                  <c:v>44513.10628334491</c:v>
                </c:pt>
                <c:pt idx="3788">
                  <c:v>44513.108366238434</c:v>
                </c:pt>
                <c:pt idx="3789">
                  <c:v>44513.110449976863</c:v>
                </c:pt>
                <c:pt idx="3790">
                  <c:v>44513.112533043983</c:v>
                </c:pt>
                <c:pt idx="3791">
                  <c:v>44513.114616643521</c:v>
                </c:pt>
                <c:pt idx="3792">
                  <c:v>44513.118783287027</c:v>
                </c:pt>
                <c:pt idx="3793">
                  <c:v>44513.120866412028</c:v>
                </c:pt>
                <c:pt idx="3794">
                  <c:v>44513.122949733712</c:v>
                </c:pt>
                <c:pt idx="3795">
                  <c:v>44513.125033252312</c:v>
                </c:pt>
                <c:pt idx="3796">
                  <c:v>44513.127116770833</c:v>
                </c:pt>
                <c:pt idx="3797">
                  <c:v>44513.131283159717</c:v>
                </c:pt>
                <c:pt idx="3798">
                  <c:v>44513.133366655013</c:v>
                </c:pt>
                <c:pt idx="3799">
                  <c:v>44513.135449999987</c:v>
                </c:pt>
                <c:pt idx="3800">
                  <c:v>44513.137533634253</c:v>
                </c:pt>
                <c:pt idx="3801">
                  <c:v>44513.13961677083</c:v>
                </c:pt>
                <c:pt idx="3802">
                  <c:v>44513.141699780077</c:v>
                </c:pt>
                <c:pt idx="3803">
                  <c:v>44513.143783657317</c:v>
                </c:pt>
                <c:pt idx="3804">
                  <c:v>44513.145866793981</c:v>
                </c:pt>
                <c:pt idx="3805">
                  <c:v>44513.147950046303</c:v>
                </c:pt>
                <c:pt idx="3806">
                  <c:v>44513.150033587961</c:v>
                </c:pt>
                <c:pt idx="3807">
                  <c:v>44513.152116527781</c:v>
                </c:pt>
                <c:pt idx="3808">
                  <c:v>44513.154199791657</c:v>
                </c:pt>
                <c:pt idx="3809">
                  <c:v>44513.1562834375</c:v>
                </c:pt>
                <c:pt idx="3810">
                  <c:v>44513.158366724543</c:v>
                </c:pt>
                <c:pt idx="3811">
                  <c:v>44513.16044994213</c:v>
                </c:pt>
                <c:pt idx="3812">
                  <c:v>44513.162533229181</c:v>
                </c:pt>
                <c:pt idx="3813">
                  <c:v>44513.164616608803</c:v>
                </c:pt>
                <c:pt idx="3814">
                  <c:v>44513.166700196758</c:v>
                </c:pt>
                <c:pt idx="3815">
                  <c:v>44513.168783333262</c:v>
                </c:pt>
                <c:pt idx="3816">
                  <c:v>44513.170866805558</c:v>
                </c:pt>
                <c:pt idx="3817">
                  <c:v>44513.172950173597</c:v>
                </c:pt>
                <c:pt idx="3818">
                  <c:v>44513.17711689815</c:v>
                </c:pt>
                <c:pt idx="3819">
                  <c:v>44513.181283576378</c:v>
                </c:pt>
                <c:pt idx="3820">
                  <c:v>44513.185450011573</c:v>
                </c:pt>
                <c:pt idx="3821">
                  <c:v>44513.18753328704</c:v>
                </c:pt>
                <c:pt idx="3822">
                  <c:v>44513.189616342599</c:v>
                </c:pt>
                <c:pt idx="3823">
                  <c:v>44513.191700196723</c:v>
                </c:pt>
                <c:pt idx="3824">
                  <c:v>44513.193783298593</c:v>
                </c:pt>
                <c:pt idx="3825">
                  <c:v>44513.195866851762</c:v>
                </c:pt>
                <c:pt idx="3826">
                  <c:v>44513.197950219903</c:v>
                </c:pt>
                <c:pt idx="3827">
                  <c:v>44513.200033379631</c:v>
                </c:pt>
                <c:pt idx="3828">
                  <c:v>44513.202116550929</c:v>
                </c:pt>
                <c:pt idx="3829">
                  <c:v>44513.204200046297</c:v>
                </c:pt>
                <c:pt idx="3830">
                  <c:v>44513.206283530068</c:v>
                </c:pt>
                <c:pt idx="3831">
                  <c:v>44513.20836689815</c:v>
                </c:pt>
                <c:pt idx="3832">
                  <c:v>44513.210450127313</c:v>
                </c:pt>
                <c:pt idx="3833">
                  <c:v>44513.216699965284</c:v>
                </c:pt>
                <c:pt idx="3834">
                  <c:v>44513.218783182871</c:v>
                </c:pt>
                <c:pt idx="3835">
                  <c:v>44513.222949733703</c:v>
                </c:pt>
                <c:pt idx="3836">
                  <c:v>44513.225033472198</c:v>
                </c:pt>
                <c:pt idx="3837">
                  <c:v>44513.227116851762</c:v>
                </c:pt>
                <c:pt idx="3838">
                  <c:v>44513.229200358794</c:v>
                </c:pt>
                <c:pt idx="3839">
                  <c:v>44513.231283159723</c:v>
                </c:pt>
                <c:pt idx="3840">
                  <c:v>44513.233366608772</c:v>
                </c:pt>
                <c:pt idx="3841">
                  <c:v>44513.235450057873</c:v>
                </c:pt>
                <c:pt idx="3842">
                  <c:v>44513.237533414351</c:v>
                </c:pt>
                <c:pt idx="3843">
                  <c:v>44513.239616701307</c:v>
                </c:pt>
                <c:pt idx="3844">
                  <c:v>44513.241699988423</c:v>
                </c:pt>
                <c:pt idx="3845">
                  <c:v>44513.241700335573</c:v>
                </c:pt>
                <c:pt idx="3846">
                  <c:v>44513.243783298603</c:v>
                </c:pt>
                <c:pt idx="3847">
                  <c:v>44513.245867291647</c:v>
                </c:pt>
                <c:pt idx="3848">
                  <c:v>44513.247949965204</c:v>
                </c:pt>
                <c:pt idx="3849">
                  <c:v>44513.252116516203</c:v>
                </c:pt>
                <c:pt idx="3850">
                  <c:v>44513.25419983796</c:v>
                </c:pt>
                <c:pt idx="3851">
                  <c:v>44513.256283148199</c:v>
                </c:pt>
                <c:pt idx="3852">
                  <c:v>44513.258366643517</c:v>
                </c:pt>
                <c:pt idx="3853">
                  <c:v>44513.260450324073</c:v>
                </c:pt>
                <c:pt idx="3854">
                  <c:v>44513.262533159723</c:v>
                </c:pt>
                <c:pt idx="3855">
                  <c:v>44513.264616550929</c:v>
                </c:pt>
                <c:pt idx="3856">
                  <c:v>44513.26670010417</c:v>
                </c:pt>
                <c:pt idx="3857">
                  <c:v>44513.268783587882</c:v>
                </c:pt>
                <c:pt idx="3858">
                  <c:v>44513.270866909697</c:v>
                </c:pt>
                <c:pt idx="3859">
                  <c:v>44513.272949791623</c:v>
                </c:pt>
                <c:pt idx="3860">
                  <c:v>44513.275033136582</c:v>
                </c:pt>
                <c:pt idx="3861">
                  <c:v>44513.277116689773</c:v>
                </c:pt>
                <c:pt idx="3862">
                  <c:v>44513.279200034733</c:v>
                </c:pt>
                <c:pt idx="3863">
                  <c:v>44513.281283877302</c:v>
                </c:pt>
                <c:pt idx="3864">
                  <c:v>44513.283367152777</c:v>
                </c:pt>
                <c:pt idx="3865">
                  <c:v>44513.285449791583</c:v>
                </c:pt>
                <c:pt idx="3866">
                  <c:v>44513.287533263887</c:v>
                </c:pt>
                <c:pt idx="3867">
                  <c:v>44513.289616655093</c:v>
                </c:pt>
                <c:pt idx="3868">
                  <c:v>44513.293783124973</c:v>
                </c:pt>
                <c:pt idx="3869">
                  <c:v>44513.295866527696</c:v>
                </c:pt>
                <c:pt idx="3870">
                  <c:v>44513.297949860978</c:v>
                </c:pt>
                <c:pt idx="3871">
                  <c:v>44513.300033078711</c:v>
                </c:pt>
                <c:pt idx="3872">
                  <c:v>44513.302116388899</c:v>
                </c:pt>
                <c:pt idx="3873">
                  <c:v>44513.304199872699</c:v>
                </c:pt>
                <c:pt idx="3874">
                  <c:v>44513.306283310201</c:v>
                </c:pt>
                <c:pt idx="3875">
                  <c:v>44513.308366574071</c:v>
                </c:pt>
                <c:pt idx="3876">
                  <c:v>44513.310450092598</c:v>
                </c:pt>
                <c:pt idx="3877">
                  <c:v>44513.312533530101</c:v>
                </c:pt>
                <c:pt idx="3878">
                  <c:v>44513.314616747703</c:v>
                </c:pt>
                <c:pt idx="3879">
                  <c:v>44513.316699814823</c:v>
                </c:pt>
                <c:pt idx="3880">
                  <c:v>44513.318783113427</c:v>
                </c:pt>
                <c:pt idx="3881">
                  <c:v>44513.320866643517</c:v>
                </c:pt>
                <c:pt idx="3882">
                  <c:v>44513.322950208341</c:v>
                </c:pt>
                <c:pt idx="3883">
                  <c:v>44513.327116585577</c:v>
                </c:pt>
                <c:pt idx="3884">
                  <c:v>44513.329200023138</c:v>
                </c:pt>
                <c:pt idx="3885">
                  <c:v>44513.331283252322</c:v>
                </c:pt>
                <c:pt idx="3886">
                  <c:v>44513.335449745347</c:v>
                </c:pt>
                <c:pt idx="3887">
                  <c:v>44513.337533599537</c:v>
                </c:pt>
                <c:pt idx="3888">
                  <c:v>44513.339616331017</c:v>
                </c:pt>
                <c:pt idx="3889">
                  <c:v>44513.341700069417</c:v>
                </c:pt>
                <c:pt idx="3890">
                  <c:v>44513.343783414362</c:v>
                </c:pt>
                <c:pt idx="3891">
                  <c:v>44513.34586666667</c:v>
                </c:pt>
                <c:pt idx="3892">
                  <c:v>44513.347950150463</c:v>
                </c:pt>
                <c:pt idx="3893">
                  <c:v>44513.350033263901</c:v>
                </c:pt>
                <c:pt idx="3894">
                  <c:v>44513.352116458402</c:v>
                </c:pt>
                <c:pt idx="3895">
                  <c:v>44513.356283344998</c:v>
                </c:pt>
                <c:pt idx="3896">
                  <c:v>44513.358366643522</c:v>
                </c:pt>
                <c:pt idx="3897">
                  <c:v>44513.360449872693</c:v>
                </c:pt>
                <c:pt idx="3898">
                  <c:v>44513.364617106497</c:v>
                </c:pt>
                <c:pt idx="3899">
                  <c:v>44513.368783333317</c:v>
                </c:pt>
                <c:pt idx="3900">
                  <c:v>44513.370866377321</c:v>
                </c:pt>
                <c:pt idx="3901">
                  <c:v>44513.372949942132</c:v>
                </c:pt>
                <c:pt idx="3902">
                  <c:v>44513.375033402779</c:v>
                </c:pt>
                <c:pt idx="3903">
                  <c:v>44513.377116759257</c:v>
                </c:pt>
                <c:pt idx="3904">
                  <c:v>44513.379199965268</c:v>
                </c:pt>
                <c:pt idx="3905">
                  <c:v>44513.381283668983</c:v>
                </c:pt>
                <c:pt idx="3906">
                  <c:v>44513.383366701382</c:v>
                </c:pt>
                <c:pt idx="3907">
                  <c:v>44513.385449918998</c:v>
                </c:pt>
                <c:pt idx="3908">
                  <c:v>44513.387533310182</c:v>
                </c:pt>
                <c:pt idx="3909">
                  <c:v>44513.389616875</c:v>
                </c:pt>
                <c:pt idx="3910">
                  <c:v>44513.391699953703</c:v>
                </c:pt>
                <c:pt idx="3911">
                  <c:v>44513.393783171203</c:v>
                </c:pt>
                <c:pt idx="3912">
                  <c:v>44513.395866678227</c:v>
                </c:pt>
                <c:pt idx="3913">
                  <c:v>44513.397949988423</c:v>
                </c:pt>
                <c:pt idx="3914">
                  <c:v>44513.400033032412</c:v>
                </c:pt>
                <c:pt idx="3915">
                  <c:v>44513.402116655103</c:v>
                </c:pt>
                <c:pt idx="3916">
                  <c:v>44513.40419966435</c:v>
                </c:pt>
                <c:pt idx="3917">
                  <c:v>44513.408366932868</c:v>
                </c:pt>
                <c:pt idx="3918">
                  <c:v>44513.412533055562</c:v>
                </c:pt>
                <c:pt idx="3919">
                  <c:v>44513.414616967602</c:v>
                </c:pt>
                <c:pt idx="3920">
                  <c:v>44513.416699687499</c:v>
                </c:pt>
                <c:pt idx="3921">
                  <c:v>44513.418783263893</c:v>
                </c:pt>
                <c:pt idx="3922">
                  <c:v>44513.422950011583</c:v>
                </c:pt>
                <c:pt idx="3923">
                  <c:v>44513.425033344909</c:v>
                </c:pt>
                <c:pt idx="3924">
                  <c:v>44513.427116817133</c:v>
                </c:pt>
                <c:pt idx="3925">
                  <c:v>44513.429200196762</c:v>
                </c:pt>
                <c:pt idx="3926">
                  <c:v>44513.431283298611</c:v>
                </c:pt>
                <c:pt idx="3927">
                  <c:v>44513.433366365723</c:v>
                </c:pt>
                <c:pt idx="3928">
                  <c:v>44513.435449756937</c:v>
                </c:pt>
                <c:pt idx="3929">
                  <c:v>44513.441699976851</c:v>
                </c:pt>
                <c:pt idx="3930">
                  <c:v>44513.443783356481</c:v>
                </c:pt>
                <c:pt idx="3931">
                  <c:v>44513.445866724542</c:v>
                </c:pt>
                <c:pt idx="3932">
                  <c:v>44513.447949907408</c:v>
                </c:pt>
                <c:pt idx="3933">
                  <c:v>44513.452116655099</c:v>
                </c:pt>
                <c:pt idx="3934">
                  <c:v>44513.454199791668</c:v>
                </c:pt>
                <c:pt idx="3935">
                  <c:v>44513.456283287043</c:v>
                </c:pt>
                <c:pt idx="3936">
                  <c:v>44513.4604500926</c:v>
                </c:pt>
                <c:pt idx="3937">
                  <c:v>44513.462533194463</c:v>
                </c:pt>
                <c:pt idx="3938">
                  <c:v>44513.464616435202</c:v>
                </c:pt>
                <c:pt idx="3939">
                  <c:v>44513.4666999537</c:v>
                </c:pt>
                <c:pt idx="3940">
                  <c:v>44513.468783564742</c:v>
                </c:pt>
                <c:pt idx="3941">
                  <c:v>44513.47086681713</c:v>
                </c:pt>
                <c:pt idx="3942">
                  <c:v>44513.472949895833</c:v>
                </c:pt>
                <c:pt idx="3943">
                  <c:v>44513.479200104171</c:v>
                </c:pt>
                <c:pt idx="3944">
                  <c:v>44513.48128310185</c:v>
                </c:pt>
                <c:pt idx="3945">
                  <c:v>44513.48336662037</c:v>
                </c:pt>
                <c:pt idx="3946">
                  <c:v>44513.485449942127</c:v>
                </c:pt>
                <c:pt idx="3947">
                  <c:v>44513.487533252322</c:v>
                </c:pt>
                <c:pt idx="3948">
                  <c:v>44513.491699837963</c:v>
                </c:pt>
                <c:pt idx="3949">
                  <c:v>44513.493783495353</c:v>
                </c:pt>
                <c:pt idx="3950">
                  <c:v>44513.495867048608</c:v>
                </c:pt>
                <c:pt idx="3951">
                  <c:v>44513.500033090277</c:v>
                </c:pt>
                <c:pt idx="3952">
                  <c:v>44513.504200000003</c:v>
                </c:pt>
                <c:pt idx="3953">
                  <c:v>44513.506283136572</c:v>
                </c:pt>
                <c:pt idx="3954">
                  <c:v>44513.508366550923</c:v>
                </c:pt>
                <c:pt idx="3955">
                  <c:v>44513.512533182882</c:v>
                </c:pt>
                <c:pt idx="3956">
                  <c:v>44513.514616261571</c:v>
                </c:pt>
                <c:pt idx="3957">
                  <c:v>44513.520867037027</c:v>
                </c:pt>
                <c:pt idx="3958">
                  <c:v>44513.522950138889</c:v>
                </c:pt>
                <c:pt idx="3959">
                  <c:v>44513.525033553167</c:v>
                </c:pt>
                <c:pt idx="3960">
                  <c:v>44513.527117291647</c:v>
                </c:pt>
                <c:pt idx="3961">
                  <c:v>44513.5292003125</c:v>
                </c:pt>
                <c:pt idx="3962">
                  <c:v>44513.531283136581</c:v>
                </c:pt>
                <c:pt idx="3963">
                  <c:v>44513.53336645833</c:v>
                </c:pt>
                <c:pt idx="3964">
                  <c:v>44513.535449849544</c:v>
                </c:pt>
                <c:pt idx="3965">
                  <c:v>44513.537533518524</c:v>
                </c:pt>
                <c:pt idx="3966">
                  <c:v>44513.541700300928</c:v>
                </c:pt>
                <c:pt idx="3967">
                  <c:v>44513.543783576373</c:v>
                </c:pt>
                <c:pt idx="3968">
                  <c:v>44513.545867071763</c:v>
                </c:pt>
                <c:pt idx="3969">
                  <c:v>44513.547950185188</c:v>
                </c:pt>
                <c:pt idx="3970">
                  <c:v>44513.55003309028</c:v>
                </c:pt>
                <c:pt idx="3971">
                  <c:v>44513.552116574072</c:v>
                </c:pt>
                <c:pt idx="3972">
                  <c:v>44513.554199999999</c:v>
                </c:pt>
                <c:pt idx="3973">
                  <c:v>44513.556283345002</c:v>
                </c:pt>
                <c:pt idx="3974">
                  <c:v>44513.558366817131</c:v>
                </c:pt>
                <c:pt idx="3975">
                  <c:v>44513.560450104167</c:v>
                </c:pt>
                <c:pt idx="3976">
                  <c:v>44513.562532986121</c:v>
                </c:pt>
                <c:pt idx="3977">
                  <c:v>44513.564616863427</c:v>
                </c:pt>
                <c:pt idx="3978">
                  <c:v>44513.566699768518</c:v>
                </c:pt>
                <c:pt idx="3979">
                  <c:v>44513.568783263872</c:v>
                </c:pt>
                <c:pt idx="3980">
                  <c:v>44513.57086684028</c:v>
                </c:pt>
                <c:pt idx="3981">
                  <c:v>44513.572949930553</c:v>
                </c:pt>
                <c:pt idx="3982">
                  <c:v>44513.575033460627</c:v>
                </c:pt>
                <c:pt idx="3983">
                  <c:v>44513.577116736109</c:v>
                </c:pt>
                <c:pt idx="3984">
                  <c:v>44513.579199745371</c:v>
                </c:pt>
                <c:pt idx="3985">
                  <c:v>44513.581283067128</c:v>
                </c:pt>
                <c:pt idx="3986">
                  <c:v>44513.583366631923</c:v>
                </c:pt>
                <c:pt idx="3987">
                  <c:v>44513.587533101861</c:v>
                </c:pt>
                <c:pt idx="3988">
                  <c:v>44513.593783356468</c:v>
                </c:pt>
                <c:pt idx="3989">
                  <c:v>44513.597949930547</c:v>
                </c:pt>
                <c:pt idx="3990">
                  <c:v>44513.60211699074</c:v>
                </c:pt>
                <c:pt idx="3991">
                  <c:v>44513.604199768517</c:v>
                </c:pt>
                <c:pt idx="3992">
                  <c:v>44513.608366412038</c:v>
                </c:pt>
                <c:pt idx="3993">
                  <c:v>44513.610449745371</c:v>
                </c:pt>
                <c:pt idx="3994">
                  <c:v>44513.612532847219</c:v>
                </c:pt>
                <c:pt idx="3995">
                  <c:v>44513.614616585633</c:v>
                </c:pt>
                <c:pt idx="3996">
                  <c:v>44513.616699733793</c:v>
                </c:pt>
                <c:pt idx="3997">
                  <c:v>44513.618783275473</c:v>
                </c:pt>
                <c:pt idx="3998">
                  <c:v>44513.620866504592</c:v>
                </c:pt>
                <c:pt idx="3999">
                  <c:v>44513.622950162033</c:v>
                </c:pt>
                <c:pt idx="4000">
                  <c:v>44513.627116504576</c:v>
                </c:pt>
                <c:pt idx="4001">
                  <c:v>44513.629199953633</c:v>
                </c:pt>
                <c:pt idx="4002">
                  <c:v>44513.631283113347</c:v>
                </c:pt>
                <c:pt idx="4003">
                  <c:v>44513.633366631861</c:v>
                </c:pt>
                <c:pt idx="4004">
                  <c:v>44513.637533240741</c:v>
                </c:pt>
                <c:pt idx="4005">
                  <c:v>44513.639616539353</c:v>
                </c:pt>
                <c:pt idx="4006">
                  <c:v>44513.641700150452</c:v>
                </c:pt>
                <c:pt idx="4007">
                  <c:v>44513.643783495347</c:v>
                </c:pt>
                <c:pt idx="4008">
                  <c:v>44513.645866493061</c:v>
                </c:pt>
                <c:pt idx="4009">
                  <c:v>44513.647949710583</c:v>
                </c:pt>
                <c:pt idx="4010">
                  <c:v>44513.65003326389</c:v>
                </c:pt>
                <c:pt idx="4011">
                  <c:v>44513.652116608799</c:v>
                </c:pt>
                <c:pt idx="4012">
                  <c:v>44513.654200381941</c:v>
                </c:pt>
                <c:pt idx="4013">
                  <c:v>44513.6562833102</c:v>
                </c:pt>
                <c:pt idx="4014">
                  <c:v>44513.658366967589</c:v>
                </c:pt>
                <c:pt idx="4015">
                  <c:v>44513.662533298608</c:v>
                </c:pt>
                <c:pt idx="4016">
                  <c:v>44513.664616655093</c:v>
                </c:pt>
                <c:pt idx="4017">
                  <c:v>44513.666700057853</c:v>
                </c:pt>
                <c:pt idx="4018">
                  <c:v>44513.668783136571</c:v>
                </c:pt>
                <c:pt idx="4019">
                  <c:v>44513.670866608787</c:v>
                </c:pt>
                <c:pt idx="4020">
                  <c:v>44513.67295054398</c:v>
                </c:pt>
                <c:pt idx="4021">
                  <c:v>44513.675033402782</c:v>
                </c:pt>
                <c:pt idx="4022">
                  <c:v>44513.677116666593</c:v>
                </c:pt>
                <c:pt idx="4023">
                  <c:v>44513.679199930557</c:v>
                </c:pt>
                <c:pt idx="4024">
                  <c:v>44513.681282974539</c:v>
                </c:pt>
                <c:pt idx="4025">
                  <c:v>44513.683366550933</c:v>
                </c:pt>
                <c:pt idx="4026">
                  <c:v>44513.6854503125</c:v>
                </c:pt>
                <c:pt idx="4027">
                  <c:v>44513.691700104093</c:v>
                </c:pt>
                <c:pt idx="4028">
                  <c:v>44513.69378299758</c:v>
                </c:pt>
                <c:pt idx="4029">
                  <c:v>44513.695866481467</c:v>
                </c:pt>
                <c:pt idx="4030">
                  <c:v>44513.702116712957</c:v>
                </c:pt>
                <c:pt idx="4031">
                  <c:v>44513.706283229163</c:v>
                </c:pt>
                <c:pt idx="4032">
                  <c:v>44513.708366678227</c:v>
                </c:pt>
                <c:pt idx="4033">
                  <c:v>44513.710449861028</c:v>
                </c:pt>
                <c:pt idx="4034">
                  <c:v>44513.71253326389</c:v>
                </c:pt>
                <c:pt idx="4035">
                  <c:v>44513.714616689816</c:v>
                </c:pt>
                <c:pt idx="4036">
                  <c:v>44513.716699675933</c:v>
                </c:pt>
                <c:pt idx="4037">
                  <c:v>44513.720866840267</c:v>
                </c:pt>
                <c:pt idx="4038">
                  <c:v>44513.722949918978</c:v>
                </c:pt>
                <c:pt idx="4039">
                  <c:v>44513.727116527698</c:v>
                </c:pt>
                <c:pt idx="4040">
                  <c:v>44513.731283067049</c:v>
                </c:pt>
                <c:pt idx="4041">
                  <c:v>44513.733366597167</c:v>
                </c:pt>
                <c:pt idx="4042">
                  <c:v>44513.735449976863</c:v>
                </c:pt>
                <c:pt idx="4043">
                  <c:v>44513.739616678227</c:v>
                </c:pt>
                <c:pt idx="4044">
                  <c:v>44513.741700289262</c:v>
                </c:pt>
                <c:pt idx="4045">
                  <c:v>44513.743783136582</c:v>
                </c:pt>
                <c:pt idx="4046">
                  <c:v>44513.7458663426</c:v>
                </c:pt>
                <c:pt idx="4047">
                  <c:v>44513.747949895827</c:v>
                </c:pt>
                <c:pt idx="4048">
                  <c:v>44513.750033240751</c:v>
                </c:pt>
                <c:pt idx="4049">
                  <c:v>44513.752116701377</c:v>
                </c:pt>
                <c:pt idx="4050">
                  <c:v>44513.754200277777</c:v>
                </c:pt>
                <c:pt idx="4051">
                  <c:v>44513.756283402778</c:v>
                </c:pt>
                <c:pt idx="4052">
                  <c:v>44513.758366643517</c:v>
                </c:pt>
                <c:pt idx="4053">
                  <c:v>44513.764616412038</c:v>
                </c:pt>
                <c:pt idx="4054">
                  <c:v>44513.766699884247</c:v>
                </c:pt>
                <c:pt idx="4055">
                  <c:v>44513.768783229163</c:v>
                </c:pt>
                <c:pt idx="4056">
                  <c:v>44513.770866585583</c:v>
                </c:pt>
                <c:pt idx="4057">
                  <c:v>44513.772950254628</c:v>
                </c:pt>
                <c:pt idx="4058">
                  <c:v>44513.775033206017</c:v>
                </c:pt>
                <c:pt idx="4059">
                  <c:v>44513.777116469908</c:v>
                </c:pt>
                <c:pt idx="4060">
                  <c:v>44513.77919995362</c:v>
                </c:pt>
                <c:pt idx="4061">
                  <c:v>44513.781283321747</c:v>
                </c:pt>
                <c:pt idx="4062">
                  <c:v>44513.783366689742</c:v>
                </c:pt>
                <c:pt idx="4063">
                  <c:v>44513.785449953633</c:v>
                </c:pt>
                <c:pt idx="4064">
                  <c:v>44513.78753332176</c:v>
                </c:pt>
                <c:pt idx="4065">
                  <c:v>44513.789616712973</c:v>
                </c:pt>
                <c:pt idx="4066">
                  <c:v>44513.791700219786</c:v>
                </c:pt>
                <c:pt idx="4067">
                  <c:v>44513.793782916538</c:v>
                </c:pt>
                <c:pt idx="4068">
                  <c:v>44513.795866446759</c:v>
                </c:pt>
                <c:pt idx="4069">
                  <c:v>44513.797950497683</c:v>
                </c:pt>
                <c:pt idx="4070">
                  <c:v>44513.800033495398</c:v>
                </c:pt>
                <c:pt idx="4071">
                  <c:v>44513.80211686343</c:v>
                </c:pt>
                <c:pt idx="4072">
                  <c:v>44513.804199907412</c:v>
                </c:pt>
                <c:pt idx="4073">
                  <c:v>44513.806283206031</c:v>
                </c:pt>
                <c:pt idx="4074">
                  <c:v>44513.808366562502</c:v>
                </c:pt>
                <c:pt idx="4075">
                  <c:v>44513.810449895842</c:v>
                </c:pt>
                <c:pt idx="4076">
                  <c:v>44513.812533506942</c:v>
                </c:pt>
                <c:pt idx="4077">
                  <c:v>44513.814616759257</c:v>
                </c:pt>
                <c:pt idx="4078">
                  <c:v>44513.816700023148</c:v>
                </c:pt>
                <c:pt idx="4079">
                  <c:v>44513.818783171293</c:v>
                </c:pt>
                <c:pt idx="4080">
                  <c:v>44513.82503310185</c:v>
                </c:pt>
                <c:pt idx="4081">
                  <c:v>44513.829199733773</c:v>
                </c:pt>
                <c:pt idx="4082">
                  <c:v>44513.831283101827</c:v>
                </c:pt>
                <c:pt idx="4083">
                  <c:v>44513.833366597217</c:v>
                </c:pt>
                <c:pt idx="4084">
                  <c:v>44513.835450057872</c:v>
                </c:pt>
                <c:pt idx="4085">
                  <c:v>44513.837533483798</c:v>
                </c:pt>
                <c:pt idx="4086">
                  <c:v>44513.839616724537</c:v>
                </c:pt>
                <c:pt idx="4087">
                  <c:v>44513.841699583318</c:v>
                </c:pt>
                <c:pt idx="4088">
                  <c:v>44513.843783217577</c:v>
                </c:pt>
                <c:pt idx="4089">
                  <c:v>44513.845866655087</c:v>
                </c:pt>
                <c:pt idx="4090">
                  <c:v>44513.847950150463</c:v>
                </c:pt>
                <c:pt idx="4091">
                  <c:v>44513.850033159732</c:v>
                </c:pt>
                <c:pt idx="4092">
                  <c:v>44513.85211655093</c:v>
                </c:pt>
                <c:pt idx="4093">
                  <c:v>44513.854200254631</c:v>
                </c:pt>
                <c:pt idx="4094">
                  <c:v>44513.856283668982</c:v>
                </c:pt>
                <c:pt idx="4095">
                  <c:v>44513.858366631946</c:v>
                </c:pt>
                <c:pt idx="4096">
                  <c:v>44513.860449965199</c:v>
                </c:pt>
                <c:pt idx="4097">
                  <c:v>44513.862533240739</c:v>
                </c:pt>
                <c:pt idx="4098">
                  <c:v>44513.864616527782</c:v>
                </c:pt>
                <c:pt idx="4099">
                  <c:v>44513.866699988423</c:v>
                </c:pt>
                <c:pt idx="4100">
                  <c:v>44513.868783518497</c:v>
                </c:pt>
                <c:pt idx="4101">
                  <c:v>44513.870867129634</c:v>
                </c:pt>
                <c:pt idx="4102">
                  <c:v>44513.8729499537</c:v>
                </c:pt>
                <c:pt idx="4103">
                  <c:v>44513.875033368058</c:v>
                </c:pt>
                <c:pt idx="4104">
                  <c:v>44513.877116655087</c:v>
                </c:pt>
                <c:pt idx="4105">
                  <c:v>44513.87920010418</c:v>
                </c:pt>
                <c:pt idx="4106">
                  <c:v>44513.88128306713</c:v>
                </c:pt>
                <c:pt idx="4107">
                  <c:v>44513.883366851827</c:v>
                </c:pt>
                <c:pt idx="4108">
                  <c:v>44513.885449780093</c:v>
                </c:pt>
                <c:pt idx="4109">
                  <c:v>44513.889616689812</c:v>
                </c:pt>
                <c:pt idx="4110">
                  <c:v>44513.891699965199</c:v>
                </c:pt>
                <c:pt idx="4111">
                  <c:v>44513.893783205996</c:v>
                </c:pt>
                <c:pt idx="4112">
                  <c:v>44513.897949641178</c:v>
                </c:pt>
                <c:pt idx="4113">
                  <c:v>44513.900033148202</c:v>
                </c:pt>
                <c:pt idx="4114">
                  <c:v>44513.902116631943</c:v>
                </c:pt>
                <c:pt idx="4115">
                  <c:v>44513.904199710632</c:v>
                </c:pt>
                <c:pt idx="4116">
                  <c:v>44513.906283252312</c:v>
                </c:pt>
                <c:pt idx="4117">
                  <c:v>44513.908366527779</c:v>
                </c:pt>
                <c:pt idx="4118">
                  <c:v>44513.912533426002</c:v>
                </c:pt>
                <c:pt idx="4119">
                  <c:v>44513.914616724542</c:v>
                </c:pt>
                <c:pt idx="4120">
                  <c:v>44513.916699942201</c:v>
                </c:pt>
                <c:pt idx="4121">
                  <c:v>44513.9187833912</c:v>
                </c:pt>
                <c:pt idx="4122">
                  <c:v>44513.920866539353</c:v>
                </c:pt>
                <c:pt idx="4123">
                  <c:v>44513.922949884247</c:v>
                </c:pt>
                <c:pt idx="4124">
                  <c:v>44513.925033055559</c:v>
                </c:pt>
                <c:pt idx="4125">
                  <c:v>44513.927116504623</c:v>
                </c:pt>
                <c:pt idx="4126">
                  <c:v>44513.931283425933</c:v>
                </c:pt>
                <c:pt idx="4127">
                  <c:v>44513.93545005787</c:v>
                </c:pt>
                <c:pt idx="4128">
                  <c:v>44513.93753333333</c:v>
                </c:pt>
                <c:pt idx="4129">
                  <c:v>44513.939616388903</c:v>
                </c:pt>
                <c:pt idx="4130">
                  <c:v>44513.941699780087</c:v>
                </c:pt>
                <c:pt idx="4131">
                  <c:v>44513.943783206021</c:v>
                </c:pt>
                <c:pt idx="4132">
                  <c:v>44513.945866886577</c:v>
                </c:pt>
                <c:pt idx="4133">
                  <c:v>44513.947949976849</c:v>
                </c:pt>
                <c:pt idx="4134">
                  <c:v>44513.952116493099</c:v>
                </c:pt>
                <c:pt idx="4135">
                  <c:v>44513.95419989583</c:v>
                </c:pt>
                <c:pt idx="4136">
                  <c:v>44513.956282974541</c:v>
                </c:pt>
                <c:pt idx="4137">
                  <c:v>44513.960450057872</c:v>
                </c:pt>
                <c:pt idx="4138">
                  <c:v>44513.962533101861</c:v>
                </c:pt>
                <c:pt idx="4139">
                  <c:v>44513.964616377321</c:v>
                </c:pt>
                <c:pt idx="4140">
                  <c:v>44513.968783287033</c:v>
                </c:pt>
                <c:pt idx="4141">
                  <c:v>44513.970867233787</c:v>
                </c:pt>
                <c:pt idx="4142">
                  <c:v>44513.972949976851</c:v>
                </c:pt>
                <c:pt idx="4143">
                  <c:v>44513.97711644676</c:v>
                </c:pt>
                <c:pt idx="4144">
                  <c:v>44513.979199629634</c:v>
                </c:pt>
                <c:pt idx="4145">
                  <c:v>44513.981283194451</c:v>
                </c:pt>
                <c:pt idx="4146">
                  <c:v>44513.983366736109</c:v>
                </c:pt>
                <c:pt idx="4147">
                  <c:v>44513.987533252322</c:v>
                </c:pt>
                <c:pt idx="4148">
                  <c:v>44513.989616446801</c:v>
                </c:pt>
                <c:pt idx="4149">
                  <c:v>44513.991699560167</c:v>
                </c:pt>
                <c:pt idx="4150">
                  <c:v>44513.993782928177</c:v>
                </c:pt>
                <c:pt idx="4151">
                  <c:v>44513.995866516183</c:v>
                </c:pt>
                <c:pt idx="4152">
                  <c:v>44513.997949930563</c:v>
                </c:pt>
                <c:pt idx="4153">
                  <c:v>44514.002116446762</c:v>
                </c:pt>
                <c:pt idx="4154">
                  <c:v>44514.004200937503</c:v>
                </c:pt>
                <c:pt idx="4155">
                  <c:v>44514.006283171293</c:v>
                </c:pt>
                <c:pt idx="4156">
                  <c:v>44514.008366331022</c:v>
                </c:pt>
                <c:pt idx="4157">
                  <c:v>44514.010450127324</c:v>
                </c:pt>
                <c:pt idx="4158">
                  <c:v>44514.01253315973</c:v>
                </c:pt>
                <c:pt idx="4159">
                  <c:v>44514.014616689812</c:v>
                </c:pt>
                <c:pt idx="4160">
                  <c:v>44514.016700439817</c:v>
                </c:pt>
                <c:pt idx="4161">
                  <c:v>44514.01878337963</c:v>
                </c:pt>
                <c:pt idx="4162">
                  <c:v>44514.022949849539</c:v>
                </c:pt>
                <c:pt idx="4163">
                  <c:v>44514.025032997677</c:v>
                </c:pt>
                <c:pt idx="4164">
                  <c:v>44514.029200011573</c:v>
                </c:pt>
                <c:pt idx="4165">
                  <c:v>44514.031283587923</c:v>
                </c:pt>
                <c:pt idx="4166">
                  <c:v>44514.035450000003</c:v>
                </c:pt>
                <c:pt idx="4167">
                  <c:v>44514.037534178242</c:v>
                </c:pt>
                <c:pt idx="4168">
                  <c:v>44514.039616273149</c:v>
                </c:pt>
                <c:pt idx="4169">
                  <c:v>44514.041700011498</c:v>
                </c:pt>
                <c:pt idx="4170">
                  <c:v>44514.043783252273</c:v>
                </c:pt>
                <c:pt idx="4171">
                  <c:v>44514.04586662037</c:v>
                </c:pt>
                <c:pt idx="4172">
                  <c:v>44514.047949803193</c:v>
                </c:pt>
                <c:pt idx="4173">
                  <c:v>44514.050033310203</c:v>
                </c:pt>
                <c:pt idx="4174">
                  <c:v>44514.052116724539</c:v>
                </c:pt>
                <c:pt idx="4175">
                  <c:v>44514.056283229198</c:v>
                </c:pt>
                <c:pt idx="4176">
                  <c:v>44514.058366412042</c:v>
                </c:pt>
                <c:pt idx="4177">
                  <c:v>44514.06045020833</c:v>
                </c:pt>
                <c:pt idx="4178">
                  <c:v>44514.062533217599</c:v>
                </c:pt>
                <c:pt idx="4179">
                  <c:v>44514.064616412041</c:v>
                </c:pt>
                <c:pt idx="4180">
                  <c:v>44514.066700219897</c:v>
                </c:pt>
                <c:pt idx="4181">
                  <c:v>44514.068783715171</c:v>
                </c:pt>
                <c:pt idx="4182">
                  <c:v>44514.070867025461</c:v>
                </c:pt>
                <c:pt idx="4183">
                  <c:v>44514.072950057867</c:v>
                </c:pt>
                <c:pt idx="4184">
                  <c:v>44514.075033263893</c:v>
                </c:pt>
                <c:pt idx="4185">
                  <c:v>44514.079199837957</c:v>
                </c:pt>
                <c:pt idx="4186">
                  <c:v>44514.081283657397</c:v>
                </c:pt>
                <c:pt idx="4187">
                  <c:v>44514.083366851853</c:v>
                </c:pt>
                <c:pt idx="4188">
                  <c:v>44514.087533194463</c:v>
                </c:pt>
                <c:pt idx="4189">
                  <c:v>44514.089616516198</c:v>
                </c:pt>
                <c:pt idx="4190">
                  <c:v>44514.091700138873</c:v>
                </c:pt>
                <c:pt idx="4191">
                  <c:v>44514.093783229153</c:v>
                </c:pt>
                <c:pt idx="4192">
                  <c:v>44514.095867280077</c:v>
                </c:pt>
                <c:pt idx="4193">
                  <c:v>44514.097950358802</c:v>
                </c:pt>
                <c:pt idx="4194">
                  <c:v>44514.100033587973</c:v>
                </c:pt>
                <c:pt idx="4195">
                  <c:v>44514.104199895832</c:v>
                </c:pt>
                <c:pt idx="4196">
                  <c:v>44514.106283541652</c:v>
                </c:pt>
                <c:pt idx="4197">
                  <c:v>44514.108366493063</c:v>
                </c:pt>
                <c:pt idx="4198">
                  <c:v>44514.110450277782</c:v>
                </c:pt>
                <c:pt idx="4199">
                  <c:v>44514.112533402782</c:v>
                </c:pt>
                <c:pt idx="4200">
                  <c:v>44514.114616574072</c:v>
                </c:pt>
                <c:pt idx="4201">
                  <c:v>44514.116700115723</c:v>
                </c:pt>
                <c:pt idx="4202">
                  <c:v>44514.118783715188</c:v>
                </c:pt>
                <c:pt idx="4203">
                  <c:v>44514.120866516183</c:v>
                </c:pt>
                <c:pt idx="4204">
                  <c:v>44514.122949999997</c:v>
                </c:pt>
                <c:pt idx="4205">
                  <c:v>44514.1250334375</c:v>
                </c:pt>
                <c:pt idx="4206">
                  <c:v>44514.127116678217</c:v>
                </c:pt>
                <c:pt idx="4207">
                  <c:v>44514.131283425922</c:v>
                </c:pt>
                <c:pt idx="4208">
                  <c:v>44514.133366527698</c:v>
                </c:pt>
                <c:pt idx="4209">
                  <c:v>44514.135450046277</c:v>
                </c:pt>
                <c:pt idx="4210">
                  <c:v>44514.137533437497</c:v>
                </c:pt>
                <c:pt idx="4211">
                  <c:v>44514.139616435183</c:v>
                </c:pt>
                <c:pt idx="4212">
                  <c:v>44514.141700023123</c:v>
                </c:pt>
                <c:pt idx="4213">
                  <c:v>44514.143783298598</c:v>
                </c:pt>
                <c:pt idx="4214">
                  <c:v>44514.145866562503</c:v>
                </c:pt>
                <c:pt idx="4215">
                  <c:v>44514.147950358798</c:v>
                </c:pt>
                <c:pt idx="4216">
                  <c:v>44514.150033495382</c:v>
                </c:pt>
                <c:pt idx="4217">
                  <c:v>44514.152116736113</c:v>
                </c:pt>
                <c:pt idx="4218">
                  <c:v>44514.156283206023</c:v>
                </c:pt>
                <c:pt idx="4219">
                  <c:v>44514.160450196759</c:v>
                </c:pt>
                <c:pt idx="4220">
                  <c:v>44514.164616701382</c:v>
                </c:pt>
                <c:pt idx="4221">
                  <c:v>44514.166699791647</c:v>
                </c:pt>
                <c:pt idx="4222">
                  <c:v>44514.168783229157</c:v>
                </c:pt>
                <c:pt idx="4223">
                  <c:v>44514.170866828703</c:v>
                </c:pt>
                <c:pt idx="4224">
                  <c:v>44514.172949918982</c:v>
                </c:pt>
                <c:pt idx="4225">
                  <c:v>44514.175033263877</c:v>
                </c:pt>
                <c:pt idx="4226">
                  <c:v>44514.181283344908</c:v>
                </c:pt>
                <c:pt idx="4227">
                  <c:v>44514.183367453697</c:v>
                </c:pt>
                <c:pt idx="4228">
                  <c:v>44514.185450046287</c:v>
                </c:pt>
                <c:pt idx="4229">
                  <c:v>44514.189616770833</c:v>
                </c:pt>
                <c:pt idx="4230">
                  <c:v>44514.19169994213</c:v>
                </c:pt>
                <c:pt idx="4231">
                  <c:v>44514.195866516173</c:v>
                </c:pt>
                <c:pt idx="4232">
                  <c:v>44514.197949826383</c:v>
                </c:pt>
                <c:pt idx="4233">
                  <c:v>44514.20211662037</c:v>
                </c:pt>
                <c:pt idx="4234">
                  <c:v>44514.204199837957</c:v>
                </c:pt>
                <c:pt idx="4235">
                  <c:v>44514.206283344909</c:v>
                </c:pt>
                <c:pt idx="4236">
                  <c:v>44514.208366759252</c:v>
                </c:pt>
                <c:pt idx="4237">
                  <c:v>44514.210450312501</c:v>
                </c:pt>
                <c:pt idx="4238">
                  <c:v>44514.212533437501</c:v>
                </c:pt>
                <c:pt idx="4239">
                  <c:v>44514.214616770842</c:v>
                </c:pt>
                <c:pt idx="4240">
                  <c:v>44514.216700300931</c:v>
                </c:pt>
                <c:pt idx="4241">
                  <c:v>44514.218783310193</c:v>
                </c:pt>
                <c:pt idx="4242">
                  <c:v>44514.220866365671</c:v>
                </c:pt>
                <c:pt idx="4243">
                  <c:v>44514.222950069423</c:v>
                </c:pt>
                <c:pt idx="4244">
                  <c:v>44514.225033333263</c:v>
                </c:pt>
                <c:pt idx="4245">
                  <c:v>44514.227116666581</c:v>
                </c:pt>
                <c:pt idx="4246">
                  <c:v>44514.229199895817</c:v>
                </c:pt>
                <c:pt idx="4247">
                  <c:v>44514.231283854147</c:v>
                </c:pt>
                <c:pt idx="4248">
                  <c:v>44514.233366770823</c:v>
                </c:pt>
                <c:pt idx="4249">
                  <c:v>44514.235450115622</c:v>
                </c:pt>
                <c:pt idx="4250">
                  <c:v>44514.239616423612</c:v>
                </c:pt>
                <c:pt idx="4251">
                  <c:v>44514.241700358783</c:v>
                </c:pt>
                <c:pt idx="4252">
                  <c:v>44514.243783182792</c:v>
                </c:pt>
                <c:pt idx="4253">
                  <c:v>44514.245867013873</c:v>
                </c:pt>
                <c:pt idx="4254">
                  <c:v>44514.247950497687</c:v>
                </c:pt>
                <c:pt idx="4255">
                  <c:v>44514.250033321761</c:v>
                </c:pt>
                <c:pt idx="4256">
                  <c:v>44514.254200150463</c:v>
                </c:pt>
                <c:pt idx="4257">
                  <c:v>44514.256283182869</c:v>
                </c:pt>
                <c:pt idx="4258">
                  <c:v>44514.258366828712</c:v>
                </c:pt>
                <c:pt idx="4259">
                  <c:v>44514.260450324073</c:v>
                </c:pt>
                <c:pt idx="4260">
                  <c:v>44514.262533611072</c:v>
                </c:pt>
                <c:pt idx="4261">
                  <c:v>44514.264616666653</c:v>
                </c:pt>
                <c:pt idx="4262">
                  <c:v>44514.266699953703</c:v>
                </c:pt>
                <c:pt idx="4263">
                  <c:v>44514.268783090272</c:v>
                </c:pt>
                <c:pt idx="4264">
                  <c:v>44514.275033518497</c:v>
                </c:pt>
                <c:pt idx="4265">
                  <c:v>44514.277116655066</c:v>
                </c:pt>
                <c:pt idx="4266">
                  <c:v>44514.279199884193</c:v>
                </c:pt>
                <c:pt idx="4267">
                  <c:v>44514.281283240744</c:v>
                </c:pt>
                <c:pt idx="4268">
                  <c:v>44514.285449872667</c:v>
                </c:pt>
                <c:pt idx="4269">
                  <c:v>44514.289616516187</c:v>
                </c:pt>
                <c:pt idx="4270">
                  <c:v>44514.29378320594</c:v>
                </c:pt>
                <c:pt idx="4271">
                  <c:v>44514.295866770823</c:v>
                </c:pt>
                <c:pt idx="4272">
                  <c:v>44514.297950011503</c:v>
                </c:pt>
                <c:pt idx="4273">
                  <c:v>44514.300033240739</c:v>
                </c:pt>
                <c:pt idx="4274">
                  <c:v>44514.302116296298</c:v>
                </c:pt>
                <c:pt idx="4275">
                  <c:v>44514.304199710627</c:v>
                </c:pt>
                <c:pt idx="4276">
                  <c:v>44514.308366400481</c:v>
                </c:pt>
                <c:pt idx="4277">
                  <c:v>44514.310449988428</c:v>
                </c:pt>
                <c:pt idx="4278">
                  <c:v>44514.312533136603</c:v>
                </c:pt>
                <c:pt idx="4279">
                  <c:v>44514.314617048702</c:v>
                </c:pt>
                <c:pt idx="4280">
                  <c:v>44514.316700138901</c:v>
                </c:pt>
                <c:pt idx="4281">
                  <c:v>44514.31878332176</c:v>
                </c:pt>
                <c:pt idx="4282">
                  <c:v>44514.320866458344</c:v>
                </c:pt>
                <c:pt idx="4283">
                  <c:v>44514.322949884263</c:v>
                </c:pt>
                <c:pt idx="4284">
                  <c:v>44514.327116747692</c:v>
                </c:pt>
                <c:pt idx="4285">
                  <c:v>44514.329199918982</c:v>
                </c:pt>
                <c:pt idx="4286">
                  <c:v>44514.331283263877</c:v>
                </c:pt>
                <c:pt idx="4287">
                  <c:v>44514.333366307881</c:v>
                </c:pt>
                <c:pt idx="4288">
                  <c:v>44514.335449826387</c:v>
                </c:pt>
                <c:pt idx="4289">
                  <c:v>44514.337533287042</c:v>
                </c:pt>
                <c:pt idx="4290">
                  <c:v>44514.339616550933</c:v>
                </c:pt>
                <c:pt idx="4291">
                  <c:v>44514.341699942132</c:v>
                </c:pt>
                <c:pt idx="4292">
                  <c:v>44514.343783240744</c:v>
                </c:pt>
                <c:pt idx="4293">
                  <c:v>44514.345866805561</c:v>
                </c:pt>
                <c:pt idx="4294">
                  <c:v>44514.347950000003</c:v>
                </c:pt>
                <c:pt idx="4295">
                  <c:v>44514.350032986113</c:v>
                </c:pt>
                <c:pt idx="4296">
                  <c:v>44514.352116724542</c:v>
                </c:pt>
                <c:pt idx="4297">
                  <c:v>44514.354200300942</c:v>
                </c:pt>
                <c:pt idx="4298">
                  <c:v>44514.356283368063</c:v>
                </c:pt>
                <c:pt idx="4299">
                  <c:v>44514.358366921297</c:v>
                </c:pt>
                <c:pt idx="4300">
                  <c:v>44514.360450115717</c:v>
                </c:pt>
                <c:pt idx="4301">
                  <c:v>44514.362533217602</c:v>
                </c:pt>
                <c:pt idx="4302">
                  <c:v>44514.364616932871</c:v>
                </c:pt>
                <c:pt idx="4303">
                  <c:v>44514.366700162027</c:v>
                </c:pt>
                <c:pt idx="4304">
                  <c:v>44514.368783136582</c:v>
                </c:pt>
                <c:pt idx="4305">
                  <c:v>44514.370866597223</c:v>
                </c:pt>
                <c:pt idx="4306">
                  <c:v>44514.372950173609</c:v>
                </c:pt>
                <c:pt idx="4307">
                  <c:v>44514.375033402779</c:v>
                </c:pt>
                <c:pt idx="4308">
                  <c:v>44514.377116481483</c:v>
                </c:pt>
                <c:pt idx="4309">
                  <c:v>44514.379199791663</c:v>
                </c:pt>
                <c:pt idx="4310">
                  <c:v>44514.38128332176</c:v>
                </c:pt>
                <c:pt idx="4311">
                  <c:v>44514.383366620372</c:v>
                </c:pt>
                <c:pt idx="4312">
                  <c:v>44514.38544982639</c:v>
                </c:pt>
                <c:pt idx="4313">
                  <c:v>44514.387533310182</c:v>
                </c:pt>
                <c:pt idx="4314">
                  <c:v>44514.38961662037</c:v>
                </c:pt>
                <c:pt idx="4315">
                  <c:v>44514.391700266176</c:v>
                </c:pt>
                <c:pt idx="4316">
                  <c:v>44514.393783263811</c:v>
                </c:pt>
                <c:pt idx="4317">
                  <c:v>44514.395866469909</c:v>
                </c:pt>
                <c:pt idx="4318">
                  <c:v>44514.397949953673</c:v>
                </c:pt>
                <c:pt idx="4319">
                  <c:v>44514.400032881953</c:v>
                </c:pt>
                <c:pt idx="4320">
                  <c:v>44514.402116377321</c:v>
                </c:pt>
                <c:pt idx="4321">
                  <c:v>44514.404199884259</c:v>
                </c:pt>
                <c:pt idx="4322">
                  <c:v>44514.406283171287</c:v>
                </c:pt>
                <c:pt idx="4323">
                  <c:v>44514.40836681713</c:v>
                </c:pt>
                <c:pt idx="4324">
                  <c:v>44514.41044983796</c:v>
                </c:pt>
                <c:pt idx="4325">
                  <c:v>44514.412533263901</c:v>
                </c:pt>
                <c:pt idx="4326">
                  <c:v>44514.414616724542</c:v>
                </c:pt>
                <c:pt idx="4327">
                  <c:v>44514.416699861111</c:v>
                </c:pt>
                <c:pt idx="4328">
                  <c:v>44514.418783194451</c:v>
                </c:pt>
                <c:pt idx="4329">
                  <c:v>44514.420866689798</c:v>
                </c:pt>
                <c:pt idx="4330">
                  <c:v>44514.422949710577</c:v>
                </c:pt>
                <c:pt idx="4331">
                  <c:v>44514.42503337963</c:v>
                </c:pt>
                <c:pt idx="4332">
                  <c:v>44514.427116620347</c:v>
                </c:pt>
                <c:pt idx="4333">
                  <c:v>44514.429199942133</c:v>
                </c:pt>
                <c:pt idx="4334">
                  <c:v>44514.431283414327</c:v>
                </c:pt>
                <c:pt idx="4335">
                  <c:v>44514.433366516183</c:v>
                </c:pt>
                <c:pt idx="4336">
                  <c:v>44514.43544995362</c:v>
                </c:pt>
                <c:pt idx="4337">
                  <c:v>44514.43753328704</c:v>
                </c:pt>
                <c:pt idx="4338">
                  <c:v>44514.439616724543</c:v>
                </c:pt>
                <c:pt idx="4339">
                  <c:v>44514.44170009259</c:v>
                </c:pt>
                <c:pt idx="4340">
                  <c:v>44514.443783310177</c:v>
                </c:pt>
                <c:pt idx="4341">
                  <c:v>44514.445866979171</c:v>
                </c:pt>
                <c:pt idx="4342">
                  <c:v>44514.447949837973</c:v>
                </c:pt>
                <c:pt idx="4343">
                  <c:v>44514.450033645837</c:v>
                </c:pt>
                <c:pt idx="4344">
                  <c:v>44514.452116539353</c:v>
                </c:pt>
                <c:pt idx="4345">
                  <c:v>44514.454199803236</c:v>
                </c:pt>
                <c:pt idx="4346">
                  <c:v>44514.456283298612</c:v>
                </c:pt>
                <c:pt idx="4347">
                  <c:v>44514.458367847219</c:v>
                </c:pt>
                <c:pt idx="4348">
                  <c:v>44514.46045003472</c:v>
                </c:pt>
                <c:pt idx="4349">
                  <c:v>44514.462533576399</c:v>
                </c:pt>
                <c:pt idx="4350">
                  <c:v>44514.464616655103</c:v>
                </c:pt>
                <c:pt idx="4351">
                  <c:v>44514.466699895842</c:v>
                </c:pt>
                <c:pt idx="4352">
                  <c:v>44514.468783240744</c:v>
                </c:pt>
                <c:pt idx="4353">
                  <c:v>44514.470866504627</c:v>
                </c:pt>
                <c:pt idx="4354">
                  <c:v>44514.472950057869</c:v>
                </c:pt>
                <c:pt idx="4355">
                  <c:v>44514.477116909722</c:v>
                </c:pt>
                <c:pt idx="4356">
                  <c:v>44514.479200358801</c:v>
                </c:pt>
                <c:pt idx="4357">
                  <c:v>44514.481283229172</c:v>
                </c:pt>
                <c:pt idx="4358">
                  <c:v>44514.483366828703</c:v>
                </c:pt>
                <c:pt idx="4359">
                  <c:v>44514.485449745371</c:v>
                </c:pt>
                <c:pt idx="4360">
                  <c:v>44514.489616678242</c:v>
                </c:pt>
                <c:pt idx="4361">
                  <c:v>44514.491699780083</c:v>
                </c:pt>
                <c:pt idx="4362">
                  <c:v>44514.493783321683</c:v>
                </c:pt>
                <c:pt idx="4363">
                  <c:v>44514.495866747668</c:v>
                </c:pt>
                <c:pt idx="4364">
                  <c:v>44514.497949699071</c:v>
                </c:pt>
                <c:pt idx="4365">
                  <c:v>44514.502116574084</c:v>
                </c:pt>
                <c:pt idx="4366">
                  <c:v>44514.504200081021</c:v>
                </c:pt>
                <c:pt idx="4367">
                  <c:v>44514.506283611103</c:v>
                </c:pt>
                <c:pt idx="4368">
                  <c:v>44514.508366689814</c:v>
                </c:pt>
                <c:pt idx="4369">
                  <c:v>44514.510450509253</c:v>
                </c:pt>
                <c:pt idx="4370">
                  <c:v>44514.512533865738</c:v>
                </c:pt>
                <c:pt idx="4371">
                  <c:v>44514.514616226901</c:v>
                </c:pt>
                <c:pt idx="4372">
                  <c:v>44514.516699675929</c:v>
                </c:pt>
                <c:pt idx="4373">
                  <c:v>44514.518783194442</c:v>
                </c:pt>
                <c:pt idx="4374">
                  <c:v>44514.520866736108</c:v>
                </c:pt>
                <c:pt idx="4375">
                  <c:v>44514.522950393519</c:v>
                </c:pt>
                <c:pt idx="4376">
                  <c:v>44514.527116597223</c:v>
                </c:pt>
                <c:pt idx="4377">
                  <c:v>44514.531283252312</c:v>
                </c:pt>
                <c:pt idx="4378">
                  <c:v>44514.533366585572</c:v>
                </c:pt>
                <c:pt idx="4379">
                  <c:v>44514.535449976851</c:v>
                </c:pt>
                <c:pt idx="4380">
                  <c:v>44514.53753321759</c:v>
                </c:pt>
                <c:pt idx="4381">
                  <c:v>44514.539616562477</c:v>
                </c:pt>
                <c:pt idx="4382">
                  <c:v>44514.541700358794</c:v>
                </c:pt>
                <c:pt idx="4383">
                  <c:v>44514.543783217567</c:v>
                </c:pt>
                <c:pt idx="4384">
                  <c:v>44514.547949652777</c:v>
                </c:pt>
                <c:pt idx="4385">
                  <c:v>44514.552116446801</c:v>
                </c:pt>
                <c:pt idx="4386">
                  <c:v>44514.554199872699</c:v>
                </c:pt>
                <c:pt idx="4387">
                  <c:v>44514.556283692131</c:v>
                </c:pt>
                <c:pt idx="4388">
                  <c:v>44514.558366736113</c:v>
                </c:pt>
                <c:pt idx="4389">
                  <c:v>44514.560450439807</c:v>
                </c:pt>
                <c:pt idx="4390">
                  <c:v>44514.562533078701</c:v>
                </c:pt>
                <c:pt idx="4391">
                  <c:v>44514.564616354182</c:v>
                </c:pt>
                <c:pt idx="4392">
                  <c:v>44514.56669983796</c:v>
                </c:pt>
                <c:pt idx="4393">
                  <c:v>44514.568783287017</c:v>
                </c:pt>
                <c:pt idx="4394">
                  <c:v>44514.570866666647</c:v>
                </c:pt>
                <c:pt idx="4395">
                  <c:v>44514.5729501389</c:v>
                </c:pt>
                <c:pt idx="4396">
                  <c:v>44514.579200219909</c:v>
                </c:pt>
                <c:pt idx="4397">
                  <c:v>44514.581283252322</c:v>
                </c:pt>
                <c:pt idx="4398">
                  <c:v>44514.583366273153</c:v>
                </c:pt>
                <c:pt idx="4399">
                  <c:v>44514.585450069433</c:v>
                </c:pt>
                <c:pt idx="4400">
                  <c:v>44514.587533171303</c:v>
                </c:pt>
                <c:pt idx="4401">
                  <c:v>44514.589616631943</c:v>
                </c:pt>
                <c:pt idx="4402">
                  <c:v>44514.591699849538</c:v>
                </c:pt>
                <c:pt idx="4403">
                  <c:v>44514.593783136574</c:v>
                </c:pt>
                <c:pt idx="4404">
                  <c:v>44514.595866296288</c:v>
                </c:pt>
                <c:pt idx="4405">
                  <c:v>44514.597950046293</c:v>
                </c:pt>
                <c:pt idx="4406">
                  <c:v>44514.600033043978</c:v>
                </c:pt>
                <c:pt idx="4407">
                  <c:v>44514.60211659722</c:v>
                </c:pt>
                <c:pt idx="4408">
                  <c:v>44514.606283310182</c:v>
                </c:pt>
                <c:pt idx="4409">
                  <c:v>44514.608366666653</c:v>
                </c:pt>
                <c:pt idx="4410">
                  <c:v>44514.610450069427</c:v>
                </c:pt>
                <c:pt idx="4411">
                  <c:v>44514.612533437503</c:v>
                </c:pt>
                <c:pt idx="4412">
                  <c:v>44514.614616423612</c:v>
                </c:pt>
                <c:pt idx="4413">
                  <c:v>44514.618782986108</c:v>
                </c:pt>
                <c:pt idx="4414">
                  <c:v>44514.620866828707</c:v>
                </c:pt>
                <c:pt idx="4415">
                  <c:v>44514.622949884193</c:v>
                </c:pt>
                <c:pt idx="4416">
                  <c:v>44514.625033414362</c:v>
                </c:pt>
                <c:pt idx="4417">
                  <c:v>44514.627116527699</c:v>
                </c:pt>
                <c:pt idx="4418">
                  <c:v>44514.631283067123</c:v>
                </c:pt>
                <c:pt idx="4419">
                  <c:v>44514.633366712893</c:v>
                </c:pt>
                <c:pt idx="4420">
                  <c:v>44514.635449976828</c:v>
                </c:pt>
                <c:pt idx="4421">
                  <c:v>44514.637533414352</c:v>
                </c:pt>
                <c:pt idx="4422">
                  <c:v>44514.639617141213</c:v>
                </c:pt>
                <c:pt idx="4423">
                  <c:v>44514.641699942127</c:v>
                </c:pt>
                <c:pt idx="4424">
                  <c:v>44514.643783298598</c:v>
                </c:pt>
                <c:pt idx="4425">
                  <c:v>44514.645866458333</c:v>
                </c:pt>
                <c:pt idx="4426">
                  <c:v>44514.64795003472</c:v>
                </c:pt>
                <c:pt idx="4427">
                  <c:v>44514.650033171303</c:v>
                </c:pt>
                <c:pt idx="4428">
                  <c:v>44514.652116574071</c:v>
                </c:pt>
                <c:pt idx="4429">
                  <c:v>44514.6542003125</c:v>
                </c:pt>
                <c:pt idx="4430">
                  <c:v>44514.656283356482</c:v>
                </c:pt>
                <c:pt idx="4431">
                  <c:v>44514.662533379633</c:v>
                </c:pt>
                <c:pt idx="4432">
                  <c:v>44514.664616875001</c:v>
                </c:pt>
                <c:pt idx="4433">
                  <c:v>44514.666699814807</c:v>
                </c:pt>
                <c:pt idx="4434">
                  <c:v>44514.668783240733</c:v>
                </c:pt>
                <c:pt idx="4435">
                  <c:v>44514.670866967594</c:v>
                </c:pt>
                <c:pt idx="4436">
                  <c:v>44514.672950011583</c:v>
                </c:pt>
                <c:pt idx="4437">
                  <c:v>44514.675033541593</c:v>
                </c:pt>
                <c:pt idx="4438">
                  <c:v>44514.677116770843</c:v>
                </c:pt>
                <c:pt idx="4439">
                  <c:v>44514.679199953673</c:v>
                </c:pt>
                <c:pt idx="4440">
                  <c:v>44514.683366886573</c:v>
                </c:pt>
                <c:pt idx="4441">
                  <c:v>44514.687533622688</c:v>
                </c:pt>
                <c:pt idx="4442">
                  <c:v>44514.689616527779</c:v>
                </c:pt>
                <c:pt idx="4443">
                  <c:v>44514.691700057767</c:v>
                </c:pt>
                <c:pt idx="4444">
                  <c:v>44514.693783263763</c:v>
                </c:pt>
                <c:pt idx="4445">
                  <c:v>44514.695866782327</c:v>
                </c:pt>
                <c:pt idx="4446">
                  <c:v>44514.697949918977</c:v>
                </c:pt>
                <c:pt idx="4447">
                  <c:v>44514.700033078712</c:v>
                </c:pt>
                <c:pt idx="4448">
                  <c:v>44514.702116909721</c:v>
                </c:pt>
                <c:pt idx="4449">
                  <c:v>44514.704200358799</c:v>
                </c:pt>
                <c:pt idx="4450">
                  <c:v>44514.706283935193</c:v>
                </c:pt>
                <c:pt idx="4451">
                  <c:v>44514.708366597217</c:v>
                </c:pt>
                <c:pt idx="4452">
                  <c:v>44514.710450011567</c:v>
                </c:pt>
                <c:pt idx="4453">
                  <c:v>44514.712533356498</c:v>
                </c:pt>
                <c:pt idx="4454">
                  <c:v>44514.714616770842</c:v>
                </c:pt>
                <c:pt idx="4455">
                  <c:v>44514.716700243058</c:v>
                </c:pt>
                <c:pt idx="4456">
                  <c:v>44514.718783321747</c:v>
                </c:pt>
                <c:pt idx="4457">
                  <c:v>44514.720866759177</c:v>
                </c:pt>
                <c:pt idx="4458">
                  <c:v>44514.722950497693</c:v>
                </c:pt>
                <c:pt idx="4459">
                  <c:v>44514.725033610986</c:v>
                </c:pt>
                <c:pt idx="4460">
                  <c:v>44514.727116377297</c:v>
                </c:pt>
                <c:pt idx="4461">
                  <c:v>44514.729200115653</c:v>
                </c:pt>
                <c:pt idx="4462">
                  <c:v>44514.731283182853</c:v>
                </c:pt>
                <c:pt idx="4463">
                  <c:v>44514.733366342603</c:v>
                </c:pt>
                <c:pt idx="4464">
                  <c:v>44514.735450069362</c:v>
                </c:pt>
                <c:pt idx="4465">
                  <c:v>44514.737533344909</c:v>
                </c:pt>
                <c:pt idx="4466">
                  <c:v>44514.741700023071</c:v>
                </c:pt>
                <c:pt idx="4467">
                  <c:v>44514.743783425933</c:v>
                </c:pt>
                <c:pt idx="4468">
                  <c:v>44514.745866666592</c:v>
                </c:pt>
                <c:pt idx="4469">
                  <c:v>44514.750033356482</c:v>
                </c:pt>
                <c:pt idx="4470">
                  <c:v>44514.754199953713</c:v>
                </c:pt>
                <c:pt idx="4471">
                  <c:v>44514.756283715273</c:v>
                </c:pt>
                <c:pt idx="4472">
                  <c:v>44514.758366747687</c:v>
                </c:pt>
                <c:pt idx="4473">
                  <c:v>44514.760449768502</c:v>
                </c:pt>
                <c:pt idx="4474">
                  <c:v>44514.762533148161</c:v>
                </c:pt>
                <c:pt idx="4475">
                  <c:v>44514.764616574073</c:v>
                </c:pt>
                <c:pt idx="4476">
                  <c:v>44514.766700023123</c:v>
                </c:pt>
                <c:pt idx="4477">
                  <c:v>44514.768783333238</c:v>
                </c:pt>
                <c:pt idx="4478">
                  <c:v>44514.770866481478</c:v>
                </c:pt>
                <c:pt idx="4479">
                  <c:v>44514.772950138889</c:v>
                </c:pt>
                <c:pt idx="4480">
                  <c:v>44514.775033541591</c:v>
                </c:pt>
                <c:pt idx="4481">
                  <c:v>44514.777116770827</c:v>
                </c:pt>
                <c:pt idx="4482">
                  <c:v>44514.77920005787</c:v>
                </c:pt>
                <c:pt idx="4483">
                  <c:v>44514.781283344913</c:v>
                </c:pt>
                <c:pt idx="4484">
                  <c:v>44514.783366574084</c:v>
                </c:pt>
                <c:pt idx="4485">
                  <c:v>44514.785450601761</c:v>
                </c:pt>
                <c:pt idx="4486">
                  <c:v>44514.787533229181</c:v>
                </c:pt>
                <c:pt idx="4487">
                  <c:v>44514.78961673611</c:v>
                </c:pt>
                <c:pt idx="4488">
                  <c:v>44514.791700034591</c:v>
                </c:pt>
                <c:pt idx="4489">
                  <c:v>44514.793783194371</c:v>
                </c:pt>
                <c:pt idx="4490">
                  <c:v>44514.795866631837</c:v>
                </c:pt>
                <c:pt idx="4491">
                  <c:v>44514.797950138884</c:v>
                </c:pt>
                <c:pt idx="4492">
                  <c:v>44514.800033171297</c:v>
                </c:pt>
                <c:pt idx="4493">
                  <c:v>44514.80211675926</c:v>
                </c:pt>
                <c:pt idx="4494">
                  <c:v>44514.804200069448</c:v>
                </c:pt>
                <c:pt idx="4495">
                  <c:v>44514.806283784732</c:v>
                </c:pt>
                <c:pt idx="4496">
                  <c:v>44514.808366689816</c:v>
                </c:pt>
                <c:pt idx="4497">
                  <c:v>44514.812533194498</c:v>
                </c:pt>
                <c:pt idx="4498">
                  <c:v>44514.814616631942</c:v>
                </c:pt>
                <c:pt idx="4499">
                  <c:v>44514.816699872703</c:v>
                </c:pt>
                <c:pt idx="4500">
                  <c:v>44514.818783194452</c:v>
                </c:pt>
                <c:pt idx="4501">
                  <c:v>44514.820866643517</c:v>
                </c:pt>
                <c:pt idx="4502">
                  <c:v>44514.822949953697</c:v>
                </c:pt>
                <c:pt idx="4503">
                  <c:v>44514.825033275461</c:v>
                </c:pt>
                <c:pt idx="4504">
                  <c:v>44514.827116516193</c:v>
                </c:pt>
                <c:pt idx="4505">
                  <c:v>44514.829199965199</c:v>
                </c:pt>
                <c:pt idx="4506">
                  <c:v>44514.831283125</c:v>
                </c:pt>
                <c:pt idx="4507">
                  <c:v>44514.833366446757</c:v>
                </c:pt>
                <c:pt idx="4508">
                  <c:v>44514.835450266197</c:v>
                </c:pt>
                <c:pt idx="4509">
                  <c:v>44514.837533784732</c:v>
                </c:pt>
                <c:pt idx="4510">
                  <c:v>44514.839616817131</c:v>
                </c:pt>
                <c:pt idx="4511">
                  <c:v>44514.841700266203</c:v>
                </c:pt>
                <c:pt idx="4512">
                  <c:v>44514.843783240744</c:v>
                </c:pt>
                <c:pt idx="4513">
                  <c:v>44514.845866655087</c:v>
                </c:pt>
                <c:pt idx="4514">
                  <c:v>44514.847949849544</c:v>
                </c:pt>
                <c:pt idx="4515">
                  <c:v>44514.850033426002</c:v>
                </c:pt>
                <c:pt idx="4516">
                  <c:v>44514.852116805552</c:v>
                </c:pt>
                <c:pt idx="4517">
                  <c:v>44514.856283773152</c:v>
                </c:pt>
                <c:pt idx="4518">
                  <c:v>44514.858366863431</c:v>
                </c:pt>
                <c:pt idx="4519">
                  <c:v>44514.8625334838</c:v>
                </c:pt>
                <c:pt idx="4520">
                  <c:v>44514.864616435203</c:v>
                </c:pt>
                <c:pt idx="4521">
                  <c:v>44514.86669994214</c:v>
                </c:pt>
                <c:pt idx="4522">
                  <c:v>44514.868783310187</c:v>
                </c:pt>
                <c:pt idx="4523">
                  <c:v>44514.870866701393</c:v>
                </c:pt>
                <c:pt idx="4524">
                  <c:v>44514.872950451398</c:v>
                </c:pt>
                <c:pt idx="4525">
                  <c:v>44514.875033067132</c:v>
                </c:pt>
                <c:pt idx="4526">
                  <c:v>44514.8771164352</c:v>
                </c:pt>
                <c:pt idx="4527">
                  <c:v>44514.879199861112</c:v>
                </c:pt>
                <c:pt idx="4528">
                  <c:v>44514.88545021991</c:v>
                </c:pt>
                <c:pt idx="4529">
                  <c:v>44514.887533726862</c:v>
                </c:pt>
                <c:pt idx="4530">
                  <c:v>44514.889616678243</c:v>
                </c:pt>
                <c:pt idx="4531">
                  <c:v>44514.891699907414</c:v>
                </c:pt>
                <c:pt idx="4532">
                  <c:v>44514.89586689815</c:v>
                </c:pt>
                <c:pt idx="4533">
                  <c:v>44514.897949976861</c:v>
                </c:pt>
                <c:pt idx="4534">
                  <c:v>44514.900033437501</c:v>
                </c:pt>
                <c:pt idx="4535">
                  <c:v>44514.902116921287</c:v>
                </c:pt>
                <c:pt idx="4536">
                  <c:v>44514.9041998264</c:v>
                </c:pt>
                <c:pt idx="4537">
                  <c:v>44514.906283182871</c:v>
                </c:pt>
                <c:pt idx="4538">
                  <c:v>44514.908366678239</c:v>
                </c:pt>
                <c:pt idx="4539">
                  <c:v>44514.910449814823</c:v>
                </c:pt>
                <c:pt idx="4540">
                  <c:v>44514.91461659722</c:v>
                </c:pt>
                <c:pt idx="4541">
                  <c:v>44514.916700034722</c:v>
                </c:pt>
                <c:pt idx="4542">
                  <c:v>44514.920866886583</c:v>
                </c:pt>
                <c:pt idx="4543">
                  <c:v>44514.922950127308</c:v>
                </c:pt>
                <c:pt idx="4544">
                  <c:v>44514.92503327546</c:v>
                </c:pt>
                <c:pt idx="4545">
                  <c:v>44514.927116840277</c:v>
                </c:pt>
                <c:pt idx="4546">
                  <c:v>44514.929199918981</c:v>
                </c:pt>
                <c:pt idx="4547">
                  <c:v>44514.931283425933</c:v>
                </c:pt>
                <c:pt idx="4548">
                  <c:v>44514.933366481477</c:v>
                </c:pt>
                <c:pt idx="4549">
                  <c:v>44514.935449791592</c:v>
                </c:pt>
                <c:pt idx="4550">
                  <c:v>44514.939616909731</c:v>
                </c:pt>
                <c:pt idx="4551">
                  <c:v>44514.941700289353</c:v>
                </c:pt>
                <c:pt idx="4552">
                  <c:v>44514.943782916591</c:v>
                </c:pt>
                <c:pt idx="4553">
                  <c:v>44514.956283101848</c:v>
                </c:pt>
                <c:pt idx="4554">
                  <c:v>44514.958366597231</c:v>
                </c:pt>
                <c:pt idx="4555">
                  <c:v>44514.960449745347</c:v>
                </c:pt>
                <c:pt idx="4556">
                  <c:v>44514.962533182872</c:v>
                </c:pt>
                <c:pt idx="4557">
                  <c:v>44514.964616863428</c:v>
                </c:pt>
                <c:pt idx="4558">
                  <c:v>44514.966699837962</c:v>
                </c:pt>
                <c:pt idx="4559">
                  <c:v>44514.968783576383</c:v>
                </c:pt>
                <c:pt idx="4560">
                  <c:v>44514.970866782409</c:v>
                </c:pt>
                <c:pt idx="4561">
                  <c:v>44514.972949976851</c:v>
                </c:pt>
                <c:pt idx="4562">
                  <c:v>44514.97503321759</c:v>
                </c:pt>
                <c:pt idx="4563">
                  <c:v>44514.977116631933</c:v>
                </c:pt>
                <c:pt idx="4564">
                  <c:v>44514.979200046299</c:v>
                </c:pt>
                <c:pt idx="4565">
                  <c:v>44514.981283356479</c:v>
                </c:pt>
                <c:pt idx="4566">
                  <c:v>44514.985449953703</c:v>
                </c:pt>
                <c:pt idx="4567">
                  <c:v>44514.987533252322</c:v>
                </c:pt>
                <c:pt idx="4568">
                  <c:v>44514.989616678242</c:v>
                </c:pt>
                <c:pt idx="4569">
                  <c:v>44514.991700150393</c:v>
                </c:pt>
                <c:pt idx="4570">
                  <c:v>44514.995866562473</c:v>
                </c:pt>
                <c:pt idx="4571">
                  <c:v>44514.997949837947</c:v>
                </c:pt>
                <c:pt idx="4572">
                  <c:v>44515.004200127318</c:v>
                </c:pt>
                <c:pt idx="4573">
                  <c:v>44515.008366770831</c:v>
                </c:pt>
                <c:pt idx="4574">
                  <c:v>44515.012533472232</c:v>
                </c:pt>
                <c:pt idx="4575">
                  <c:v>44515.014616712971</c:v>
                </c:pt>
                <c:pt idx="4576">
                  <c:v>44515.018783472231</c:v>
                </c:pt>
                <c:pt idx="4577">
                  <c:v>44515.020867291663</c:v>
                </c:pt>
                <c:pt idx="4578">
                  <c:v>44515.022949942133</c:v>
                </c:pt>
                <c:pt idx="4579">
                  <c:v>44515.025033229169</c:v>
                </c:pt>
                <c:pt idx="4580">
                  <c:v>44515.029200335623</c:v>
                </c:pt>
                <c:pt idx="4581">
                  <c:v>44515.031283240744</c:v>
                </c:pt>
                <c:pt idx="4582">
                  <c:v>44515.033366898148</c:v>
                </c:pt>
                <c:pt idx="4583">
                  <c:v>44515.035449895833</c:v>
                </c:pt>
                <c:pt idx="4584">
                  <c:v>44515.039616562477</c:v>
                </c:pt>
                <c:pt idx="4585">
                  <c:v>44515.041700127273</c:v>
                </c:pt>
                <c:pt idx="4586">
                  <c:v>44515.043783252273</c:v>
                </c:pt>
                <c:pt idx="4587">
                  <c:v>44515.045866678243</c:v>
                </c:pt>
                <c:pt idx="4588">
                  <c:v>44515.047950127308</c:v>
                </c:pt>
                <c:pt idx="4589">
                  <c:v>44515.050033217602</c:v>
                </c:pt>
                <c:pt idx="4590">
                  <c:v>44515.052116817133</c:v>
                </c:pt>
                <c:pt idx="4591">
                  <c:v>44515.054199953702</c:v>
                </c:pt>
                <c:pt idx="4592">
                  <c:v>44515.05628326389</c:v>
                </c:pt>
                <c:pt idx="4593">
                  <c:v>44515.058366412042</c:v>
                </c:pt>
                <c:pt idx="4594">
                  <c:v>44515.060450034733</c:v>
                </c:pt>
                <c:pt idx="4595">
                  <c:v>44515.062533344942</c:v>
                </c:pt>
                <c:pt idx="4596">
                  <c:v>44515.064616620373</c:v>
                </c:pt>
                <c:pt idx="4597">
                  <c:v>44515.066700312484</c:v>
                </c:pt>
                <c:pt idx="4598">
                  <c:v>44515.068783287017</c:v>
                </c:pt>
                <c:pt idx="4599">
                  <c:v>44515.070867152783</c:v>
                </c:pt>
                <c:pt idx="4600">
                  <c:v>44515.07294982639</c:v>
                </c:pt>
                <c:pt idx="4601">
                  <c:v>44515.077116655077</c:v>
                </c:pt>
                <c:pt idx="4602">
                  <c:v>44515.079199872693</c:v>
                </c:pt>
                <c:pt idx="4603">
                  <c:v>44515.081283136577</c:v>
                </c:pt>
                <c:pt idx="4604">
                  <c:v>44515.083367037027</c:v>
                </c:pt>
                <c:pt idx="4605">
                  <c:v>44515.085449895843</c:v>
                </c:pt>
                <c:pt idx="4606">
                  <c:v>44515.087533773149</c:v>
                </c:pt>
                <c:pt idx="4607">
                  <c:v>44515.08961667824</c:v>
                </c:pt>
                <c:pt idx="4608">
                  <c:v>44515.09169995362</c:v>
                </c:pt>
                <c:pt idx="4609">
                  <c:v>44515.091700428216</c:v>
                </c:pt>
                <c:pt idx="4610">
                  <c:v>44515.093783067023</c:v>
                </c:pt>
                <c:pt idx="4611">
                  <c:v>44515.095866817122</c:v>
                </c:pt>
                <c:pt idx="4612">
                  <c:v>44515.097950080977</c:v>
                </c:pt>
                <c:pt idx="4613">
                  <c:v>44515.100033113427</c:v>
                </c:pt>
                <c:pt idx="4614">
                  <c:v>44515.102116909722</c:v>
                </c:pt>
                <c:pt idx="4615">
                  <c:v>44515.104200104171</c:v>
                </c:pt>
                <c:pt idx="4616">
                  <c:v>44515.106283032408</c:v>
                </c:pt>
                <c:pt idx="4617">
                  <c:v>44515.108366585577</c:v>
                </c:pt>
                <c:pt idx="4618">
                  <c:v>44515.110449675929</c:v>
                </c:pt>
                <c:pt idx="4619">
                  <c:v>44515.112533252322</c:v>
                </c:pt>
                <c:pt idx="4620">
                  <c:v>44515.114616365739</c:v>
                </c:pt>
                <c:pt idx="4621">
                  <c:v>44515.118783252306</c:v>
                </c:pt>
                <c:pt idx="4622">
                  <c:v>44515.120866597223</c:v>
                </c:pt>
                <c:pt idx="4623">
                  <c:v>44515.122949745353</c:v>
                </c:pt>
                <c:pt idx="4624">
                  <c:v>44515.125033136581</c:v>
                </c:pt>
                <c:pt idx="4625">
                  <c:v>44515.127116898148</c:v>
                </c:pt>
                <c:pt idx="4626">
                  <c:v>44515.129200775453</c:v>
                </c:pt>
                <c:pt idx="4627">
                  <c:v>44515.131283414346</c:v>
                </c:pt>
                <c:pt idx="4628">
                  <c:v>44515.133366516173</c:v>
                </c:pt>
                <c:pt idx="4629">
                  <c:v>44515.13545065964</c:v>
                </c:pt>
                <c:pt idx="4630">
                  <c:v>44515.13753320602</c:v>
                </c:pt>
                <c:pt idx="4631">
                  <c:v>44515.139617013883</c:v>
                </c:pt>
                <c:pt idx="4632">
                  <c:v>44515.141699733773</c:v>
                </c:pt>
                <c:pt idx="4633">
                  <c:v>44515.143783460568</c:v>
                </c:pt>
                <c:pt idx="4634">
                  <c:v>44515.145866712963</c:v>
                </c:pt>
                <c:pt idx="4635">
                  <c:v>44515.147949768521</c:v>
                </c:pt>
                <c:pt idx="4636">
                  <c:v>44515.152116770842</c:v>
                </c:pt>
                <c:pt idx="4637">
                  <c:v>44515.154199837962</c:v>
                </c:pt>
                <c:pt idx="4638">
                  <c:v>44515.156283298609</c:v>
                </c:pt>
                <c:pt idx="4639">
                  <c:v>44515.158366365737</c:v>
                </c:pt>
                <c:pt idx="4640">
                  <c:v>44515.160450370371</c:v>
                </c:pt>
                <c:pt idx="4641">
                  <c:v>44515.162533368057</c:v>
                </c:pt>
                <c:pt idx="4642">
                  <c:v>44515.166700335583</c:v>
                </c:pt>
                <c:pt idx="4643">
                  <c:v>44515.168783726847</c:v>
                </c:pt>
                <c:pt idx="4644">
                  <c:v>44515.170866354172</c:v>
                </c:pt>
                <c:pt idx="4645">
                  <c:v>44515.17295</c:v>
                </c:pt>
                <c:pt idx="4646">
                  <c:v>44515.175033078711</c:v>
                </c:pt>
                <c:pt idx="4647">
                  <c:v>44515.177116574072</c:v>
                </c:pt>
                <c:pt idx="4648">
                  <c:v>44515.179199849539</c:v>
                </c:pt>
                <c:pt idx="4649">
                  <c:v>44515.181283807848</c:v>
                </c:pt>
                <c:pt idx="4650">
                  <c:v>44515.18336664352</c:v>
                </c:pt>
                <c:pt idx="4651">
                  <c:v>44515.185450011573</c:v>
                </c:pt>
                <c:pt idx="4652">
                  <c:v>44515.187533159733</c:v>
                </c:pt>
                <c:pt idx="4653">
                  <c:v>44515.189616516203</c:v>
                </c:pt>
                <c:pt idx="4654">
                  <c:v>44515.193783182767</c:v>
                </c:pt>
                <c:pt idx="4655">
                  <c:v>44515.195866666581</c:v>
                </c:pt>
                <c:pt idx="4656">
                  <c:v>44515.197950069363</c:v>
                </c:pt>
                <c:pt idx="4657">
                  <c:v>44515.200033402783</c:v>
                </c:pt>
                <c:pt idx="4658">
                  <c:v>44515.202117175933</c:v>
                </c:pt>
                <c:pt idx="4659">
                  <c:v>44515.204199953703</c:v>
                </c:pt>
                <c:pt idx="4660">
                  <c:v>44515.206283530068</c:v>
                </c:pt>
                <c:pt idx="4661">
                  <c:v>44515.208366458333</c:v>
                </c:pt>
                <c:pt idx="4662">
                  <c:v>44515.210450115723</c:v>
                </c:pt>
                <c:pt idx="4663">
                  <c:v>44515.212533402781</c:v>
                </c:pt>
                <c:pt idx="4664">
                  <c:v>44515.214616759258</c:v>
                </c:pt>
                <c:pt idx="4665">
                  <c:v>44515.216699999997</c:v>
                </c:pt>
                <c:pt idx="4666">
                  <c:v>44515.218783518503</c:v>
                </c:pt>
                <c:pt idx="4667">
                  <c:v>44515.220866574084</c:v>
                </c:pt>
                <c:pt idx="4668">
                  <c:v>44515.22295009259</c:v>
                </c:pt>
                <c:pt idx="4669">
                  <c:v>44515.227116886577</c:v>
                </c:pt>
                <c:pt idx="4670">
                  <c:v>44515.229200254616</c:v>
                </c:pt>
                <c:pt idx="4671">
                  <c:v>44515.231283576373</c:v>
                </c:pt>
                <c:pt idx="4672">
                  <c:v>44515.233367187473</c:v>
                </c:pt>
                <c:pt idx="4673">
                  <c:v>44515.235450080967</c:v>
                </c:pt>
                <c:pt idx="4674">
                  <c:v>44515.237533206018</c:v>
                </c:pt>
                <c:pt idx="4675">
                  <c:v>44515.239616712963</c:v>
                </c:pt>
                <c:pt idx="4676">
                  <c:v>44515.241699953673</c:v>
                </c:pt>
                <c:pt idx="4677">
                  <c:v>44515.243783252241</c:v>
                </c:pt>
                <c:pt idx="4678">
                  <c:v>44515.245866805562</c:v>
                </c:pt>
                <c:pt idx="4679">
                  <c:v>44515.247950185178</c:v>
                </c:pt>
                <c:pt idx="4680">
                  <c:v>44515.252116550932</c:v>
                </c:pt>
                <c:pt idx="4681">
                  <c:v>44515.254200069438</c:v>
                </c:pt>
                <c:pt idx="4682">
                  <c:v>44515.258366527778</c:v>
                </c:pt>
                <c:pt idx="4683">
                  <c:v>44515.260450243048</c:v>
                </c:pt>
                <c:pt idx="4684">
                  <c:v>44515.262533692126</c:v>
                </c:pt>
                <c:pt idx="4685">
                  <c:v>44515.264617118053</c:v>
                </c:pt>
                <c:pt idx="4686">
                  <c:v>44515.270866643521</c:v>
                </c:pt>
                <c:pt idx="4687">
                  <c:v>44515.272949976861</c:v>
                </c:pt>
                <c:pt idx="4688">
                  <c:v>44515.275033622667</c:v>
                </c:pt>
                <c:pt idx="4689">
                  <c:v>44515.277116562473</c:v>
                </c:pt>
                <c:pt idx="4690">
                  <c:v>44515.279200162033</c:v>
                </c:pt>
                <c:pt idx="4691">
                  <c:v>44515.281283842603</c:v>
                </c:pt>
                <c:pt idx="4692">
                  <c:v>44515.283366817122</c:v>
                </c:pt>
                <c:pt idx="4693">
                  <c:v>44515.285450208343</c:v>
                </c:pt>
                <c:pt idx="4694">
                  <c:v>44515.287533263887</c:v>
                </c:pt>
                <c:pt idx="4695">
                  <c:v>44515.289616747687</c:v>
                </c:pt>
                <c:pt idx="4696">
                  <c:v>44515.291700659567</c:v>
                </c:pt>
                <c:pt idx="4697">
                  <c:v>44515.293783622561</c:v>
                </c:pt>
                <c:pt idx="4698">
                  <c:v>44515.297950011503</c:v>
                </c:pt>
                <c:pt idx="4699">
                  <c:v>44515.30003377315</c:v>
                </c:pt>
                <c:pt idx="4700">
                  <c:v>44515.302116736108</c:v>
                </c:pt>
                <c:pt idx="4701">
                  <c:v>44515.304200266211</c:v>
                </c:pt>
                <c:pt idx="4702">
                  <c:v>44515.306283171303</c:v>
                </c:pt>
                <c:pt idx="4703">
                  <c:v>44515.308366423611</c:v>
                </c:pt>
                <c:pt idx="4704">
                  <c:v>44515.310450104182</c:v>
                </c:pt>
                <c:pt idx="4705">
                  <c:v>44515.312533321761</c:v>
                </c:pt>
                <c:pt idx="4706">
                  <c:v>44515.314616724601</c:v>
                </c:pt>
                <c:pt idx="4707">
                  <c:v>44515.320866747687</c:v>
                </c:pt>
                <c:pt idx="4708">
                  <c:v>44515.322950104171</c:v>
                </c:pt>
                <c:pt idx="4709">
                  <c:v>44515.325033229172</c:v>
                </c:pt>
                <c:pt idx="4710">
                  <c:v>44515.327116597233</c:v>
                </c:pt>
                <c:pt idx="4711">
                  <c:v>44515.329200219909</c:v>
                </c:pt>
                <c:pt idx="4712">
                  <c:v>44515.331283460633</c:v>
                </c:pt>
                <c:pt idx="4713">
                  <c:v>44515.335449872677</c:v>
                </c:pt>
                <c:pt idx="4714">
                  <c:v>44515.339616620367</c:v>
                </c:pt>
                <c:pt idx="4715">
                  <c:v>44515.341700335623</c:v>
                </c:pt>
                <c:pt idx="4716">
                  <c:v>44515.343783333323</c:v>
                </c:pt>
                <c:pt idx="4717">
                  <c:v>44515.345867083342</c:v>
                </c:pt>
                <c:pt idx="4718">
                  <c:v>44515.347950671283</c:v>
                </c:pt>
                <c:pt idx="4719">
                  <c:v>44515.350033576397</c:v>
                </c:pt>
                <c:pt idx="4720">
                  <c:v>44515.352116423608</c:v>
                </c:pt>
                <c:pt idx="4721">
                  <c:v>44515.354199826397</c:v>
                </c:pt>
                <c:pt idx="4722">
                  <c:v>44515.356283356501</c:v>
                </c:pt>
                <c:pt idx="4723">
                  <c:v>44515.358366840279</c:v>
                </c:pt>
                <c:pt idx="4724">
                  <c:v>44515.360450081003</c:v>
                </c:pt>
                <c:pt idx="4725">
                  <c:v>44515.36461650463</c:v>
                </c:pt>
                <c:pt idx="4726">
                  <c:v>44515.366699930557</c:v>
                </c:pt>
                <c:pt idx="4727">
                  <c:v>44515.368783217593</c:v>
                </c:pt>
                <c:pt idx="4728">
                  <c:v>44515.3708668982</c:v>
                </c:pt>
                <c:pt idx="4729">
                  <c:v>44515.372949837962</c:v>
                </c:pt>
                <c:pt idx="4730">
                  <c:v>44515.3750333102</c:v>
                </c:pt>
                <c:pt idx="4731">
                  <c:v>44515.377117569427</c:v>
                </c:pt>
                <c:pt idx="4732">
                  <c:v>44515.379199918978</c:v>
                </c:pt>
                <c:pt idx="4733">
                  <c:v>44515.381283379633</c:v>
                </c:pt>
                <c:pt idx="4734">
                  <c:v>44515.383366481481</c:v>
                </c:pt>
                <c:pt idx="4735">
                  <c:v>44515.385450196758</c:v>
                </c:pt>
                <c:pt idx="4736">
                  <c:v>44515.389616562497</c:v>
                </c:pt>
                <c:pt idx="4737">
                  <c:v>44515.391700370346</c:v>
                </c:pt>
                <c:pt idx="4738">
                  <c:v>44515.393783333238</c:v>
                </c:pt>
                <c:pt idx="4739">
                  <c:v>44515.395866990737</c:v>
                </c:pt>
                <c:pt idx="4740">
                  <c:v>44515.397950219907</c:v>
                </c:pt>
                <c:pt idx="4741">
                  <c:v>44515.402116423611</c:v>
                </c:pt>
                <c:pt idx="4742">
                  <c:v>44515.404199837962</c:v>
                </c:pt>
                <c:pt idx="4743">
                  <c:v>44515.406283321761</c:v>
                </c:pt>
                <c:pt idx="4744">
                  <c:v>44515.4083665625</c:v>
                </c:pt>
                <c:pt idx="4745">
                  <c:v>44515.410450370371</c:v>
                </c:pt>
                <c:pt idx="4746">
                  <c:v>44515.4146166551</c:v>
                </c:pt>
                <c:pt idx="4747">
                  <c:v>44515.416699861111</c:v>
                </c:pt>
                <c:pt idx="4748">
                  <c:v>44515.418783229172</c:v>
                </c:pt>
                <c:pt idx="4749">
                  <c:v>44515.42086677083</c:v>
                </c:pt>
                <c:pt idx="4750">
                  <c:v>44515.422950092601</c:v>
                </c:pt>
                <c:pt idx="4751">
                  <c:v>44515.425033298612</c:v>
                </c:pt>
                <c:pt idx="4752">
                  <c:v>44515.427116712963</c:v>
                </c:pt>
                <c:pt idx="4753">
                  <c:v>44515.431283622667</c:v>
                </c:pt>
                <c:pt idx="4754">
                  <c:v>44515.433366574071</c:v>
                </c:pt>
                <c:pt idx="4755">
                  <c:v>44515.43545005787</c:v>
                </c:pt>
                <c:pt idx="4756">
                  <c:v>44515.439616412041</c:v>
                </c:pt>
                <c:pt idx="4757">
                  <c:v>44515.441699826399</c:v>
                </c:pt>
                <c:pt idx="4758">
                  <c:v>44515.443783298608</c:v>
                </c:pt>
                <c:pt idx="4759">
                  <c:v>44515.445866759263</c:v>
                </c:pt>
                <c:pt idx="4760">
                  <c:v>44515.447950046299</c:v>
                </c:pt>
                <c:pt idx="4761">
                  <c:v>44515.450033368063</c:v>
                </c:pt>
                <c:pt idx="4762">
                  <c:v>44515.452116562497</c:v>
                </c:pt>
                <c:pt idx="4763">
                  <c:v>44515.454199780099</c:v>
                </c:pt>
                <c:pt idx="4764">
                  <c:v>44515.456283148204</c:v>
                </c:pt>
                <c:pt idx="4765">
                  <c:v>44515.458366689818</c:v>
                </c:pt>
                <c:pt idx="4766">
                  <c:v>44515.46045003472</c:v>
                </c:pt>
                <c:pt idx="4767">
                  <c:v>44515.462533703707</c:v>
                </c:pt>
                <c:pt idx="4768">
                  <c:v>44515.464616666657</c:v>
                </c:pt>
                <c:pt idx="4769">
                  <c:v>44515.466700115663</c:v>
                </c:pt>
                <c:pt idx="4770">
                  <c:v>44515.468783518503</c:v>
                </c:pt>
                <c:pt idx="4771">
                  <c:v>44515.47086642361</c:v>
                </c:pt>
                <c:pt idx="4772">
                  <c:v>44515.472950023148</c:v>
                </c:pt>
                <c:pt idx="4773">
                  <c:v>44515.475033310198</c:v>
                </c:pt>
                <c:pt idx="4774">
                  <c:v>44515.47711709491</c:v>
                </c:pt>
                <c:pt idx="4775">
                  <c:v>44515.479200428243</c:v>
                </c:pt>
                <c:pt idx="4776">
                  <c:v>44515.481283564797</c:v>
                </c:pt>
                <c:pt idx="4777">
                  <c:v>44515.483366423607</c:v>
                </c:pt>
                <c:pt idx="4778">
                  <c:v>44515.489616666673</c:v>
                </c:pt>
                <c:pt idx="4779">
                  <c:v>44515.491701087893</c:v>
                </c:pt>
                <c:pt idx="4780">
                  <c:v>44515.495867037032</c:v>
                </c:pt>
                <c:pt idx="4781">
                  <c:v>44515.497949814773</c:v>
                </c:pt>
                <c:pt idx="4782">
                  <c:v>44515.500033020842</c:v>
                </c:pt>
                <c:pt idx="4783">
                  <c:v>44515.502116550932</c:v>
                </c:pt>
                <c:pt idx="4784">
                  <c:v>44515.504199733783</c:v>
                </c:pt>
                <c:pt idx="4785">
                  <c:v>44515.506283240742</c:v>
                </c:pt>
                <c:pt idx="4786">
                  <c:v>44515.508366631933</c:v>
                </c:pt>
                <c:pt idx="4787">
                  <c:v>44515.510449849542</c:v>
                </c:pt>
                <c:pt idx="4788">
                  <c:v>44515.5125331366</c:v>
                </c:pt>
                <c:pt idx="4789">
                  <c:v>44515.514616446802</c:v>
                </c:pt>
                <c:pt idx="4790">
                  <c:v>44515.516699907414</c:v>
                </c:pt>
                <c:pt idx="4791">
                  <c:v>44515.51878309028</c:v>
                </c:pt>
                <c:pt idx="4792">
                  <c:v>44515.520866770843</c:v>
                </c:pt>
                <c:pt idx="4793">
                  <c:v>44515.522950104169</c:v>
                </c:pt>
                <c:pt idx="4794">
                  <c:v>44515.527117083257</c:v>
                </c:pt>
                <c:pt idx="4795">
                  <c:v>44515.529200567049</c:v>
                </c:pt>
                <c:pt idx="4796">
                  <c:v>44515.531283263866</c:v>
                </c:pt>
                <c:pt idx="4797">
                  <c:v>44515.533366736097</c:v>
                </c:pt>
                <c:pt idx="4798">
                  <c:v>44515.535450173593</c:v>
                </c:pt>
                <c:pt idx="4799">
                  <c:v>44515.539616805552</c:v>
                </c:pt>
                <c:pt idx="4800">
                  <c:v>44515.541700243048</c:v>
                </c:pt>
                <c:pt idx="4801">
                  <c:v>44515.543783310182</c:v>
                </c:pt>
                <c:pt idx="4802">
                  <c:v>44515.545866921268</c:v>
                </c:pt>
                <c:pt idx="4803">
                  <c:v>44515.547949872693</c:v>
                </c:pt>
                <c:pt idx="4804">
                  <c:v>44515.55003327546</c:v>
                </c:pt>
                <c:pt idx="4805">
                  <c:v>44515.552116527782</c:v>
                </c:pt>
                <c:pt idx="4806">
                  <c:v>44515.556283240738</c:v>
                </c:pt>
                <c:pt idx="4807">
                  <c:v>44515.558366712961</c:v>
                </c:pt>
                <c:pt idx="4808">
                  <c:v>44515.560449814773</c:v>
                </c:pt>
                <c:pt idx="4809">
                  <c:v>44515.562533634256</c:v>
                </c:pt>
                <c:pt idx="4810">
                  <c:v>44515.566699745381</c:v>
                </c:pt>
                <c:pt idx="4811">
                  <c:v>44515.568782986113</c:v>
                </c:pt>
                <c:pt idx="4812">
                  <c:v>44515.570866701382</c:v>
                </c:pt>
                <c:pt idx="4813">
                  <c:v>44515.572949965273</c:v>
                </c:pt>
                <c:pt idx="4814">
                  <c:v>44515.575033263893</c:v>
                </c:pt>
                <c:pt idx="4815">
                  <c:v>44515.57711677083</c:v>
                </c:pt>
                <c:pt idx="4816">
                  <c:v>44515.579200081003</c:v>
                </c:pt>
                <c:pt idx="4817">
                  <c:v>44515.58336686335</c:v>
                </c:pt>
                <c:pt idx="4818">
                  <c:v>44515.585449918981</c:v>
                </c:pt>
                <c:pt idx="4819">
                  <c:v>44515.587532893522</c:v>
                </c:pt>
                <c:pt idx="4820">
                  <c:v>44515.589616631943</c:v>
                </c:pt>
                <c:pt idx="4821">
                  <c:v>44515.59169976852</c:v>
                </c:pt>
                <c:pt idx="4822">
                  <c:v>44515.593783310112</c:v>
                </c:pt>
                <c:pt idx="4823">
                  <c:v>44515.595866770833</c:v>
                </c:pt>
                <c:pt idx="4824">
                  <c:v>44515.597949687421</c:v>
                </c:pt>
                <c:pt idx="4825">
                  <c:v>44515.602116192131</c:v>
                </c:pt>
                <c:pt idx="4826">
                  <c:v>44515.604200150461</c:v>
                </c:pt>
                <c:pt idx="4827">
                  <c:v>44515.606283541652</c:v>
                </c:pt>
                <c:pt idx="4828">
                  <c:v>44515.608366574073</c:v>
                </c:pt>
                <c:pt idx="4829">
                  <c:v>44515.610449814812</c:v>
                </c:pt>
                <c:pt idx="4830">
                  <c:v>44515.612533113432</c:v>
                </c:pt>
                <c:pt idx="4831">
                  <c:v>44515.614616145831</c:v>
                </c:pt>
                <c:pt idx="4832">
                  <c:v>44515.616699652783</c:v>
                </c:pt>
                <c:pt idx="4833">
                  <c:v>44515.618783449077</c:v>
                </c:pt>
                <c:pt idx="4834">
                  <c:v>44515.620866458332</c:v>
                </c:pt>
                <c:pt idx="4835">
                  <c:v>44515.622949675933</c:v>
                </c:pt>
                <c:pt idx="4836">
                  <c:v>44515.627116365671</c:v>
                </c:pt>
                <c:pt idx="4837">
                  <c:v>44515.631283090283</c:v>
                </c:pt>
                <c:pt idx="4838">
                  <c:v>44515.633366585549</c:v>
                </c:pt>
                <c:pt idx="4839">
                  <c:v>44515.637533194451</c:v>
                </c:pt>
                <c:pt idx="4840">
                  <c:v>44515.63961662037</c:v>
                </c:pt>
                <c:pt idx="4841">
                  <c:v>44515.641700115622</c:v>
                </c:pt>
                <c:pt idx="4842">
                  <c:v>44515.643783205996</c:v>
                </c:pt>
                <c:pt idx="4843">
                  <c:v>44515.647949872677</c:v>
                </c:pt>
                <c:pt idx="4844">
                  <c:v>44515.650033194463</c:v>
                </c:pt>
                <c:pt idx="4845">
                  <c:v>44515.654199791657</c:v>
                </c:pt>
                <c:pt idx="4846">
                  <c:v>44515.656283090277</c:v>
                </c:pt>
                <c:pt idx="4847">
                  <c:v>44515.658367013893</c:v>
                </c:pt>
                <c:pt idx="4848">
                  <c:v>44515.66044996518</c:v>
                </c:pt>
                <c:pt idx="4849">
                  <c:v>44515.66253332176</c:v>
                </c:pt>
                <c:pt idx="4850">
                  <c:v>44515.664616400463</c:v>
                </c:pt>
                <c:pt idx="4851">
                  <c:v>44515.668783182853</c:v>
                </c:pt>
                <c:pt idx="4852">
                  <c:v>44515.672949907414</c:v>
                </c:pt>
                <c:pt idx="4853">
                  <c:v>44515.675033252322</c:v>
                </c:pt>
                <c:pt idx="4854">
                  <c:v>44515.677116956023</c:v>
                </c:pt>
                <c:pt idx="4855">
                  <c:v>44515.679199756953</c:v>
                </c:pt>
                <c:pt idx="4856">
                  <c:v>44515.681283043981</c:v>
                </c:pt>
                <c:pt idx="4857">
                  <c:v>44515.687533159733</c:v>
                </c:pt>
                <c:pt idx="4858">
                  <c:v>44515.70211662037</c:v>
                </c:pt>
                <c:pt idx="4859">
                  <c:v>44515.70420010417</c:v>
                </c:pt>
                <c:pt idx="4860">
                  <c:v>44515.706283425927</c:v>
                </c:pt>
                <c:pt idx="4861">
                  <c:v>44515.710450243052</c:v>
                </c:pt>
                <c:pt idx="4862">
                  <c:v>44515.712533298611</c:v>
                </c:pt>
                <c:pt idx="4863">
                  <c:v>44515.714616770842</c:v>
                </c:pt>
                <c:pt idx="4864">
                  <c:v>44515.716699872683</c:v>
                </c:pt>
                <c:pt idx="4865">
                  <c:v>44515.7187834375</c:v>
                </c:pt>
                <c:pt idx="4866">
                  <c:v>44515.720866655072</c:v>
                </c:pt>
                <c:pt idx="4867">
                  <c:v>44515.722950428237</c:v>
                </c:pt>
                <c:pt idx="4868">
                  <c:v>44515.725033518473</c:v>
                </c:pt>
                <c:pt idx="4869">
                  <c:v>44515.727116944443</c:v>
                </c:pt>
                <c:pt idx="4870">
                  <c:v>44515.729199837922</c:v>
                </c:pt>
                <c:pt idx="4871">
                  <c:v>44515.731283506917</c:v>
                </c:pt>
                <c:pt idx="4872">
                  <c:v>44515.733366828703</c:v>
                </c:pt>
                <c:pt idx="4873">
                  <c:v>44515.735449895823</c:v>
                </c:pt>
                <c:pt idx="4874">
                  <c:v>44515.737533229163</c:v>
                </c:pt>
                <c:pt idx="4875">
                  <c:v>44515.739616828701</c:v>
                </c:pt>
                <c:pt idx="4876">
                  <c:v>44515.741700219827</c:v>
                </c:pt>
                <c:pt idx="4877">
                  <c:v>44515.743783680467</c:v>
                </c:pt>
                <c:pt idx="4878">
                  <c:v>44515.745866574071</c:v>
                </c:pt>
                <c:pt idx="4879">
                  <c:v>44515.747950127297</c:v>
                </c:pt>
                <c:pt idx="4880">
                  <c:v>44515.750033263888</c:v>
                </c:pt>
                <c:pt idx="4881">
                  <c:v>44515.754200069438</c:v>
                </c:pt>
                <c:pt idx="4882">
                  <c:v>44515.756283171293</c:v>
                </c:pt>
                <c:pt idx="4883">
                  <c:v>44515.764616631917</c:v>
                </c:pt>
                <c:pt idx="4884">
                  <c:v>44515.766699780077</c:v>
                </c:pt>
                <c:pt idx="4885">
                  <c:v>44515.768783460568</c:v>
                </c:pt>
                <c:pt idx="4886">
                  <c:v>44515.770866793981</c:v>
                </c:pt>
                <c:pt idx="4887">
                  <c:v>44515.772949953673</c:v>
                </c:pt>
                <c:pt idx="4888">
                  <c:v>44515.775033634192</c:v>
                </c:pt>
                <c:pt idx="4889">
                  <c:v>44515.777116446763</c:v>
                </c:pt>
                <c:pt idx="4890">
                  <c:v>44515.779199907403</c:v>
                </c:pt>
                <c:pt idx="4891">
                  <c:v>44515.781283402779</c:v>
                </c:pt>
                <c:pt idx="4892">
                  <c:v>44515.783366469906</c:v>
                </c:pt>
                <c:pt idx="4893">
                  <c:v>44515.785450185183</c:v>
                </c:pt>
                <c:pt idx="4894">
                  <c:v>44515.787533807881</c:v>
                </c:pt>
                <c:pt idx="4895">
                  <c:v>44515.789616770831</c:v>
                </c:pt>
                <c:pt idx="4896">
                  <c:v>44515.791700127193</c:v>
                </c:pt>
                <c:pt idx="4897">
                  <c:v>44515.793783414221</c:v>
                </c:pt>
                <c:pt idx="4898">
                  <c:v>44515.79586651612</c:v>
                </c:pt>
                <c:pt idx="4899">
                  <c:v>44515.797949976863</c:v>
                </c:pt>
                <c:pt idx="4900">
                  <c:v>44515.800033449101</c:v>
                </c:pt>
                <c:pt idx="4901">
                  <c:v>44515.802116643521</c:v>
                </c:pt>
                <c:pt idx="4902">
                  <c:v>44515.804200162042</c:v>
                </c:pt>
                <c:pt idx="4903">
                  <c:v>44515.806283738428</c:v>
                </c:pt>
                <c:pt idx="4904">
                  <c:v>44515.808366770842</c:v>
                </c:pt>
                <c:pt idx="4905">
                  <c:v>44515.810449895842</c:v>
                </c:pt>
                <c:pt idx="4906">
                  <c:v>44515.8125331829</c:v>
                </c:pt>
                <c:pt idx="4907">
                  <c:v>44515.814616365751</c:v>
                </c:pt>
                <c:pt idx="4908">
                  <c:v>44515.816700081021</c:v>
                </c:pt>
                <c:pt idx="4909">
                  <c:v>44515.818783240742</c:v>
                </c:pt>
                <c:pt idx="4910">
                  <c:v>44515.820867141207</c:v>
                </c:pt>
                <c:pt idx="4911">
                  <c:v>44515.822950104171</c:v>
                </c:pt>
                <c:pt idx="4912">
                  <c:v>44515.825033518522</c:v>
                </c:pt>
                <c:pt idx="4913">
                  <c:v>44515.827116504617</c:v>
                </c:pt>
                <c:pt idx="4914">
                  <c:v>44515.833367094907</c:v>
                </c:pt>
                <c:pt idx="4915">
                  <c:v>44515.835450057872</c:v>
                </c:pt>
                <c:pt idx="4916">
                  <c:v>44515.837533449099</c:v>
                </c:pt>
                <c:pt idx="4917">
                  <c:v>44515.839617210651</c:v>
                </c:pt>
                <c:pt idx="4918">
                  <c:v>44515.84170020833</c:v>
                </c:pt>
                <c:pt idx="4919">
                  <c:v>44515.843783275457</c:v>
                </c:pt>
                <c:pt idx="4920">
                  <c:v>44515.845867002317</c:v>
                </c:pt>
                <c:pt idx="4921">
                  <c:v>44515.847949872688</c:v>
                </c:pt>
                <c:pt idx="4922">
                  <c:v>44515.850033831019</c:v>
                </c:pt>
                <c:pt idx="4923">
                  <c:v>44515.852116828712</c:v>
                </c:pt>
                <c:pt idx="4924">
                  <c:v>44515.854199872701</c:v>
                </c:pt>
                <c:pt idx="4925">
                  <c:v>44515.85836716435</c:v>
                </c:pt>
                <c:pt idx="4926">
                  <c:v>44515.860449942127</c:v>
                </c:pt>
                <c:pt idx="4927">
                  <c:v>44515.862533113432</c:v>
                </c:pt>
                <c:pt idx="4928">
                  <c:v>44515.864616631938</c:v>
                </c:pt>
                <c:pt idx="4929">
                  <c:v>44515.866700057872</c:v>
                </c:pt>
                <c:pt idx="4930">
                  <c:v>44515.868783414327</c:v>
                </c:pt>
                <c:pt idx="4931">
                  <c:v>44515.870866979181</c:v>
                </c:pt>
                <c:pt idx="4932">
                  <c:v>44515.872949918979</c:v>
                </c:pt>
                <c:pt idx="4933">
                  <c:v>44515.875033622688</c:v>
                </c:pt>
                <c:pt idx="4934">
                  <c:v>44515.877116597221</c:v>
                </c:pt>
                <c:pt idx="4935">
                  <c:v>44515.879200092597</c:v>
                </c:pt>
                <c:pt idx="4936">
                  <c:v>44515.881283483803</c:v>
                </c:pt>
                <c:pt idx="4937">
                  <c:v>44515.883366805552</c:v>
                </c:pt>
                <c:pt idx="4938">
                  <c:v>44515.885449988433</c:v>
                </c:pt>
                <c:pt idx="4939">
                  <c:v>44515.887533344998</c:v>
                </c:pt>
                <c:pt idx="4940">
                  <c:v>44515.889616736109</c:v>
                </c:pt>
                <c:pt idx="4941">
                  <c:v>44515.891700567023</c:v>
                </c:pt>
                <c:pt idx="4942">
                  <c:v>44515.89378355314</c:v>
                </c:pt>
                <c:pt idx="4943">
                  <c:v>44515.895867106483</c:v>
                </c:pt>
                <c:pt idx="4944">
                  <c:v>44515.900033472222</c:v>
                </c:pt>
                <c:pt idx="4945">
                  <c:v>44515.902116736113</c:v>
                </c:pt>
                <c:pt idx="4946">
                  <c:v>44515.904200497702</c:v>
                </c:pt>
                <c:pt idx="4947">
                  <c:v>44515.9062838889</c:v>
                </c:pt>
                <c:pt idx="4948">
                  <c:v>44515.90836681713</c:v>
                </c:pt>
                <c:pt idx="4949">
                  <c:v>44515.910449756942</c:v>
                </c:pt>
                <c:pt idx="4950">
                  <c:v>44515.912533414361</c:v>
                </c:pt>
                <c:pt idx="4951">
                  <c:v>44515.914616909722</c:v>
                </c:pt>
                <c:pt idx="4952">
                  <c:v>44515.916700451387</c:v>
                </c:pt>
                <c:pt idx="4953">
                  <c:v>44515.918783379631</c:v>
                </c:pt>
                <c:pt idx="4954">
                  <c:v>44515.920866828703</c:v>
                </c:pt>
                <c:pt idx="4955">
                  <c:v>44515.927116597217</c:v>
                </c:pt>
                <c:pt idx="4956">
                  <c:v>44515.931283310187</c:v>
                </c:pt>
                <c:pt idx="4957">
                  <c:v>44515.933366828707</c:v>
                </c:pt>
                <c:pt idx="4958">
                  <c:v>44515.935450439807</c:v>
                </c:pt>
                <c:pt idx="4959">
                  <c:v>44515.939617164353</c:v>
                </c:pt>
                <c:pt idx="4960">
                  <c:v>44515.941699745381</c:v>
                </c:pt>
                <c:pt idx="4961">
                  <c:v>44515.943783101771</c:v>
                </c:pt>
                <c:pt idx="4962">
                  <c:v>44515.95211672454</c:v>
                </c:pt>
                <c:pt idx="4963">
                  <c:v>44515.954199884261</c:v>
                </c:pt>
                <c:pt idx="4964">
                  <c:v>44515.956283425941</c:v>
                </c:pt>
                <c:pt idx="4965">
                  <c:v>44515.958366412036</c:v>
                </c:pt>
                <c:pt idx="4966">
                  <c:v>44515.960449826387</c:v>
                </c:pt>
                <c:pt idx="4967">
                  <c:v>44515.962533287042</c:v>
                </c:pt>
                <c:pt idx="4968">
                  <c:v>44515.964616666657</c:v>
                </c:pt>
                <c:pt idx="4969">
                  <c:v>44515.966700138888</c:v>
                </c:pt>
                <c:pt idx="4970">
                  <c:v>44515.968783773133</c:v>
                </c:pt>
                <c:pt idx="4971">
                  <c:v>44515.970866886571</c:v>
                </c:pt>
                <c:pt idx="4972">
                  <c:v>44515.972949861112</c:v>
                </c:pt>
                <c:pt idx="4973">
                  <c:v>44515.975033078706</c:v>
                </c:pt>
                <c:pt idx="4974">
                  <c:v>44515.977116585593</c:v>
                </c:pt>
                <c:pt idx="4975">
                  <c:v>44515.97920037037</c:v>
                </c:pt>
                <c:pt idx="4976">
                  <c:v>44515.981283263893</c:v>
                </c:pt>
                <c:pt idx="4977">
                  <c:v>44515.983366689798</c:v>
                </c:pt>
                <c:pt idx="4978">
                  <c:v>44515.985450081003</c:v>
                </c:pt>
                <c:pt idx="4979">
                  <c:v>44515.987533564818</c:v>
                </c:pt>
                <c:pt idx="4980">
                  <c:v>44515.989616712963</c:v>
                </c:pt>
                <c:pt idx="4981">
                  <c:v>44515.991699872677</c:v>
                </c:pt>
                <c:pt idx="4982">
                  <c:v>44515.993783136582</c:v>
                </c:pt>
                <c:pt idx="4983">
                  <c:v>44515.997950080993</c:v>
                </c:pt>
                <c:pt idx="4984">
                  <c:v>44516.002116631927</c:v>
                </c:pt>
                <c:pt idx="4985">
                  <c:v>44516.00419994213</c:v>
                </c:pt>
                <c:pt idx="4986">
                  <c:v>44516.006284444462</c:v>
                </c:pt>
                <c:pt idx="4987">
                  <c:v>44516.00836644676</c:v>
                </c:pt>
                <c:pt idx="4988">
                  <c:v>44516.010450150461</c:v>
                </c:pt>
                <c:pt idx="4989">
                  <c:v>44516.0125333912</c:v>
                </c:pt>
                <c:pt idx="4990">
                  <c:v>44516.016700185188</c:v>
                </c:pt>
                <c:pt idx="4991">
                  <c:v>44516.018783564803</c:v>
                </c:pt>
                <c:pt idx="4992">
                  <c:v>44516.02295042824</c:v>
                </c:pt>
                <c:pt idx="4993">
                  <c:v>44516.025033182872</c:v>
                </c:pt>
                <c:pt idx="4994">
                  <c:v>44516.027117233767</c:v>
                </c:pt>
                <c:pt idx="4995">
                  <c:v>44516.029199803183</c:v>
                </c:pt>
                <c:pt idx="4996">
                  <c:v>44516.031283414362</c:v>
                </c:pt>
                <c:pt idx="4997">
                  <c:v>44516.03336666659</c:v>
                </c:pt>
                <c:pt idx="4998">
                  <c:v>44516.035450034717</c:v>
                </c:pt>
                <c:pt idx="4999">
                  <c:v>44516.037533414361</c:v>
                </c:pt>
                <c:pt idx="5000">
                  <c:v>44516.039616701382</c:v>
                </c:pt>
                <c:pt idx="5001">
                  <c:v>44516.041699988433</c:v>
                </c:pt>
                <c:pt idx="5002">
                  <c:v>44516.043783136571</c:v>
                </c:pt>
                <c:pt idx="5003">
                  <c:v>44516.045867384259</c:v>
                </c:pt>
                <c:pt idx="5004">
                  <c:v>44516.047949965199</c:v>
                </c:pt>
                <c:pt idx="5005">
                  <c:v>44516.050034224601</c:v>
                </c:pt>
                <c:pt idx="5006">
                  <c:v>44516.052116828701</c:v>
                </c:pt>
                <c:pt idx="5007">
                  <c:v>44516.054200625003</c:v>
                </c:pt>
                <c:pt idx="5008">
                  <c:v>44516.056283310201</c:v>
                </c:pt>
                <c:pt idx="5009">
                  <c:v>44516.058366655103</c:v>
                </c:pt>
                <c:pt idx="5010">
                  <c:v>44516.062533391203</c:v>
                </c:pt>
                <c:pt idx="5011">
                  <c:v>44516.064616875003</c:v>
                </c:pt>
                <c:pt idx="5012">
                  <c:v>44516.06670009259</c:v>
                </c:pt>
                <c:pt idx="5013">
                  <c:v>44516.068783553143</c:v>
                </c:pt>
                <c:pt idx="5014">
                  <c:v>44516.070867013877</c:v>
                </c:pt>
                <c:pt idx="5015">
                  <c:v>44516.07294982639</c:v>
                </c:pt>
                <c:pt idx="5016">
                  <c:v>44516.075033090281</c:v>
                </c:pt>
                <c:pt idx="5017">
                  <c:v>44516.077116689798</c:v>
                </c:pt>
                <c:pt idx="5018">
                  <c:v>44516.079200115717</c:v>
                </c:pt>
                <c:pt idx="5019">
                  <c:v>44516.081283321757</c:v>
                </c:pt>
                <c:pt idx="5020">
                  <c:v>44516.083366643521</c:v>
                </c:pt>
                <c:pt idx="5021">
                  <c:v>44516.085450069433</c:v>
                </c:pt>
                <c:pt idx="5022">
                  <c:v>44516.089616377321</c:v>
                </c:pt>
                <c:pt idx="5023">
                  <c:v>44516.09170031242</c:v>
                </c:pt>
                <c:pt idx="5024">
                  <c:v>44516.093783136574</c:v>
                </c:pt>
                <c:pt idx="5025">
                  <c:v>44516.095866817122</c:v>
                </c:pt>
                <c:pt idx="5026">
                  <c:v>44516.097950347197</c:v>
                </c:pt>
                <c:pt idx="5027">
                  <c:v>44516.100033194452</c:v>
                </c:pt>
                <c:pt idx="5028">
                  <c:v>44516.104200069443</c:v>
                </c:pt>
                <c:pt idx="5029">
                  <c:v>44516.108366701374</c:v>
                </c:pt>
                <c:pt idx="5030">
                  <c:v>44516.110450046297</c:v>
                </c:pt>
                <c:pt idx="5031">
                  <c:v>44516.112533449101</c:v>
                </c:pt>
                <c:pt idx="5032">
                  <c:v>44516.11461665509</c:v>
                </c:pt>
                <c:pt idx="5033">
                  <c:v>44516.116700057872</c:v>
                </c:pt>
                <c:pt idx="5034">
                  <c:v>44516.118783310187</c:v>
                </c:pt>
                <c:pt idx="5035">
                  <c:v>44516.120866585567</c:v>
                </c:pt>
                <c:pt idx="5036">
                  <c:v>44516.122949976852</c:v>
                </c:pt>
                <c:pt idx="5037">
                  <c:v>44516.125033206023</c:v>
                </c:pt>
                <c:pt idx="5038">
                  <c:v>44516.127116793978</c:v>
                </c:pt>
                <c:pt idx="5039">
                  <c:v>44516.129199803167</c:v>
                </c:pt>
                <c:pt idx="5040">
                  <c:v>44516.131283564733</c:v>
                </c:pt>
                <c:pt idx="5041">
                  <c:v>44516.133367118047</c:v>
                </c:pt>
                <c:pt idx="5042">
                  <c:v>44516.135450555477</c:v>
                </c:pt>
                <c:pt idx="5043">
                  <c:v>44516.137533437497</c:v>
                </c:pt>
                <c:pt idx="5044">
                  <c:v>44516.139617314817</c:v>
                </c:pt>
                <c:pt idx="5045">
                  <c:v>44516.14378348372</c:v>
                </c:pt>
                <c:pt idx="5046">
                  <c:v>44516.147950347222</c:v>
                </c:pt>
                <c:pt idx="5047">
                  <c:v>44516.150033437501</c:v>
                </c:pt>
                <c:pt idx="5048">
                  <c:v>44516.152116863428</c:v>
                </c:pt>
                <c:pt idx="5049">
                  <c:v>44516.156283425931</c:v>
                </c:pt>
                <c:pt idx="5050">
                  <c:v>44516.158366412041</c:v>
                </c:pt>
                <c:pt idx="5051">
                  <c:v>44516.160449953633</c:v>
                </c:pt>
                <c:pt idx="5052">
                  <c:v>44516.162533576389</c:v>
                </c:pt>
                <c:pt idx="5053">
                  <c:v>44516.164616701382</c:v>
                </c:pt>
                <c:pt idx="5054">
                  <c:v>44516.166699907408</c:v>
                </c:pt>
                <c:pt idx="5055">
                  <c:v>44516.168783935173</c:v>
                </c:pt>
                <c:pt idx="5056">
                  <c:v>44516.170867025467</c:v>
                </c:pt>
                <c:pt idx="5057">
                  <c:v>44516.172950046297</c:v>
                </c:pt>
                <c:pt idx="5058">
                  <c:v>44516.175033032407</c:v>
                </c:pt>
                <c:pt idx="5059">
                  <c:v>44516.177116469909</c:v>
                </c:pt>
                <c:pt idx="5060">
                  <c:v>44516.179200104169</c:v>
                </c:pt>
                <c:pt idx="5061">
                  <c:v>44516.183366631863</c:v>
                </c:pt>
                <c:pt idx="5062">
                  <c:v>44516.185449826393</c:v>
                </c:pt>
                <c:pt idx="5063">
                  <c:v>44516.187533391203</c:v>
                </c:pt>
                <c:pt idx="5064">
                  <c:v>44516.189616493059</c:v>
                </c:pt>
                <c:pt idx="5065">
                  <c:v>44516.19169994213</c:v>
                </c:pt>
                <c:pt idx="5066">
                  <c:v>44516.193783240662</c:v>
                </c:pt>
                <c:pt idx="5067">
                  <c:v>44516.195866620292</c:v>
                </c:pt>
                <c:pt idx="5068">
                  <c:v>44516.197950127273</c:v>
                </c:pt>
                <c:pt idx="5069">
                  <c:v>44516.200033368063</c:v>
                </c:pt>
                <c:pt idx="5070">
                  <c:v>44516.202117071763</c:v>
                </c:pt>
                <c:pt idx="5071">
                  <c:v>44516.208366365718</c:v>
                </c:pt>
                <c:pt idx="5072">
                  <c:v>44516.210449803177</c:v>
                </c:pt>
                <c:pt idx="5073">
                  <c:v>44516.212533402781</c:v>
                </c:pt>
                <c:pt idx="5074">
                  <c:v>44516.216699895842</c:v>
                </c:pt>
                <c:pt idx="5075">
                  <c:v>44516.220866724543</c:v>
                </c:pt>
                <c:pt idx="5076">
                  <c:v>44516.225033657327</c:v>
                </c:pt>
                <c:pt idx="5077">
                  <c:v>44516.231283252273</c:v>
                </c:pt>
                <c:pt idx="5078">
                  <c:v>44516.233366574073</c:v>
                </c:pt>
                <c:pt idx="5079">
                  <c:v>44516.235450613291</c:v>
                </c:pt>
                <c:pt idx="5080">
                  <c:v>44516.237533287043</c:v>
                </c:pt>
                <c:pt idx="5081">
                  <c:v>44516.239616724539</c:v>
                </c:pt>
                <c:pt idx="5082">
                  <c:v>44516.243783090198</c:v>
                </c:pt>
                <c:pt idx="5083">
                  <c:v>44516.245866666592</c:v>
                </c:pt>
                <c:pt idx="5084">
                  <c:v>44516.247949826393</c:v>
                </c:pt>
                <c:pt idx="5085">
                  <c:v>44516.250033854172</c:v>
                </c:pt>
                <c:pt idx="5086">
                  <c:v>44516.252117141201</c:v>
                </c:pt>
                <c:pt idx="5087">
                  <c:v>44516.254200000003</c:v>
                </c:pt>
                <c:pt idx="5088">
                  <c:v>44516.256283020841</c:v>
                </c:pt>
                <c:pt idx="5089">
                  <c:v>44516.25836659722</c:v>
                </c:pt>
                <c:pt idx="5090">
                  <c:v>44516.2625333912</c:v>
                </c:pt>
                <c:pt idx="5091">
                  <c:v>44516.266699988431</c:v>
                </c:pt>
                <c:pt idx="5092">
                  <c:v>44516.268783460568</c:v>
                </c:pt>
                <c:pt idx="5093">
                  <c:v>44516.270866759252</c:v>
                </c:pt>
                <c:pt idx="5094">
                  <c:v>44516.272949791623</c:v>
                </c:pt>
                <c:pt idx="5095">
                  <c:v>44516.275032986108</c:v>
                </c:pt>
                <c:pt idx="5096">
                  <c:v>44516.277116747668</c:v>
                </c:pt>
                <c:pt idx="5097">
                  <c:v>44516.27920005787</c:v>
                </c:pt>
                <c:pt idx="5098">
                  <c:v>44516.281283287033</c:v>
                </c:pt>
                <c:pt idx="5099">
                  <c:v>44516.283366597178</c:v>
                </c:pt>
                <c:pt idx="5100">
                  <c:v>44516.285449895833</c:v>
                </c:pt>
                <c:pt idx="5101">
                  <c:v>44516.287533356481</c:v>
                </c:pt>
                <c:pt idx="5102">
                  <c:v>44516.289616469912</c:v>
                </c:pt>
                <c:pt idx="5103">
                  <c:v>44516.291700046211</c:v>
                </c:pt>
                <c:pt idx="5104">
                  <c:v>44516.293783657253</c:v>
                </c:pt>
                <c:pt idx="5105">
                  <c:v>44516.295866932873</c:v>
                </c:pt>
                <c:pt idx="5106">
                  <c:v>44516.297950057873</c:v>
                </c:pt>
                <c:pt idx="5107">
                  <c:v>44516.300033599538</c:v>
                </c:pt>
                <c:pt idx="5108">
                  <c:v>44516.3021166088</c:v>
                </c:pt>
                <c:pt idx="5109">
                  <c:v>44516.306283472222</c:v>
                </c:pt>
                <c:pt idx="5110">
                  <c:v>44516.308366666657</c:v>
                </c:pt>
                <c:pt idx="5111">
                  <c:v>44516.310450532408</c:v>
                </c:pt>
                <c:pt idx="5112">
                  <c:v>44516.312533171302</c:v>
                </c:pt>
                <c:pt idx="5113">
                  <c:v>44516.314616620381</c:v>
                </c:pt>
                <c:pt idx="5114">
                  <c:v>44516.316700081021</c:v>
                </c:pt>
                <c:pt idx="5115">
                  <c:v>44516.320866412039</c:v>
                </c:pt>
                <c:pt idx="5116">
                  <c:v>44516.322950069443</c:v>
                </c:pt>
                <c:pt idx="5117">
                  <c:v>44516.325033287038</c:v>
                </c:pt>
                <c:pt idx="5118">
                  <c:v>44516.327116701374</c:v>
                </c:pt>
                <c:pt idx="5119">
                  <c:v>44516.32920015046</c:v>
                </c:pt>
                <c:pt idx="5120">
                  <c:v>44516.331283564803</c:v>
                </c:pt>
                <c:pt idx="5121">
                  <c:v>44516.333367013867</c:v>
                </c:pt>
                <c:pt idx="5122">
                  <c:v>44516.335450162027</c:v>
                </c:pt>
                <c:pt idx="5123">
                  <c:v>44516.339616469908</c:v>
                </c:pt>
                <c:pt idx="5124">
                  <c:v>44516.341699722223</c:v>
                </c:pt>
                <c:pt idx="5125">
                  <c:v>44516.343783425931</c:v>
                </c:pt>
                <c:pt idx="5126">
                  <c:v>44516.345866678239</c:v>
                </c:pt>
                <c:pt idx="5127">
                  <c:v>44516.347949953713</c:v>
                </c:pt>
                <c:pt idx="5128">
                  <c:v>44516.350033159732</c:v>
                </c:pt>
                <c:pt idx="5129">
                  <c:v>44516.352116377311</c:v>
                </c:pt>
                <c:pt idx="5130">
                  <c:v>44516.354200000002</c:v>
                </c:pt>
                <c:pt idx="5131">
                  <c:v>44516.356283356501</c:v>
                </c:pt>
                <c:pt idx="5132">
                  <c:v>44516.358366666667</c:v>
                </c:pt>
                <c:pt idx="5133">
                  <c:v>44516.360450081003</c:v>
                </c:pt>
                <c:pt idx="5134">
                  <c:v>44516.362533541673</c:v>
                </c:pt>
                <c:pt idx="5135">
                  <c:v>44516.364617129628</c:v>
                </c:pt>
                <c:pt idx="5136">
                  <c:v>44516.366699988423</c:v>
                </c:pt>
                <c:pt idx="5137">
                  <c:v>44516.368783437501</c:v>
                </c:pt>
                <c:pt idx="5138">
                  <c:v>44516.37086653935</c:v>
                </c:pt>
                <c:pt idx="5139">
                  <c:v>44516.372949849538</c:v>
                </c:pt>
                <c:pt idx="5140">
                  <c:v>44516.375033668999</c:v>
                </c:pt>
                <c:pt idx="5141">
                  <c:v>44516.377116886571</c:v>
                </c:pt>
                <c:pt idx="5142">
                  <c:v>44516.379199930561</c:v>
                </c:pt>
                <c:pt idx="5143">
                  <c:v>44516.381283136572</c:v>
                </c:pt>
                <c:pt idx="5144">
                  <c:v>44516.383367152783</c:v>
                </c:pt>
                <c:pt idx="5145">
                  <c:v>44516.385449803223</c:v>
                </c:pt>
                <c:pt idx="5146">
                  <c:v>44516.3896167477</c:v>
                </c:pt>
                <c:pt idx="5147">
                  <c:v>44516.391700011503</c:v>
                </c:pt>
                <c:pt idx="5148">
                  <c:v>44516.393783368047</c:v>
                </c:pt>
                <c:pt idx="5149">
                  <c:v>44516.395866689803</c:v>
                </c:pt>
                <c:pt idx="5150">
                  <c:v>44516.397950115723</c:v>
                </c:pt>
                <c:pt idx="5151">
                  <c:v>44516.402116666657</c:v>
                </c:pt>
                <c:pt idx="5152">
                  <c:v>44516.404199999997</c:v>
                </c:pt>
                <c:pt idx="5153">
                  <c:v>44516.406283240751</c:v>
                </c:pt>
                <c:pt idx="5154">
                  <c:v>44516.410450138901</c:v>
                </c:pt>
                <c:pt idx="5155">
                  <c:v>44516.412533437498</c:v>
                </c:pt>
                <c:pt idx="5156">
                  <c:v>44516.414616446797</c:v>
                </c:pt>
                <c:pt idx="5157">
                  <c:v>44516.416700080998</c:v>
                </c:pt>
                <c:pt idx="5158">
                  <c:v>44516.418783090281</c:v>
                </c:pt>
                <c:pt idx="5159">
                  <c:v>44516.420866423607</c:v>
                </c:pt>
                <c:pt idx="5160">
                  <c:v>44516.422949768523</c:v>
                </c:pt>
                <c:pt idx="5161">
                  <c:v>44516.427116574072</c:v>
                </c:pt>
                <c:pt idx="5162">
                  <c:v>44516.431283391197</c:v>
                </c:pt>
                <c:pt idx="5163">
                  <c:v>44516.433366874997</c:v>
                </c:pt>
                <c:pt idx="5164">
                  <c:v>44516.435450381927</c:v>
                </c:pt>
                <c:pt idx="5165">
                  <c:v>44516.437533321761</c:v>
                </c:pt>
                <c:pt idx="5166">
                  <c:v>44516.439616678239</c:v>
                </c:pt>
                <c:pt idx="5167">
                  <c:v>44516.441699976851</c:v>
                </c:pt>
                <c:pt idx="5168">
                  <c:v>44516.443783506933</c:v>
                </c:pt>
                <c:pt idx="5169">
                  <c:v>44516.445866493057</c:v>
                </c:pt>
                <c:pt idx="5170">
                  <c:v>44516.447949976849</c:v>
                </c:pt>
                <c:pt idx="5171">
                  <c:v>44516.450033414352</c:v>
                </c:pt>
                <c:pt idx="5172">
                  <c:v>44516.452116597233</c:v>
                </c:pt>
                <c:pt idx="5173">
                  <c:v>44516.454200046297</c:v>
                </c:pt>
                <c:pt idx="5174">
                  <c:v>44516.456283310203</c:v>
                </c:pt>
                <c:pt idx="5175">
                  <c:v>44516.458366597231</c:v>
                </c:pt>
                <c:pt idx="5176">
                  <c:v>44516.460449988423</c:v>
                </c:pt>
                <c:pt idx="5177">
                  <c:v>44516.462533379628</c:v>
                </c:pt>
                <c:pt idx="5178">
                  <c:v>44516.46461664352</c:v>
                </c:pt>
                <c:pt idx="5179">
                  <c:v>44516.466700069417</c:v>
                </c:pt>
                <c:pt idx="5180">
                  <c:v>44516.468783124998</c:v>
                </c:pt>
                <c:pt idx="5181">
                  <c:v>44516.470866307871</c:v>
                </c:pt>
                <c:pt idx="5182">
                  <c:v>44516.475033310198</c:v>
                </c:pt>
                <c:pt idx="5183">
                  <c:v>44516.477116574082</c:v>
                </c:pt>
                <c:pt idx="5184">
                  <c:v>44516.479200254631</c:v>
                </c:pt>
                <c:pt idx="5185">
                  <c:v>44516.483366851848</c:v>
                </c:pt>
                <c:pt idx="5186">
                  <c:v>44516.485449687483</c:v>
                </c:pt>
                <c:pt idx="5187">
                  <c:v>44516.489616562503</c:v>
                </c:pt>
                <c:pt idx="5188">
                  <c:v>44516.493783587859</c:v>
                </c:pt>
                <c:pt idx="5189">
                  <c:v>44516.495866909732</c:v>
                </c:pt>
                <c:pt idx="5190">
                  <c:v>44516.49794995362</c:v>
                </c:pt>
                <c:pt idx="5191">
                  <c:v>44516.500033275472</c:v>
                </c:pt>
                <c:pt idx="5192">
                  <c:v>44516.502119375</c:v>
                </c:pt>
                <c:pt idx="5193">
                  <c:v>44516.504199699077</c:v>
                </c:pt>
                <c:pt idx="5194">
                  <c:v>44516.506283842602</c:v>
                </c:pt>
                <c:pt idx="5195">
                  <c:v>44516.508366770831</c:v>
                </c:pt>
                <c:pt idx="5196">
                  <c:v>44516.510450289352</c:v>
                </c:pt>
                <c:pt idx="5197">
                  <c:v>44516.5125333912</c:v>
                </c:pt>
                <c:pt idx="5198">
                  <c:v>44516.514616539353</c:v>
                </c:pt>
                <c:pt idx="5199">
                  <c:v>44516.516700138898</c:v>
                </c:pt>
                <c:pt idx="5200">
                  <c:v>44516.5187834838</c:v>
                </c:pt>
                <c:pt idx="5201">
                  <c:v>44516.520866469909</c:v>
                </c:pt>
                <c:pt idx="5202">
                  <c:v>44516.522949768521</c:v>
                </c:pt>
                <c:pt idx="5203">
                  <c:v>44516.525033634192</c:v>
                </c:pt>
                <c:pt idx="5204">
                  <c:v>44516.527116504592</c:v>
                </c:pt>
                <c:pt idx="5205">
                  <c:v>44516.529200034733</c:v>
                </c:pt>
                <c:pt idx="5206">
                  <c:v>44516.531283680553</c:v>
                </c:pt>
                <c:pt idx="5207">
                  <c:v>44516.533366840267</c:v>
                </c:pt>
                <c:pt idx="5208">
                  <c:v>44516.535450115662</c:v>
                </c:pt>
                <c:pt idx="5209">
                  <c:v>44516.537533182869</c:v>
                </c:pt>
                <c:pt idx="5210">
                  <c:v>44516.541699918998</c:v>
                </c:pt>
                <c:pt idx="5211">
                  <c:v>44516.543783310182</c:v>
                </c:pt>
                <c:pt idx="5212">
                  <c:v>44516.545866539353</c:v>
                </c:pt>
                <c:pt idx="5213">
                  <c:v>44516.547950451393</c:v>
                </c:pt>
                <c:pt idx="5214">
                  <c:v>44516.550033113432</c:v>
                </c:pt>
                <c:pt idx="5215">
                  <c:v>44516.552116539351</c:v>
                </c:pt>
                <c:pt idx="5216">
                  <c:v>44516.554199965278</c:v>
                </c:pt>
                <c:pt idx="5217">
                  <c:v>44516.556283148202</c:v>
                </c:pt>
                <c:pt idx="5218">
                  <c:v>44516.558366562502</c:v>
                </c:pt>
                <c:pt idx="5219">
                  <c:v>44516.560450173587</c:v>
                </c:pt>
                <c:pt idx="5220">
                  <c:v>44516.56253328704</c:v>
                </c:pt>
                <c:pt idx="5221">
                  <c:v>44516.564616643518</c:v>
                </c:pt>
                <c:pt idx="5222">
                  <c:v>44516.566699675932</c:v>
                </c:pt>
                <c:pt idx="5223">
                  <c:v>44516.568783217583</c:v>
                </c:pt>
                <c:pt idx="5224">
                  <c:v>44516.570866643517</c:v>
                </c:pt>
                <c:pt idx="5225">
                  <c:v>44516.575033321758</c:v>
                </c:pt>
                <c:pt idx="5226">
                  <c:v>44516.577116840279</c:v>
                </c:pt>
                <c:pt idx="5227">
                  <c:v>44516.579199953703</c:v>
                </c:pt>
                <c:pt idx="5228">
                  <c:v>44516.581283460633</c:v>
                </c:pt>
                <c:pt idx="5229">
                  <c:v>44516.583366840277</c:v>
                </c:pt>
                <c:pt idx="5230">
                  <c:v>44516.585450567123</c:v>
                </c:pt>
                <c:pt idx="5231">
                  <c:v>44516.587533206031</c:v>
                </c:pt>
                <c:pt idx="5232">
                  <c:v>44516.589616458332</c:v>
                </c:pt>
                <c:pt idx="5233">
                  <c:v>44516.591699756937</c:v>
                </c:pt>
                <c:pt idx="5234">
                  <c:v>44516.593783263757</c:v>
                </c:pt>
                <c:pt idx="5235">
                  <c:v>44516.595866516167</c:v>
                </c:pt>
                <c:pt idx="5236">
                  <c:v>44516.602116516187</c:v>
                </c:pt>
                <c:pt idx="5237">
                  <c:v>44516.604200092603</c:v>
                </c:pt>
                <c:pt idx="5238">
                  <c:v>44516.606283379631</c:v>
                </c:pt>
                <c:pt idx="5239">
                  <c:v>44516.608366655077</c:v>
                </c:pt>
                <c:pt idx="5240">
                  <c:v>44516.610449884247</c:v>
                </c:pt>
                <c:pt idx="5241">
                  <c:v>44516.612533402782</c:v>
                </c:pt>
                <c:pt idx="5242">
                  <c:v>44516.614616805557</c:v>
                </c:pt>
                <c:pt idx="5243">
                  <c:v>44516.616699756953</c:v>
                </c:pt>
                <c:pt idx="5244">
                  <c:v>44516.618783287027</c:v>
                </c:pt>
                <c:pt idx="5245">
                  <c:v>44516.620866493053</c:v>
                </c:pt>
                <c:pt idx="5246">
                  <c:v>44516.622950023127</c:v>
                </c:pt>
                <c:pt idx="5247">
                  <c:v>44516.627116932847</c:v>
                </c:pt>
                <c:pt idx="5248">
                  <c:v>44516.629200914271</c:v>
                </c:pt>
                <c:pt idx="5249">
                  <c:v>44516.631282962953</c:v>
                </c:pt>
                <c:pt idx="5250">
                  <c:v>44516.633366631861</c:v>
                </c:pt>
                <c:pt idx="5251">
                  <c:v>44516.635449722176</c:v>
                </c:pt>
                <c:pt idx="5252">
                  <c:v>44516.637533287038</c:v>
                </c:pt>
                <c:pt idx="5253">
                  <c:v>44516.639616631917</c:v>
                </c:pt>
                <c:pt idx="5254">
                  <c:v>44516.641700161963</c:v>
                </c:pt>
                <c:pt idx="5255">
                  <c:v>44516.643783368047</c:v>
                </c:pt>
                <c:pt idx="5256">
                  <c:v>44516.645866458333</c:v>
                </c:pt>
                <c:pt idx="5257">
                  <c:v>44516.65003326389</c:v>
                </c:pt>
                <c:pt idx="5258">
                  <c:v>44516.652116354198</c:v>
                </c:pt>
                <c:pt idx="5259">
                  <c:v>44516.654200023149</c:v>
                </c:pt>
                <c:pt idx="5260">
                  <c:v>44516.656283159733</c:v>
                </c:pt>
                <c:pt idx="5261">
                  <c:v>44516.658366446762</c:v>
                </c:pt>
                <c:pt idx="5262">
                  <c:v>44516.660450034717</c:v>
                </c:pt>
                <c:pt idx="5263">
                  <c:v>44516.662533229181</c:v>
                </c:pt>
                <c:pt idx="5264">
                  <c:v>44516.664616898161</c:v>
                </c:pt>
                <c:pt idx="5265">
                  <c:v>44516.666699560177</c:v>
                </c:pt>
                <c:pt idx="5266">
                  <c:v>44516.668783437482</c:v>
                </c:pt>
                <c:pt idx="5267">
                  <c:v>44516.672950011583</c:v>
                </c:pt>
                <c:pt idx="5268">
                  <c:v>44516.67711704861</c:v>
                </c:pt>
                <c:pt idx="5269">
                  <c:v>44516.679199768521</c:v>
                </c:pt>
                <c:pt idx="5270">
                  <c:v>44516.681282997677</c:v>
                </c:pt>
                <c:pt idx="5271">
                  <c:v>44516.683366516183</c:v>
                </c:pt>
                <c:pt idx="5272">
                  <c:v>44516.685450034733</c:v>
                </c:pt>
                <c:pt idx="5273">
                  <c:v>44516.687533206023</c:v>
                </c:pt>
                <c:pt idx="5274">
                  <c:v>44516.689616620373</c:v>
                </c:pt>
                <c:pt idx="5275">
                  <c:v>44516.691700358773</c:v>
                </c:pt>
                <c:pt idx="5276">
                  <c:v>44516.693783541523</c:v>
                </c:pt>
                <c:pt idx="5277">
                  <c:v>44516.695867025453</c:v>
                </c:pt>
                <c:pt idx="5278">
                  <c:v>44516.697949976828</c:v>
                </c:pt>
                <c:pt idx="5279">
                  <c:v>44516.700033113433</c:v>
                </c:pt>
                <c:pt idx="5280">
                  <c:v>44516.70211662037</c:v>
                </c:pt>
                <c:pt idx="5281">
                  <c:v>44516.704199803193</c:v>
                </c:pt>
                <c:pt idx="5282">
                  <c:v>44516.706283159721</c:v>
                </c:pt>
                <c:pt idx="5283">
                  <c:v>44516.708367013867</c:v>
                </c:pt>
                <c:pt idx="5284">
                  <c:v>44516.710449884253</c:v>
                </c:pt>
                <c:pt idx="5285">
                  <c:v>44516.712533935199</c:v>
                </c:pt>
                <c:pt idx="5286">
                  <c:v>44516.714616712961</c:v>
                </c:pt>
                <c:pt idx="5287">
                  <c:v>44516.71669966435</c:v>
                </c:pt>
                <c:pt idx="5288">
                  <c:v>44516.718783344913</c:v>
                </c:pt>
                <c:pt idx="5289">
                  <c:v>44516.720866863347</c:v>
                </c:pt>
                <c:pt idx="5290">
                  <c:v>44516.722950266187</c:v>
                </c:pt>
                <c:pt idx="5291">
                  <c:v>44516.725032939743</c:v>
                </c:pt>
                <c:pt idx="5292">
                  <c:v>44516.727116851762</c:v>
                </c:pt>
                <c:pt idx="5293">
                  <c:v>44516.729199907328</c:v>
                </c:pt>
                <c:pt idx="5294">
                  <c:v>44516.731283032328</c:v>
                </c:pt>
                <c:pt idx="5295">
                  <c:v>44516.73336662029</c:v>
                </c:pt>
                <c:pt idx="5296">
                  <c:v>44516.735449884181</c:v>
                </c:pt>
                <c:pt idx="5297">
                  <c:v>44516.737533171283</c:v>
                </c:pt>
                <c:pt idx="5298">
                  <c:v>44516.739616493061</c:v>
                </c:pt>
                <c:pt idx="5299">
                  <c:v>44516.745866944453</c:v>
                </c:pt>
                <c:pt idx="5300">
                  <c:v>44516.747949675933</c:v>
                </c:pt>
                <c:pt idx="5301">
                  <c:v>44516.750033101853</c:v>
                </c:pt>
                <c:pt idx="5302">
                  <c:v>44516.752116724543</c:v>
                </c:pt>
                <c:pt idx="5303">
                  <c:v>44516.756283460651</c:v>
                </c:pt>
                <c:pt idx="5304">
                  <c:v>44516.758366909722</c:v>
                </c:pt>
                <c:pt idx="5305">
                  <c:v>44516.760449780013</c:v>
                </c:pt>
                <c:pt idx="5306">
                  <c:v>44516.762533668982</c:v>
                </c:pt>
                <c:pt idx="5307">
                  <c:v>44516.764616736109</c:v>
                </c:pt>
                <c:pt idx="5308">
                  <c:v>44516.766699861073</c:v>
                </c:pt>
                <c:pt idx="5309">
                  <c:v>44516.768783159641</c:v>
                </c:pt>
                <c:pt idx="5310">
                  <c:v>44516.770866469909</c:v>
                </c:pt>
                <c:pt idx="5311">
                  <c:v>44516.772949953673</c:v>
                </c:pt>
                <c:pt idx="5312">
                  <c:v>44516.775033645827</c:v>
                </c:pt>
                <c:pt idx="5313">
                  <c:v>44516.779199814773</c:v>
                </c:pt>
                <c:pt idx="5314">
                  <c:v>44516.781283206023</c:v>
                </c:pt>
                <c:pt idx="5315">
                  <c:v>44516.783366863347</c:v>
                </c:pt>
                <c:pt idx="5316">
                  <c:v>44516.785449756942</c:v>
                </c:pt>
                <c:pt idx="5317">
                  <c:v>44516.787533425922</c:v>
                </c:pt>
                <c:pt idx="5318">
                  <c:v>44516.789616562477</c:v>
                </c:pt>
                <c:pt idx="5319">
                  <c:v>44516.791700104091</c:v>
                </c:pt>
                <c:pt idx="5320">
                  <c:v>44516.793783344903</c:v>
                </c:pt>
                <c:pt idx="5321">
                  <c:v>44516.795866956003</c:v>
                </c:pt>
                <c:pt idx="5322">
                  <c:v>44516.797950069362</c:v>
                </c:pt>
                <c:pt idx="5323">
                  <c:v>44516.800033043983</c:v>
                </c:pt>
                <c:pt idx="5324">
                  <c:v>44516.802116493061</c:v>
                </c:pt>
                <c:pt idx="5325">
                  <c:v>44516.804200254628</c:v>
                </c:pt>
                <c:pt idx="5326">
                  <c:v>44516.808366527781</c:v>
                </c:pt>
                <c:pt idx="5327">
                  <c:v>44516.810450046301</c:v>
                </c:pt>
                <c:pt idx="5328">
                  <c:v>44516.812533275501</c:v>
                </c:pt>
                <c:pt idx="5329">
                  <c:v>44516.814616608797</c:v>
                </c:pt>
                <c:pt idx="5330">
                  <c:v>44516.81670023148</c:v>
                </c:pt>
                <c:pt idx="5331">
                  <c:v>44516.820866539347</c:v>
                </c:pt>
                <c:pt idx="5332">
                  <c:v>44516.822949976849</c:v>
                </c:pt>
                <c:pt idx="5333">
                  <c:v>44516.825033645837</c:v>
                </c:pt>
                <c:pt idx="5334">
                  <c:v>44516.827116747692</c:v>
                </c:pt>
                <c:pt idx="5335">
                  <c:v>44516.829200208333</c:v>
                </c:pt>
                <c:pt idx="5336">
                  <c:v>44516.83128309028</c:v>
                </c:pt>
                <c:pt idx="5337">
                  <c:v>44516.833366759252</c:v>
                </c:pt>
                <c:pt idx="5338">
                  <c:v>44516.835450115723</c:v>
                </c:pt>
                <c:pt idx="5339">
                  <c:v>44516.837533124999</c:v>
                </c:pt>
                <c:pt idx="5340">
                  <c:v>44516.839617060199</c:v>
                </c:pt>
                <c:pt idx="5341">
                  <c:v>44516.841700219913</c:v>
                </c:pt>
                <c:pt idx="5342">
                  <c:v>44516.843783530021</c:v>
                </c:pt>
                <c:pt idx="5343">
                  <c:v>44516.845866365737</c:v>
                </c:pt>
                <c:pt idx="5344">
                  <c:v>44516.84794983796</c:v>
                </c:pt>
                <c:pt idx="5345">
                  <c:v>44516.850033298702</c:v>
                </c:pt>
                <c:pt idx="5346">
                  <c:v>44516.85211671298</c:v>
                </c:pt>
                <c:pt idx="5347">
                  <c:v>44516.854200532413</c:v>
                </c:pt>
                <c:pt idx="5348">
                  <c:v>44516.856283657413</c:v>
                </c:pt>
                <c:pt idx="5349">
                  <c:v>44516.858366469911</c:v>
                </c:pt>
                <c:pt idx="5350">
                  <c:v>44516.862533159721</c:v>
                </c:pt>
                <c:pt idx="5351">
                  <c:v>44516.86461665509</c:v>
                </c:pt>
                <c:pt idx="5352">
                  <c:v>44516.868783171267</c:v>
                </c:pt>
                <c:pt idx="5353">
                  <c:v>44516.870866608799</c:v>
                </c:pt>
                <c:pt idx="5354">
                  <c:v>44516.872950451398</c:v>
                </c:pt>
                <c:pt idx="5355">
                  <c:v>44516.87503354167</c:v>
                </c:pt>
                <c:pt idx="5356">
                  <c:v>44516.877116469906</c:v>
                </c:pt>
                <c:pt idx="5357">
                  <c:v>44516.879199930561</c:v>
                </c:pt>
                <c:pt idx="5358">
                  <c:v>44516.881283460651</c:v>
                </c:pt>
                <c:pt idx="5359">
                  <c:v>44516.883367060182</c:v>
                </c:pt>
                <c:pt idx="5360">
                  <c:v>44516.885450011578</c:v>
                </c:pt>
                <c:pt idx="5361">
                  <c:v>44516.887533576402</c:v>
                </c:pt>
                <c:pt idx="5362">
                  <c:v>44516.889617257002</c:v>
                </c:pt>
                <c:pt idx="5363">
                  <c:v>44516.893783414271</c:v>
                </c:pt>
                <c:pt idx="5364">
                  <c:v>44516.89586686335</c:v>
                </c:pt>
                <c:pt idx="5365">
                  <c:v>44516.897950046303</c:v>
                </c:pt>
                <c:pt idx="5366">
                  <c:v>44516.900033472222</c:v>
                </c:pt>
                <c:pt idx="5367">
                  <c:v>44516.902116793979</c:v>
                </c:pt>
                <c:pt idx="5368">
                  <c:v>44516.904200277779</c:v>
                </c:pt>
                <c:pt idx="5369">
                  <c:v>44516.906283402779</c:v>
                </c:pt>
                <c:pt idx="5370">
                  <c:v>44516.908366932868</c:v>
                </c:pt>
                <c:pt idx="5371">
                  <c:v>44516.910449849544</c:v>
                </c:pt>
                <c:pt idx="5372">
                  <c:v>44516.91253306713</c:v>
                </c:pt>
                <c:pt idx="5373">
                  <c:v>44516.914616678238</c:v>
                </c:pt>
                <c:pt idx="5374">
                  <c:v>44516.916700023146</c:v>
                </c:pt>
                <c:pt idx="5375">
                  <c:v>44516.920867152781</c:v>
                </c:pt>
                <c:pt idx="5376">
                  <c:v>44516.922950069427</c:v>
                </c:pt>
                <c:pt idx="5377">
                  <c:v>44516.925033263877</c:v>
                </c:pt>
                <c:pt idx="5378">
                  <c:v>44516.927116944447</c:v>
                </c:pt>
                <c:pt idx="5379">
                  <c:v>44516.929200069433</c:v>
                </c:pt>
                <c:pt idx="5380">
                  <c:v>44516.931283171267</c:v>
                </c:pt>
                <c:pt idx="5381">
                  <c:v>44516.933366689773</c:v>
                </c:pt>
                <c:pt idx="5382">
                  <c:v>44516.935450289348</c:v>
                </c:pt>
                <c:pt idx="5383">
                  <c:v>44516.937533668999</c:v>
                </c:pt>
                <c:pt idx="5384">
                  <c:v>44516.93961710648</c:v>
                </c:pt>
                <c:pt idx="5385">
                  <c:v>44516.941700046293</c:v>
                </c:pt>
                <c:pt idx="5386">
                  <c:v>44516.943783344912</c:v>
                </c:pt>
                <c:pt idx="5387">
                  <c:v>44516.945866493057</c:v>
                </c:pt>
                <c:pt idx="5388">
                  <c:v>44516.950033275461</c:v>
                </c:pt>
                <c:pt idx="5389">
                  <c:v>44516.954200231499</c:v>
                </c:pt>
                <c:pt idx="5390">
                  <c:v>44516.958366643521</c:v>
                </c:pt>
                <c:pt idx="5391">
                  <c:v>44516.960449861028</c:v>
                </c:pt>
                <c:pt idx="5392">
                  <c:v>44516.96253326389</c:v>
                </c:pt>
                <c:pt idx="5393">
                  <c:v>44516.964616666657</c:v>
                </c:pt>
                <c:pt idx="5394">
                  <c:v>44516.966699895842</c:v>
                </c:pt>
                <c:pt idx="5395">
                  <c:v>44516.970866608797</c:v>
                </c:pt>
                <c:pt idx="5396">
                  <c:v>44516.975033483803</c:v>
                </c:pt>
                <c:pt idx="5397">
                  <c:v>44516.977116562477</c:v>
                </c:pt>
                <c:pt idx="5398">
                  <c:v>44516.979199733767</c:v>
                </c:pt>
                <c:pt idx="5399">
                  <c:v>44516.981283287038</c:v>
                </c:pt>
                <c:pt idx="5400">
                  <c:v>44516.983366597233</c:v>
                </c:pt>
                <c:pt idx="5401">
                  <c:v>44516.985450069427</c:v>
                </c:pt>
                <c:pt idx="5402">
                  <c:v>44516.989616979197</c:v>
                </c:pt>
                <c:pt idx="5403">
                  <c:v>44516.991700312421</c:v>
                </c:pt>
                <c:pt idx="5404">
                  <c:v>44516.993783275393</c:v>
                </c:pt>
                <c:pt idx="5405">
                  <c:v>44516.997949837947</c:v>
                </c:pt>
                <c:pt idx="5406">
                  <c:v>44517.004200150463</c:v>
                </c:pt>
                <c:pt idx="5407">
                  <c:v>44517.006283263887</c:v>
                </c:pt>
                <c:pt idx="5408">
                  <c:v>44517.008366550923</c:v>
                </c:pt>
                <c:pt idx="5409">
                  <c:v>44517.012533437497</c:v>
                </c:pt>
                <c:pt idx="5410">
                  <c:v>44517.014616562497</c:v>
                </c:pt>
                <c:pt idx="5411">
                  <c:v>44517.016700127308</c:v>
                </c:pt>
                <c:pt idx="5412">
                  <c:v>44517.018783310188</c:v>
                </c:pt>
                <c:pt idx="5413">
                  <c:v>44517.020866736108</c:v>
                </c:pt>
                <c:pt idx="5414">
                  <c:v>44517.025033229169</c:v>
                </c:pt>
                <c:pt idx="5415">
                  <c:v>44517.031283634184</c:v>
                </c:pt>
                <c:pt idx="5416">
                  <c:v>44517.03336710648</c:v>
                </c:pt>
                <c:pt idx="5417">
                  <c:v>44517.035449895833</c:v>
                </c:pt>
                <c:pt idx="5418">
                  <c:v>44517.039616689814</c:v>
                </c:pt>
                <c:pt idx="5419">
                  <c:v>44517.041700104157</c:v>
                </c:pt>
                <c:pt idx="5420">
                  <c:v>44517.045866585577</c:v>
                </c:pt>
                <c:pt idx="5421">
                  <c:v>44517.047950127308</c:v>
                </c:pt>
                <c:pt idx="5422">
                  <c:v>44517.050033587962</c:v>
                </c:pt>
                <c:pt idx="5423">
                  <c:v>44517.052116828701</c:v>
                </c:pt>
                <c:pt idx="5424">
                  <c:v>44517.05420017361</c:v>
                </c:pt>
                <c:pt idx="5425">
                  <c:v>44517.056284027778</c:v>
                </c:pt>
                <c:pt idx="5426">
                  <c:v>44517.058366724537</c:v>
                </c:pt>
                <c:pt idx="5427">
                  <c:v>44517.060450023127</c:v>
                </c:pt>
                <c:pt idx="5428">
                  <c:v>44517.066700393523</c:v>
                </c:pt>
                <c:pt idx="5429">
                  <c:v>44517.068783287017</c:v>
                </c:pt>
                <c:pt idx="5430">
                  <c:v>44517.070866770831</c:v>
                </c:pt>
                <c:pt idx="5431">
                  <c:v>44517.072950011578</c:v>
                </c:pt>
                <c:pt idx="5432">
                  <c:v>44517.075033298621</c:v>
                </c:pt>
                <c:pt idx="5433">
                  <c:v>44517.077116655077</c:v>
                </c:pt>
                <c:pt idx="5434">
                  <c:v>44517.079199837957</c:v>
                </c:pt>
                <c:pt idx="5435">
                  <c:v>44517.081283391213</c:v>
                </c:pt>
                <c:pt idx="5436">
                  <c:v>44517.083366851853</c:v>
                </c:pt>
                <c:pt idx="5437">
                  <c:v>44517.08961688658</c:v>
                </c:pt>
                <c:pt idx="5438">
                  <c:v>44517.091700104153</c:v>
                </c:pt>
                <c:pt idx="5439">
                  <c:v>44517.09378343742</c:v>
                </c:pt>
                <c:pt idx="5440">
                  <c:v>44517.095866782372</c:v>
                </c:pt>
                <c:pt idx="5441">
                  <c:v>44517.097950115662</c:v>
                </c:pt>
                <c:pt idx="5442">
                  <c:v>44517.100033449082</c:v>
                </c:pt>
                <c:pt idx="5443">
                  <c:v>44517.10211659722</c:v>
                </c:pt>
                <c:pt idx="5444">
                  <c:v>44517.104199930553</c:v>
                </c:pt>
                <c:pt idx="5445">
                  <c:v>44517.106283414352</c:v>
                </c:pt>
                <c:pt idx="5446">
                  <c:v>44517.108366666653</c:v>
                </c:pt>
                <c:pt idx="5447">
                  <c:v>44517.112533310203</c:v>
                </c:pt>
                <c:pt idx="5448">
                  <c:v>44517.114616689818</c:v>
                </c:pt>
                <c:pt idx="5449">
                  <c:v>44517.11670027778</c:v>
                </c:pt>
                <c:pt idx="5450">
                  <c:v>44517.118783599537</c:v>
                </c:pt>
                <c:pt idx="5451">
                  <c:v>44517.120866620353</c:v>
                </c:pt>
                <c:pt idx="5452">
                  <c:v>44517.122950486111</c:v>
                </c:pt>
                <c:pt idx="5453">
                  <c:v>44517.125033460623</c:v>
                </c:pt>
                <c:pt idx="5454">
                  <c:v>44517.127116655072</c:v>
                </c:pt>
                <c:pt idx="5455">
                  <c:v>44517.129200150463</c:v>
                </c:pt>
                <c:pt idx="5456">
                  <c:v>44517.131283414346</c:v>
                </c:pt>
                <c:pt idx="5457">
                  <c:v>44517.133367083261</c:v>
                </c:pt>
                <c:pt idx="5458">
                  <c:v>44517.135450324073</c:v>
                </c:pt>
                <c:pt idx="5459">
                  <c:v>44517.137533368063</c:v>
                </c:pt>
                <c:pt idx="5460">
                  <c:v>44517.139616574073</c:v>
                </c:pt>
                <c:pt idx="5461">
                  <c:v>44517.141699733773</c:v>
                </c:pt>
                <c:pt idx="5462">
                  <c:v>44517.145866550927</c:v>
                </c:pt>
                <c:pt idx="5463">
                  <c:v>44517.147950150473</c:v>
                </c:pt>
                <c:pt idx="5464">
                  <c:v>44517.150033229198</c:v>
                </c:pt>
                <c:pt idx="5465">
                  <c:v>44517.152116655103</c:v>
                </c:pt>
                <c:pt idx="5466">
                  <c:v>44517.154200185199</c:v>
                </c:pt>
                <c:pt idx="5467">
                  <c:v>44517.156283298609</c:v>
                </c:pt>
                <c:pt idx="5468">
                  <c:v>44517.160449953633</c:v>
                </c:pt>
                <c:pt idx="5469">
                  <c:v>44517.162533437498</c:v>
                </c:pt>
                <c:pt idx="5470">
                  <c:v>44517.168786261573</c:v>
                </c:pt>
                <c:pt idx="5471">
                  <c:v>44517.170866759247</c:v>
                </c:pt>
                <c:pt idx="5472">
                  <c:v>44517.172949861073</c:v>
                </c:pt>
                <c:pt idx="5473">
                  <c:v>44517.175033472231</c:v>
                </c:pt>
                <c:pt idx="5474">
                  <c:v>44517.177116805557</c:v>
                </c:pt>
                <c:pt idx="5475">
                  <c:v>44517.179200370367</c:v>
                </c:pt>
                <c:pt idx="5476">
                  <c:v>44517.181283229169</c:v>
                </c:pt>
                <c:pt idx="5477">
                  <c:v>44517.183366956022</c:v>
                </c:pt>
                <c:pt idx="5478">
                  <c:v>44517.185450381927</c:v>
                </c:pt>
                <c:pt idx="5479">
                  <c:v>44517.187533460637</c:v>
                </c:pt>
                <c:pt idx="5480">
                  <c:v>44517.193783043898</c:v>
                </c:pt>
                <c:pt idx="5481">
                  <c:v>44517.197949895817</c:v>
                </c:pt>
                <c:pt idx="5482">
                  <c:v>44517.200033194451</c:v>
                </c:pt>
                <c:pt idx="5483">
                  <c:v>44517.202116886583</c:v>
                </c:pt>
                <c:pt idx="5484">
                  <c:v>44517.204200231477</c:v>
                </c:pt>
                <c:pt idx="5485">
                  <c:v>44517.206283321757</c:v>
                </c:pt>
                <c:pt idx="5486">
                  <c:v>44517.208366516177</c:v>
                </c:pt>
                <c:pt idx="5487">
                  <c:v>44517.210449976861</c:v>
                </c:pt>
                <c:pt idx="5488">
                  <c:v>44517.214616504629</c:v>
                </c:pt>
                <c:pt idx="5489">
                  <c:v>44517.216699907411</c:v>
                </c:pt>
                <c:pt idx="5490">
                  <c:v>44517.218783750002</c:v>
                </c:pt>
                <c:pt idx="5491">
                  <c:v>44517.222949907373</c:v>
                </c:pt>
                <c:pt idx="5492">
                  <c:v>44517.225033148148</c:v>
                </c:pt>
                <c:pt idx="5493">
                  <c:v>44517.229199976828</c:v>
                </c:pt>
                <c:pt idx="5494">
                  <c:v>44517.231283773122</c:v>
                </c:pt>
                <c:pt idx="5495">
                  <c:v>44517.233366851768</c:v>
                </c:pt>
                <c:pt idx="5496">
                  <c:v>44517.235450196757</c:v>
                </c:pt>
                <c:pt idx="5497">
                  <c:v>44517.237533113417</c:v>
                </c:pt>
                <c:pt idx="5498">
                  <c:v>44517.239616388899</c:v>
                </c:pt>
                <c:pt idx="5499">
                  <c:v>44517.24170003464</c:v>
                </c:pt>
                <c:pt idx="5500">
                  <c:v>44517.243783136582</c:v>
                </c:pt>
                <c:pt idx="5501">
                  <c:v>44517.245866354169</c:v>
                </c:pt>
                <c:pt idx="5502">
                  <c:v>44517.24794995362</c:v>
                </c:pt>
                <c:pt idx="5503">
                  <c:v>44517.250033518518</c:v>
                </c:pt>
                <c:pt idx="5504">
                  <c:v>44517.254199861112</c:v>
                </c:pt>
                <c:pt idx="5505">
                  <c:v>44517.256283125003</c:v>
                </c:pt>
                <c:pt idx="5506">
                  <c:v>44517.258366493057</c:v>
                </c:pt>
                <c:pt idx="5507">
                  <c:v>44517.260449745292</c:v>
                </c:pt>
                <c:pt idx="5508">
                  <c:v>44517.262533333327</c:v>
                </c:pt>
                <c:pt idx="5509">
                  <c:v>44517.266699826389</c:v>
                </c:pt>
                <c:pt idx="5510">
                  <c:v>44517.26878348372</c:v>
                </c:pt>
                <c:pt idx="5511">
                  <c:v>44517.270866481478</c:v>
                </c:pt>
                <c:pt idx="5512">
                  <c:v>44517.272950057872</c:v>
                </c:pt>
                <c:pt idx="5513">
                  <c:v>44517.275033275473</c:v>
                </c:pt>
                <c:pt idx="5514">
                  <c:v>44517.277116469908</c:v>
                </c:pt>
                <c:pt idx="5515">
                  <c:v>44517.279200393517</c:v>
                </c:pt>
                <c:pt idx="5516">
                  <c:v>44517.2812834375</c:v>
                </c:pt>
                <c:pt idx="5517">
                  <c:v>44517.285450428237</c:v>
                </c:pt>
                <c:pt idx="5518">
                  <c:v>44517.287533171293</c:v>
                </c:pt>
                <c:pt idx="5519">
                  <c:v>44517.289616354181</c:v>
                </c:pt>
                <c:pt idx="5520">
                  <c:v>44517.291700104091</c:v>
                </c:pt>
                <c:pt idx="5521">
                  <c:v>44517.293783182737</c:v>
                </c:pt>
                <c:pt idx="5522">
                  <c:v>44517.295866574073</c:v>
                </c:pt>
                <c:pt idx="5523">
                  <c:v>44517.297949768443</c:v>
                </c:pt>
                <c:pt idx="5524">
                  <c:v>44517.300033414351</c:v>
                </c:pt>
                <c:pt idx="5525">
                  <c:v>44517.302116874998</c:v>
                </c:pt>
                <c:pt idx="5526">
                  <c:v>44517.304199814818</c:v>
                </c:pt>
                <c:pt idx="5527">
                  <c:v>44517.306283171303</c:v>
                </c:pt>
                <c:pt idx="5528">
                  <c:v>44517.308366666657</c:v>
                </c:pt>
                <c:pt idx="5529">
                  <c:v>44517.310450173609</c:v>
                </c:pt>
                <c:pt idx="5530">
                  <c:v>44517.312533136603</c:v>
                </c:pt>
                <c:pt idx="5531">
                  <c:v>44517.314616597221</c:v>
                </c:pt>
                <c:pt idx="5532">
                  <c:v>44517.316699803239</c:v>
                </c:pt>
                <c:pt idx="5533">
                  <c:v>44517.322950046299</c:v>
                </c:pt>
                <c:pt idx="5534">
                  <c:v>44517.325033414352</c:v>
                </c:pt>
                <c:pt idx="5535">
                  <c:v>44517.32711648148</c:v>
                </c:pt>
                <c:pt idx="5536">
                  <c:v>44517.329199907414</c:v>
                </c:pt>
                <c:pt idx="5537">
                  <c:v>44517.331283252322</c:v>
                </c:pt>
                <c:pt idx="5538">
                  <c:v>44517.333366817133</c:v>
                </c:pt>
                <c:pt idx="5539">
                  <c:v>44517.335449918981</c:v>
                </c:pt>
                <c:pt idx="5540">
                  <c:v>44517.337533055557</c:v>
                </c:pt>
                <c:pt idx="5541">
                  <c:v>44517.339616504629</c:v>
                </c:pt>
                <c:pt idx="5542">
                  <c:v>44517.341700150457</c:v>
                </c:pt>
                <c:pt idx="5543">
                  <c:v>44517.343783252312</c:v>
                </c:pt>
                <c:pt idx="5544">
                  <c:v>44517.345866840282</c:v>
                </c:pt>
                <c:pt idx="5545">
                  <c:v>44517.350033784722</c:v>
                </c:pt>
                <c:pt idx="5546">
                  <c:v>44517.352117233801</c:v>
                </c:pt>
                <c:pt idx="5547">
                  <c:v>44517.3541999769</c:v>
                </c:pt>
                <c:pt idx="5548">
                  <c:v>44517.356283414352</c:v>
                </c:pt>
                <c:pt idx="5549">
                  <c:v>44517.358367187502</c:v>
                </c:pt>
                <c:pt idx="5550">
                  <c:v>44517.360450069427</c:v>
                </c:pt>
                <c:pt idx="5551">
                  <c:v>44517.362533345004</c:v>
                </c:pt>
                <c:pt idx="5552">
                  <c:v>44517.364616701387</c:v>
                </c:pt>
                <c:pt idx="5553">
                  <c:v>44517.366699837963</c:v>
                </c:pt>
                <c:pt idx="5554">
                  <c:v>44517.368783206017</c:v>
                </c:pt>
                <c:pt idx="5555">
                  <c:v>44517.370866296304</c:v>
                </c:pt>
                <c:pt idx="5556">
                  <c:v>44517.37503328704</c:v>
                </c:pt>
                <c:pt idx="5557">
                  <c:v>44517.379200243056</c:v>
                </c:pt>
                <c:pt idx="5558">
                  <c:v>44517.381283657407</c:v>
                </c:pt>
                <c:pt idx="5559">
                  <c:v>44517.38336659722</c:v>
                </c:pt>
                <c:pt idx="5560">
                  <c:v>44517.385450173613</c:v>
                </c:pt>
                <c:pt idx="5561">
                  <c:v>44517.387533020832</c:v>
                </c:pt>
                <c:pt idx="5562">
                  <c:v>44517.389616701388</c:v>
                </c:pt>
                <c:pt idx="5563">
                  <c:v>44517.391699988431</c:v>
                </c:pt>
                <c:pt idx="5564">
                  <c:v>44517.393783275453</c:v>
                </c:pt>
                <c:pt idx="5565">
                  <c:v>44517.395866458333</c:v>
                </c:pt>
                <c:pt idx="5566">
                  <c:v>44517.397950115723</c:v>
                </c:pt>
                <c:pt idx="5567">
                  <c:v>44517.400033310201</c:v>
                </c:pt>
                <c:pt idx="5568">
                  <c:v>44517.402116354198</c:v>
                </c:pt>
                <c:pt idx="5569">
                  <c:v>44517.404200046301</c:v>
                </c:pt>
                <c:pt idx="5570">
                  <c:v>44517.406283275472</c:v>
                </c:pt>
                <c:pt idx="5571">
                  <c:v>44517.408366597221</c:v>
                </c:pt>
                <c:pt idx="5572">
                  <c:v>44517.410450208343</c:v>
                </c:pt>
                <c:pt idx="5573">
                  <c:v>44517.414616504633</c:v>
                </c:pt>
                <c:pt idx="5574">
                  <c:v>44517.416700173613</c:v>
                </c:pt>
                <c:pt idx="5575">
                  <c:v>44517.418783055553</c:v>
                </c:pt>
                <c:pt idx="5576">
                  <c:v>44517.422949664353</c:v>
                </c:pt>
                <c:pt idx="5577">
                  <c:v>44517.425033067128</c:v>
                </c:pt>
                <c:pt idx="5578">
                  <c:v>44517.427116620347</c:v>
                </c:pt>
                <c:pt idx="5579">
                  <c:v>44517.429200069433</c:v>
                </c:pt>
                <c:pt idx="5580">
                  <c:v>44517.431283344908</c:v>
                </c:pt>
                <c:pt idx="5581">
                  <c:v>44517.435449699071</c:v>
                </c:pt>
                <c:pt idx="5582">
                  <c:v>44517.437533298609</c:v>
                </c:pt>
                <c:pt idx="5583">
                  <c:v>44517.439616516203</c:v>
                </c:pt>
                <c:pt idx="5584">
                  <c:v>44517.441699872688</c:v>
                </c:pt>
                <c:pt idx="5585">
                  <c:v>44517.443783483774</c:v>
                </c:pt>
                <c:pt idx="5586">
                  <c:v>44517.445866655093</c:v>
                </c:pt>
                <c:pt idx="5587">
                  <c:v>44517.447949976849</c:v>
                </c:pt>
                <c:pt idx="5588">
                  <c:v>44517.450033321758</c:v>
                </c:pt>
                <c:pt idx="5589">
                  <c:v>44517.452116631946</c:v>
                </c:pt>
                <c:pt idx="5590">
                  <c:v>44517.454199861109</c:v>
                </c:pt>
                <c:pt idx="5591">
                  <c:v>44517.456283182881</c:v>
                </c:pt>
                <c:pt idx="5592">
                  <c:v>44517.4583666088</c:v>
                </c:pt>
                <c:pt idx="5593">
                  <c:v>44517.460449872677</c:v>
                </c:pt>
                <c:pt idx="5594">
                  <c:v>44517.462533171303</c:v>
                </c:pt>
                <c:pt idx="5595">
                  <c:v>44517.464616516198</c:v>
                </c:pt>
                <c:pt idx="5596">
                  <c:v>44517.466700162033</c:v>
                </c:pt>
                <c:pt idx="5597">
                  <c:v>44517.468783055563</c:v>
                </c:pt>
                <c:pt idx="5598">
                  <c:v>44517.470866631927</c:v>
                </c:pt>
                <c:pt idx="5599">
                  <c:v>44517.472949687501</c:v>
                </c:pt>
                <c:pt idx="5600">
                  <c:v>44517.475033287039</c:v>
                </c:pt>
                <c:pt idx="5601">
                  <c:v>44517.477116759263</c:v>
                </c:pt>
                <c:pt idx="5602">
                  <c:v>44517.479200057867</c:v>
                </c:pt>
                <c:pt idx="5603">
                  <c:v>44517.485449791653</c:v>
                </c:pt>
                <c:pt idx="5604">
                  <c:v>44517.48961665509</c:v>
                </c:pt>
                <c:pt idx="5605">
                  <c:v>44517.493783229147</c:v>
                </c:pt>
                <c:pt idx="5606">
                  <c:v>44517.495866469908</c:v>
                </c:pt>
                <c:pt idx="5607">
                  <c:v>44517.5042000463</c:v>
                </c:pt>
                <c:pt idx="5608">
                  <c:v>44517.506283229181</c:v>
                </c:pt>
                <c:pt idx="5609">
                  <c:v>44517.508366620372</c:v>
                </c:pt>
                <c:pt idx="5610">
                  <c:v>44517.512533368063</c:v>
                </c:pt>
                <c:pt idx="5611">
                  <c:v>44517.514616446802</c:v>
                </c:pt>
                <c:pt idx="5612">
                  <c:v>44517.516699965279</c:v>
                </c:pt>
                <c:pt idx="5613">
                  <c:v>44517.518783113417</c:v>
                </c:pt>
                <c:pt idx="5614">
                  <c:v>44517.520866701307</c:v>
                </c:pt>
                <c:pt idx="5615">
                  <c:v>44517.522950312501</c:v>
                </c:pt>
                <c:pt idx="5616">
                  <c:v>44517.525033263883</c:v>
                </c:pt>
                <c:pt idx="5617">
                  <c:v>44517.527116585567</c:v>
                </c:pt>
                <c:pt idx="5618">
                  <c:v>44517.529200555553</c:v>
                </c:pt>
                <c:pt idx="5619">
                  <c:v>44517.533366550917</c:v>
                </c:pt>
                <c:pt idx="5620">
                  <c:v>44517.535450277777</c:v>
                </c:pt>
                <c:pt idx="5621">
                  <c:v>44517.537532951377</c:v>
                </c:pt>
                <c:pt idx="5622">
                  <c:v>44517.539616620372</c:v>
                </c:pt>
                <c:pt idx="5623">
                  <c:v>44517.545866678243</c:v>
                </c:pt>
                <c:pt idx="5624">
                  <c:v>44517.547950069427</c:v>
                </c:pt>
                <c:pt idx="5625">
                  <c:v>44517.550033368061</c:v>
                </c:pt>
                <c:pt idx="5626">
                  <c:v>44517.552116562503</c:v>
                </c:pt>
                <c:pt idx="5627">
                  <c:v>44517.554199965278</c:v>
                </c:pt>
                <c:pt idx="5628">
                  <c:v>44517.556283229198</c:v>
                </c:pt>
                <c:pt idx="5629">
                  <c:v>44517.558366747682</c:v>
                </c:pt>
                <c:pt idx="5630">
                  <c:v>44517.560450092598</c:v>
                </c:pt>
                <c:pt idx="5631">
                  <c:v>44517.562533194461</c:v>
                </c:pt>
                <c:pt idx="5632">
                  <c:v>44517.564617083342</c:v>
                </c:pt>
                <c:pt idx="5633">
                  <c:v>44517.568783229173</c:v>
                </c:pt>
                <c:pt idx="5634">
                  <c:v>44517.570866504633</c:v>
                </c:pt>
                <c:pt idx="5635">
                  <c:v>44517.572949814807</c:v>
                </c:pt>
                <c:pt idx="5636">
                  <c:v>44517.577116990738</c:v>
                </c:pt>
                <c:pt idx="5637">
                  <c:v>44517.581283391213</c:v>
                </c:pt>
                <c:pt idx="5638">
                  <c:v>44517.583366435189</c:v>
                </c:pt>
                <c:pt idx="5639">
                  <c:v>44517.585449918981</c:v>
                </c:pt>
                <c:pt idx="5640">
                  <c:v>44517.587533391212</c:v>
                </c:pt>
                <c:pt idx="5641">
                  <c:v>44517.589616574071</c:v>
                </c:pt>
                <c:pt idx="5642">
                  <c:v>44517.591699918979</c:v>
                </c:pt>
                <c:pt idx="5643">
                  <c:v>44517.593783506862</c:v>
                </c:pt>
                <c:pt idx="5644">
                  <c:v>44517.595866493059</c:v>
                </c:pt>
                <c:pt idx="5645">
                  <c:v>44517.597950324081</c:v>
                </c:pt>
                <c:pt idx="5646">
                  <c:v>44517.600033194452</c:v>
                </c:pt>
                <c:pt idx="5647">
                  <c:v>44517.602116643517</c:v>
                </c:pt>
                <c:pt idx="5648">
                  <c:v>44517.604200011578</c:v>
                </c:pt>
                <c:pt idx="5649">
                  <c:v>44517.606283368063</c:v>
                </c:pt>
                <c:pt idx="5650">
                  <c:v>44517.614616585633</c:v>
                </c:pt>
                <c:pt idx="5651">
                  <c:v>44517.616699861108</c:v>
                </c:pt>
                <c:pt idx="5652">
                  <c:v>44517.618783171267</c:v>
                </c:pt>
                <c:pt idx="5653">
                  <c:v>44517.620866678233</c:v>
                </c:pt>
                <c:pt idx="5654">
                  <c:v>44517.622949837947</c:v>
                </c:pt>
                <c:pt idx="5655">
                  <c:v>44517.62503371518</c:v>
                </c:pt>
                <c:pt idx="5656">
                  <c:v>44517.62711645833</c:v>
                </c:pt>
                <c:pt idx="5657">
                  <c:v>44517.629199780073</c:v>
                </c:pt>
                <c:pt idx="5658">
                  <c:v>44517.631283356481</c:v>
                </c:pt>
                <c:pt idx="5659">
                  <c:v>44517.633366330992</c:v>
                </c:pt>
                <c:pt idx="5660">
                  <c:v>44517.635449837922</c:v>
                </c:pt>
                <c:pt idx="5661">
                  <c:v>44517.637533460627</c:v>
                </c:pt>
                <c:pt idx="5662">
                  <c:v>44517.64170028927</c:v>
                </c:pt>
                <c:pt idx="5663">
                  <c:v>44517.643783518441</c:v>
                </c:pt>
                <c:pt idx="5664">
                  <c:v>44517.647950069433</c:v>
                </c:pt>
                <c:pt idx="5665">
                  <c:v>44517.65211664352</c:v>
                </c:pt>
                <c:pt idx="5666">
                  <c:v>44517.654199675933</c:v>
                </c:pt>
                <c:pt idx="5667">
                  <c:v>44517.656283483797</c:v>
                </c:pt>
                <c:pt idx="5668">
                  <c:v>44517.658366759257</c:v>
                </c:pt>
                <c:pt idx="5669">
                  <c:v>44517.660450023133</c:v>
                </c:pt>
                <c:pt idx="5670">
                  <c:v>44517.662533252318</c:v>
                </c:pt>
                <c:pt idx="5671">
                  <c:v>44517.664616550923</c:v>
                </c:pt>
                <c:pt idx="5672">
                  <c:v>44517.666700405083</c:v>
                </c:pt>
                <c:pt idx="5673">
                  <c:v>44517.668783275447</c:v>
                </c:pt>
                <c:pt idx="5674">
                  <c:v>44517.670866423607</c:v>
                </c:pt>
                <c:pt idx="5675">
                  <c:v>44517.672950162043</c:v>
                </c:pt>
                <c:pt idx="5676">
                  <c:v>44517.677116932871</c:v>
                </c:pt>
                <c:pt idx="5677">
                  <c:v>44517.679199953673</c:v>
                </c:pt>
                <c:pt idx="5678">
                  <c:v>44517.681283252306</c:v>
                </c:pt>
                <c:pt idx="5679">
                  <c:v>44517.683366666592</c:v>
                </c:pt>
                <c:pt idx="5680">
                  <c:v>44517.685449837947</c:v>
                </c:pt>
                <c:pt idx="5681">
                  <c:v>44517.68753333333</c:v>
                </c:pt>
                <c:pt idx="5682">
                  <c:v>44517.689616875003</c:v>
                </c:pt>
                <c:pt idx="5683">
                  <c:v>44517.691700335548</c:v>
                </c:pt>
                <c:pt idx="5684">
                  <c:v>44517.691700682743</c:v>
                </c:pt>
                <c:pt idx="5685">
                  <c:v>44517.693783159622</c:v>
                </c:pt>
                <c:pt idx="5686">
                  <c:v>44517.700033703703</c:v>
                </c:pt>
                <c:pt idx="5687">
                  <c:v>44517.702116550929</c:v>
                </c:pt>
                <c:pt idx="5688">
                  <c:v>44517.704200173597</c:v>
                </c:pt>
                <c:pt idx="5689">
                  <c:v>44517.706283402782</c:v>
                </c:pt>
                <c:pt idx="5690">
                  <c:v>44517.708366712963</c:v>
                </c:pt>
                <c:pt idx="5691">
                  <c:v>44517.710449999999</c:v>
                </c:pt>
                <c:pt idx="5692">
                  <c:v>44517.712533518519</c:v>
                </c:pt>
                <c:pt idx="5693">
                  <c:v>44517.71461649306</c:v>
                </c:pt>
                <c:pt idx="5694">
                  <c:v>44517.716699652781</c:v>
                </c:pt>
                <c:pt idx="5695">
                  <c:v>44517.718783414362</c:v>
                </c:pt>
                <c:pt idx="5696">
                  <c:v>44517.720866620373</c:v>
                </c:pt>
                <c:pt idx="5697">
                  <c:v>44517.722949872667</c:v>
                </c:pt>
                <c:pt idx="5698">
                  <c:v>44517.725033576367</c:v>
                </c:pt>
                <c:pt idx="5699">
                  <c:v>44517.727116701302</c:v>
                </c:pt>
                <c:pt idx="5700">
                  <c:v>44517.729200115653</c:v>
                </c:pt>
                <c:pt idx="5701">
                  <c:v>44517.731283217567</c:v>
                </c:pt>
                <c:pt idx="5702">
                  <c:v>44517.733366817047</c:v>
                </c:pt>
                <c:pt idx="5703">
                  <c:v>44517.735449780012</c:v>
                </c:pt>
                <c:pt idx="5704">
                  <c:v>44517.737533425927</c:v>
                </c:pt>
                <c:pt idx="5705">
                  <c:v>44517.739616631923</c:v>
                </c:pt>
                <c:pt idx="5706">
                  <c:v>44517.741699814796</c:v>
                </c:pt>
                <c:pt idx="5707">
                  <c:v>44517.74378315964</c:v>
                </c:pt>
                <c:pt idx="5708">
                  <c:v>44517.745867106481</c:v>
                </c:pt>
                <c:pt idx="5709">
                  <c:v>44517.747949942132</c:v>
                </c:pt>
                <c:pt idx="5710">
                  <c:v>44517.750033217599</c:v>
                </c:pt>
                <c:pt idx="5711">
                  <c:v>44517.752116585623</c:v>
                </c:pt>
                <c:pt idx="5712">
                  <c:v>44517.754199988427</c:v>
                </c:pt>
                <c:pt idx="5713">
                  <c:v>44517.756283553223</c:v>
                </c:pt>
                <c:pt idx="5714">
                  <c:v>44517.75836709491</c:v>
                </c:pt>
                <c:pt idx="5715">
                  <c:v>44517.760450127273</c:v>
                </c:pt>
                <c:pt idx="5716">
                  <c:v>44517.762533773152</c:v>
                </c:pt>
                <c:pt idx="5717">
                  <c:v>44517.764617048611</c:v>
                </c:pt>
                <c:pt idx="5718">
                  <c:v>44517.768783541564</c:v>
                </c:pt>
                <c:pt idx="5719">
                  <c:v>44517.770866597217</c:v>
                </c:pt>
                <c:pt idx="5720">
                  <c:v>44517.772949895843</c:v>
                </c:pt>
                <c:pt idx="5721">
                  <c:v>44517.77711653927</c:v>
                </c:pt>
                <c:pt idx="5722">
                  <c:v>44517.779199826393</c:v>
                </c:pt>
                <c:pt idx="5723">
                  <c:v>44517.781283136581</c:v>
                </c:pt>
                <c:pt idx="5724">
                  <c:v>44517.783366493059</c:v>
                </c:pt>
                <c:pt idx="5725">
                  <c:v>44517.785449849544</c:v>
                </c:pt>
                <c:pt idx="5726">
                  <c:v>44517.787533680559</c:v>
                </c:pt>
                <c:pt idx="5727">
                  <c:v>44517.789616539347</c:v>
                </c:pt>
                <c:pt idx="5728">
                  <c:v>44517.793783298577</c:v>
                </c:pt>
                <c:pt idx="5729">
                  <c:v>44517.795866689718</c:v>
                </c:pt>
                <c:pt idx="5730">
                  <c:v>44517.797949942127</c:v>
                </c:pt>
                <c:pt idx="5731">
                  <c:v>44517.800033125</c:v>
                </c:pt>
                <c:pt idx="5732">
                  <c:v>44517.802116666673</c:v>
                </c:pt>
                <c:pt idx="5733">
                  <c:v>44517.804199907412</c:v>
                </c:pt>
                <c:pt idx="5734">
                  <c:v>44517.806283148202</c:v>
                </c:pt>
                <c:pt idx="5735">
                  <c:v>44517.808367048608</c:v>
                </c:pt>
                <c:pt idx="5736">
                  <c:v>44517.810450324097</c:v>
                </c:pt>
                <c:pt idx="5737">
                  <c:v>44517.812533530101</c:v>
                </c:pt>
                <c:pt idx="5738">
                  <c:v>44517.814616724601</c:v>
                </c:pt>
                <c:pt idx="5739">
                  <c:v>44517.820866516187</c:v>
                </c:pt>
                <c:pt idx="5740">
                  <c:v>44517.822950069443</c:v>
                </c:pt>
                <c:pt idx="5741">
                  <c:v>44517.825033611072</c:v>
                </c:pt>
                <c:pt idx="5742">
                  <c:v>44517.82711648148</c:v>
                </c:pt>
                <c:pt idx="5743">
                  <c:v>44517.829199780077</c:v>
                </c:pt>
                <c:pt idx="5744">
                  <c:v>44517.831283321757</c:v>
                </c:pt>
                <c:pt idx="5745">
                  <c:v>44517.83336640046</c:v>
                </c:pt>
                <c:pt idx="5746">
                  <c:v>44517.835450069433</c:v>
                </c:pt>
                <c:pt idx="5747">
                  <c:v>44517.837533645841</c:v>
                </c:pt>
                <c:pt idx="5748">
                  <c:v>44517.841700486111</c:v>
                </c:pt>
                <c:pt idx="5749">
                  <c:v>44517.843783483782</c:v>
                </c:pt>
                <c:pt idx="5750">
                  <c:v>44517.845866365737</c:v>
                </c:pt>
                <c:pt idx="5751">
                  <c:v>44517.847949976851</c:v>
                </c:pt>
                <c:pt idx="5752">
                  <c:v>44517.850032997703</c:v>
                </c:pt>
                <c:pt idx="5753">
                  <c:v>44517.852116562499</c:v>
                </c:pt>
                <c:pt idx="5754">
                  <c:v>44517.85420011574</c:v>
                </c:pt>
                <c:pt idx="5755">
                  <c:v>44517.856283715279</c:v>
                </c:pt>
                <c:pt idx="5756">
                  <c:v>44517.860449918982</c:v>
                </c:pt>
                <c:pt idx="5757">
                  <c:v>44517.862533472231</c:v>
                </c:pt>
                <c:pt idx="5758">
                  <c:v>44517.86461675926</c:v>
                </c:pt>
                <c:pt idx="5759">
                  <c:v>44517.866699872699</c:v>
                </c:pt>
                <c:pt idx="5760">
                  <c:v>44517.868783263883</c:v>
                </c:pt>
                <c:pt idx="5761">
                  <c:v>44517.872949872683</c:v>
                </c:pt>
                <c:pt idx="5762">
                  <c:v>44517.87503333333</c:v>
                </c:pt>
                <c:pt idx="5763">
                  <c:v>44517.877117013893</c:v>
                </c:pt>
                <c:pt idx="5764">
                  <c:v>44517.87919994213</c:v>
                </c:pt>
                <c:pt idx="5765">
                  <c:v>44517.881283472219</c:v>
                </c:pt>
                <c:pt idx="5766">
                  <c:v>44517.883366539347</c:v>
                </c:pt>
                <c:pt idx="5767">
                  <c:v>44517.885450150461</c:v>
                </c:pt>
                <c:pt idx="5768">
                  <c:v>44517.887533206042</c:v>
                </c:pt>
                <c:pt idx="5769">
                  <c:v>44517.889616967601</c:v>
                </c:pt>
                <c:pt idx="5770">
                  <c:v>44517.89170039352</c:v>
                </c:pt>
                <c:pt idx="5771">
                  <c:v>44517.893783240717</c:v>
                </c:pt>
                <c:pt idx="5772">
                  <c:v>44517.895866562503</c:v>
                </c:pt>
                <c:pt idx="5773">
                  <c:v>44517.897949930557</c:v>
                </c:pt>
                <c:pt idx="5774">
                  <c:v>44517.90003326389</c:v>
                </c:pt>
                <c:pt idx="5775">
                  <c:v>44517.902116400481</c:v>
                </c:pt>
                <c:pt idx="5776">
                  <c:v>44517.904200300931</c:v>
                </c:pt>
                <c:pt idx="5777">
                  <c:v>44517.906283958342</c:v>
                </c:pt>
                <c:pt idx="5778">
                  <c:v>44517.908366828713</c:v>
                </c:pt>
                <c:pt idx="5779">
                  <c:v>44517.910449768518</c:v>
                </c:pt>
                <c:pt idx="5780">
                  <c:v>44517.912533275499</c:v>
                </c:pt>
                <c:pt idx="5781">
                  <c:v>44517.914616793998</c:v>
                </c:pt>
                <c:pt idx="5782">
                  <c:v>44517.916700173613</c:v>
                </c:pt>
                <c:pt idx="5783">
                  <c:v>44517.918783506953</c:v>
                </c:pt>
                <c:pt idx="5784">
                  <c:v>44517.920867013883</c:v>
                </c:pt>
                <c:pt idx="5785">
                  <c:v>44517.922949826389</c:v>
                </c:pt>
                <c:pt idx="5786">
                  <c:v>44517.925033321757</c:v>
                </c:pt>
                <c:pt idx="5787">
                  <c:v>44517.927116701307</c:v>
                </c:pt>
                <c:pt idx="5788">
                  <c:v>44517.929199745347</c:v>
                </c:pt>
                <c:pt idx="5789">
                  <c:v>44517.931283043981</c:v>
                </c:pt>
                <c:pt idx="5790">
                  <c:v>44517.933366446763</c:v>
                </c:pt>
                <c:pt idx="5791">
                  <c:v>44517.935450138888</c:v>
                </c:pt>
                <c:pt idx="5792">
                  <c:v>44517.937533182871</c:v>
                </c:pt>
                <c:pt idx="5793">
                  <c:v>44517.943783425922</c:v>
                </c:pt>
                <c:pt idx="5794">
                  <c:v>44517.947949907408</c:v>
                </c:pt>
                <c:pt idx="5795">
                  <c:v>44517.950033298643</c:v>
                </c:pt>
                <c:pt idx="5796">
                  <c:v>44517.952116608802</c:v>
                </c:pt>
                <c:pt idx="5797">
                  <c:v>44517.954200115739</c:v>
                </c:pt>
                <c:pt idx="5798">
                  <c:v>44517.956283136598</c:v>
                </c:pt>
                <c:pt idx="5799">
                  <c:v>44517.962533414349</c:v>
                </c:pt>
                <c:pt idx="5800">
                  <c:v>44517.964616793979</c:v>
                </c:pt>
                <c:pt idx="5801">
                  <c:v>44517.966699675933</c:v>
                </c:pt>
                <c:pt idx="5802">
                  <c:v>44517.968783518503</c:v>
                </c:pt>
                <c:pt idx="5803">
                  <c:v>44517.972950381947</c:v>
                </c:pt>
                <c:pt idx="5804">
                  <c:v>44517.985449884247</c:v>
                </c:pt>
                <c:pt idx="5805">
                  <c:v>44517.987533391213</c:v>
                </c:pt>
                <c:pt idx="5806">
                  <c:v>44517.989616562503</c:v>
                </c:pt>
                <c:pt idx="5807">
                  <c:v>44517.993783506863</c:v>
                </c:pt>
                <c:pt idx="5808">
                  <c:v>44517.995866585567</c:v>
                </c:pt>
                <c:pt idx="5809">
                  <c:v>44517.995867280093</c:v>
                </c:pt>
                <c:pt idx="5810">
                  <c:v>44517.997949814773</c:v>
                </c:pt>
                <c:pt idx="5811">
                  <c:v>44518.002116747688</c:v>
                </c:pt>
                <c:pt idx="5812">
                  <c:v>44518.004200520831</c:v>
                </c:pt>
                <c:pt idx="5813">
                  <c:v>44518.006283414361</c:v>
                </c:pt>
                <c:pt idx="5814">
                  <c:v>44518.008366539347</c:v>
                </c:pt>
                <c:pt idx="5815">
                  <c:v>44518.01044982639</c:v>
                </c:pt>
                <c:pt idx="5816">
                  <c:v>44518.014616365741</c:v>
                </c:pt>
                <c:pt idx="5817">
                  <c:v>44518.016699837972</c:v>
                </c:pt>
                <c:pt idx="5818">
                  <c:v>44518.018783263877</c:v>
                </c:pt>
                <c:pt idx="5819">
                  <c:v>44518.020866793981</c:v>
                </c:pt>
                <c:pt idx="5820">
                  <c:v>44518.027116736113</c:v>
                </c:pt>
                <c:pt idx="5821">
                  <c:v>44518.029200127297</c:v>
                </c:pt>
                <c:pt idx="5822">
                  <c:v>44518.031283495373</c:v>
                </c:pt>
                <c:pt idx="5823">
                  <c:v>44518.033366932847</c:v>
                </c:pt>
                <c:pt idx="5824">
                  <c:v>44518.035450277777</c:v>
                </c:pt>
                <c:pt idx="5825">
                  <c:v>44518.037533263887</c:v>
                </c:pt>
                <c:pt idx="5826">
                  <c:v>44518.037533842602</c:v>
                </c:pt>
                <c:pt idx="5827">
                  <c:v>44518.039616944443</c:v>
                </c:pt>
                <c:pt idx="5828">
                  <c:v>44518.043783124987</c:v>
                </c:pt>
                <c:pt idx="5829">
                  <c:v>44518.047950196757</c:v>
                </c:pt>
                <c:pt idx="5830">
                  <c:v>44518.050033414351</c:v>
                </c:pt>
                <c:pt idx="5831">
                  <c:v>44518.054200023151</c:v>
                </c:pt>
                <c:pt idx="5832">
                  <c:v>44518.05836653935</c:v>
                </c:pt>
                <c:pt idx="5833">
                  <c:v>44518.060449814773</c:v>
                </c:pt>
                <c:pt idx="5834">
                  <c:v>44518.062533032411</c:v>
                </c:pt>
                <c:pt idx="5835">
                  <c:v>44518.066700000003</c:v>
                </c:pt>
                <c:pt idx="5836">
                  <c:v>44518.068783391187</c:v>
                </c:pt>
                <c:pt idx="5837">
                  <c:v>44518.070866643517</c:v>
                </c:pt>
                <c:pt idx="5838">
                  <c:v>44518.072950115733</c:v>
                </c:pt>
                <c:pt idx="5839">
                  <c:v>44518.075033287038</c:v>
                </c:pt>
                <c:pt idx="5840">
                  <c:v>44518.077116412038</c:v>
                </c:pt>
                <c:pt idx="5841">
                  <c:v>44518.079199930558</c:v>
                </c:pt>
                <c:pt idx="5842">
                  <c:v>44518.081283148153</c:v>
                </c:pt>
                <c:pt idx="5843">
                  <c:v>44518.083366631923</c:v>
                </c:pt>
                <c:pt idx="5844">
                  <c:v>44518.085450150473</c:v>
                </c:pt>
                <c:pt idx="5845">
                  <c:v>44518.087533692131</c:v>
                </c:pt>
                <c:pt idx="5846">
                  <c:v>44518.089617094913</c:v>
                </c:pt>
                <c:pt idx="5847">
                  <c:v>44518.091699826393</c:v>
                </c:pt>
                <c:pt idx="5848">
                  <c:v>44518.093783067023</c:v>
                </c:pt>
                <c:pt idx="5849">
                  <c:v>44518.095866655072</c:v>
                </c:pt>
                <c:pt idx="5850">
                  <c:v>44518.097950034717</c:v>
                </c:pt>
                <c:pt idx="5851">
                  <c:v>44518.100033368057</c:v>
                </c:pt>
                <c:pt idx="5852">
                  <c:v>44518.102116458344</c:v>
                </c:pt>
                <c:pt idx="5853">
                  <c:v>44518.104199803223</c:v>
                </c:pt>
                <c:pt idx="5854">
                  <c:v>44518.106283576388</c:v>
                </c:pt>
                <c:pt idx="5855">
                  <c:v>44518.108366435183</c:v>
                </c:pt>
                <c:pt idx="5856">
                  <c:v>44518.110449872693</c:v>
                </c:pt>
                <c:pt idx="5857">
                  <c:v>44518.112533495398</c:v>
                </c:pt>
                <c:pt idx="5858">
                  <c:v>44518.114616458341</c:v>
                </c:pt>
                <c:pt idx="5859">
                  <c:v>44518.11669988426</c:v>
                </c:pt>
                <c:pt idx="5860">
                  <c:v>44518.118783287027</c:v>
                </c:pt>
                <c:pt idx="5861">
                  <c:v>44518.120867106481</c:v>
                </c:pt>
                <c:pt idx="5862">
                  <c:v>44518.12295034722</c:v>
                </c:pt>
                <c:pt idx="5863">
                  <c:v>44518.125033310193</c:v>
                </c:pt>
                <c:pt idx="5864">
                  <c:v>44518.127116388889</c:v>
                </c:pt>
                <c:pt idx="5865">
                  <c:v>44518.129199803167</c:v>
                </c:pt>
                <c:pt idx="5866">
                  <c:v>44518.131283240727</c:v>
                </c:pt>
                <c:pt idx="5867">
                  <c:v>44518.135449826383</c:v>
                </c:pt>
                <c:pt idx="5868">
                  <c:v>44518.137533888897</c:v>
                </c:pt>
                <c:pt idx="5869">
                  <c:v>44518.13961697917</c:v>
                </c:pt>
                <c:pt idx="5870">
                  <c:v>44518.141699907414</c:v>
                </c:pt>
                <c:pt idx="5871">
                  <c:v>44518.143783321677</c:v>
                </c:pt>
                <c:pt idx="5872">
                  <c:v>44518.145866701307</c:v>
                </c:pt>
                <c:pt idx="5873">
                  <c:v>44518.147949791623</c:v>
                </c:pt>
                <c:pt idx="5874">
                  <c:v>44518.150033379628</c:v>
                </c:pt>
                <c:pt idx="5875">
                  <c:v>44518.152116701393</c:v>
                </c:pt>
                <c:pt idx="5876">
                  <c:v>44518.156283321761</c:v>
                </c:pt>
                <c:pt idx="5877">
                  <c:v>44518.160449884177</c:v>
                </c:pt>
                <c:pt idx="5878">
                  <c:v>44518.164616655093</c:v>
                </c:pt>
                <c:pt idx="5879">
                  <c:v>44518.166699988433</c:v>
                </c:pt>
                <c:pt idx="5880">
                  <c:v>44518.168783321678</c:v>
                </c:pt>
                <c:pt idx="5881">
                  <c:v>44518.170866631917</c:v>
                </c:pt>
                <c:pt idx="5882">
                  <c:v>44518.17295028935</c:v>
                </c:pt>
                <c:pt idx="5883">
                  <c:v>44518.175033344909</c:v>
                </c:pt>
                <c:pt idx="5884">
                  <c:v>44518.177116678227</c:v>
                </c:pt>
                <c:pt idx="5885">
                  <c:v>44518.179199953673</c:v>
                </c:pt>
                <c:pt idx="5886">
                  <c:v>44518.181283344908</c:v>
                </c:pt>
                <c:pt idx="5887">
                  <c:v>44518.183366863348</c:v>
                </c:pt>
                <c:pt idx="5888">
                  <c:v>44518.187533379627</c:v>
                </c:pt>
                <c:pt idx="5889">
                  <c:v>44518.189616851851</c:v>
                </c:pt>
                <c:pt idx="5890">
                  <c:v>44518.191699872667</c:v>
                </c:pt>
                <c:pt idx="5891">
                  <c:v>44518.195866400463</c:v>
                </c:pt>
                <c:pt idx="5892">
                  <c:v>44518.197950289323</c:v>
                </c:pt>
                <c:pt idx="5893">
                  <c:v>44518.20003334491</c:v>
                </c:pt>
                <c:pt idx="5894">
                  <c:v>44518.202116527777</c:v>
                </c:pt>
                <c:pt idx="5895">
                  <c:v>44518.204199849541</c:v>
                </c:pt>
                <c:pt idx="5896">
                  <c:v>44518.206283032407</c:v>
                </c:pt>
                <c:pt idx="5897">
                  <c:v>44518.208366724539</c:v>
                </c:pt>
                <c:pt idx="5898">
                  <c:v>44518.210450011567</c:v>
                </c:pt>
                <c:pt idx="5899">
                  <c:v>44518.212533333332</c:v>
                </c:pt>
                <c:pt idx="5900">
                  <c:v>44518.214617083337</c:v>
                </c:pt>
                <c:pt idx="5901">
                  <c:v>44518.216699930563</c:v>
                </c:pt>
                <c:pt idx="5902">
                  <c:v>44518.218783680553</c:v>
                </c:pt>
                <c:pt idx="5903">
                  <c:v>44518.222949988427</c:v>
                </c:pt>
                <c:pt idx="5904">
                  <c:v>44518.225033587893</c:v>
                </c:pt>
                <c:pt idx="5905">
                  <c:v>44518.231283252273</c:v>
                </c:pt>
                <c:pt idx="5906">
                  <c:v>44518.233366678192</c:v>
                </c:pt>
                <c:pt idx="5907">
                  <c:v>44518.235450023123</c:v>
                </c:pt>
                <c:pt idx="5908">
                  <c:v>44518.2375333565</c:v>
                </c:pt>
                <c:pt idx="5909">
                  <c:v>44518.239616435189</c:v>
                </c:pt>
                <c:pt idx="5910">
                  <c:v>44518.24170003464</c:v>
                </c:pt>
                <c:pt idx="5911">
                  <c:v>44518.243783518417</c:v>
                </c:pt>
                <c:pt idx="5912">
                  <c:v>44518.245866608777</c:v>
                </c:pt>
                <c:pt idx="5913">
                  <c:v>44518.24795005787</c:v>
                </c:pt>
                <c:pt idx="5914">
                  <c:v>44518.250033900462</c:v>
                </c:pt>
                <c:pt idx="5915">
                  <c:v>44518.252116539363</c:v>
                </c:pt>
                <c:pt idx="5916">
                  <c:v>44518.254199884257</c:v>
                </c:pt>
                <c:pt idx="5917">
                  <c:v>44518.256283171293</c:v>
                </c:pt>
                <c:pt idx="5918">
                  <c:v>44518.258366388902</c:v>
                </c:pt>
                <c:pt idx="5919">
                  <c:v>44518.260449699083</c:v>
                </c:pt>
                <c:pt idx="5920">
                  <c:v>44518.264616666653</c:v>
                </c:pt>
                <c:pt idx="5921">
                  <c:v>44518.266700069362</c:v>
                </c:pt>
                <c:pt idx="5922">
                  <c:v>44518.270866793981</c:v>
                </c:pt>
                <c:pt idx="5923">
                  <c:v>44518.272949884253</c:v>
                </c:pt>
                <c:pt idx="5924">
                  <c:v>44518.275033391197</c:v>
                </c:pt>
                <c:pt idx="5925">
                  <c:v>44518.277116921221</c:v>
                </c:pt>
                <c:pt idx="5926">
                  <c:v>44518.279200185178</c:v>
                </c:pt>
                <c:pt idx="5927">
                  <c:v>44518.281283101853</c:v>
                </c:pt>
                <c:pt idx="5928">
                  <c:v>44518.283366643504</c:v>
                </c:pt>
                <c:pt idx="5929">
                  <c:v>44518.285450000003</c:v>
                </c:pt>
                <c:pt idx="5930">
                  <c:v>44518.287533449082</c:v>
                </c:pt>
                <c:pt idx="5931">
                  <c:v>44518.293783414221</c:v>
                </c:pt>
                <c:pt idx="5932">
                  <c:v>44518.295866712891</c:v>
                </c:pt>
                <c:pt idx="5933">
                  <c:v>44518.297949942127</c:v>
                </c:pt>
                <c:pt idx="5934">
                  <c:v>44518.300033437503</c:v>
                </c:pt>
                <c:pt idx="5935">
                  <c:v>44518.302116874998</c:v>
                </c:pt>
                <c:pt idx="5936">
                  <c:v>44518.304200057872</c:v>
                </c:pt>
                <c:pt idx="5937">
                  <c:v>44518.306283287042</c:v>
                </c:pt>
                <c:pt idx="5938">
                  <c:v>44518.308366597223</c:v>
                </c:pt>
                <c:pt idx="5939">
                  <c:v>44518.310449918979</c:v>
                </c:pt>
                <c:pt idx="5940">
                  <c:v>44518.312533321761</c:v>
                </c:pt>
                <c:pt idx="5941">
                  <c:v>44518.314616932897</c:v>
                </c:pt>
                <c:pt idx="5942">
                  <c:v>44518.322950069443</c:v>
                </c:pt>
                <c:pt idx="5943">
                  <c:v>44518.325033298621</c:v>
                </c:pt>
                <c:pt idx="5944">
                  <c:v>44518.327116817127</c:v>
                </c:pt>
                <c:pt idx="5945">
                  <c:v>44518.329199930558</c:v>
                </c:pt>
                <c:pt idx="5946">
                  <c:v>44518.331283518521</c:v>
                </c:pt>
                <c:pt idx="5947">
                  <c:v>44518.333366736108</c:v>
                </c:pt>
                <c:pt idx="5948">
                  <c:v>44518.335449976861</c:v>
                </c:pt>
                <c:pt idx="5949">
                  <c:v>44518.337533182872</c:v>
                </c:pt>
                <c:pt idx="5950">
                  <c:v>44518.339616712961</c:v>
                </c:pt>
                <c:pt idx="5951">
                  <c:v>44518.341700069417</c:v>
                </c:pt>
                <c:pt idx="5952">
                  <c:v>44518.343783217577</c:v>
                </c:pt>
                <c:pt idx="5953">
                  <c:v>44518.345866527779</c:v>
                </c:pt>
                <c:pt idx="5954">
                  <c:v>44518.347950370371</c:v>
                </c:pt>
                <c:pt idx="5955">
                  <c:v>44518.350033449096</c:v>
                </c:pt>
                <c:pt idx="5956">
                  <c:v>44518.352116944501</c:v>
                </c:pt>
                <c:pt idx="5957">
                  <c:v>44518.354200057882</c:v>
                </c:pt>
                <c:pt idx="5958">
                  <c:v>44518.3562833912</c:v>
                </c:pt>
                <c:pt idx="5959">
                  <c:v>44518.358366666667</c:v>
                </c:pt>
                <c:pt idx="5960">
                  <c:v>44518.360449953703</c:v>
                </c:pt>
                <c:pt idx="5961">
                  <c:v>44518.362533414351</c:v>
                </c:pt>
                <c:pt idx="5962">
                  <c:v>44518.364616736108</c:v>
                </c:pt>
                <c:pt idx="5963">
                  <c:v>44518.370866423611</c:v>
                </c:pt>
                <c:pt idx="5964">
                  <c:v>44518.372949884259</c:v>
                </c:pt>
                <c:pt idx="5965">
                  <c:v>44518.375033379627</c:v>
                </c:pt>
                <c:pt idx="5966">
                  <c:v>44518.377116678239</c:v>
                </c:pt>
                <c:pt idx="5967">
                  <c:v>44518.379199988427</c:v>
                </c:pt>
                <c:pt idx="5968">
                  <c:v>44518.381283796298</c:v>
                </c:pt>
                <c:pt idx="5969">
                  <c:v>44518.38544972222</c:v>
                </c:pt>
                <c:pt idx="5970">
                  <c:v>44518.389616342603</c:v>
                </c:pt>
                <c:pt idx="5971">
                  <c:v>44518.393783368047</c:v>
                </c:pt>
                <c:pt idx="5972">
                  <c:v>44518.395866851853</c:v>
                </c:pt>
                <c:pt idx="5973">
                  <c:v>44518.397949733713</c:v>
                </c:pt>
                <c:pt idx="5974">
                  <c:v>44518.400033078702</c:v>
                </c:pt>
                <c:pt idx="5975">
                  <c:v>44518.404199733777</c:v>
                </c:pt>
                <c:pt idx="5976">
                  <c:v>44518.406283599543</c:v>
                </c:pt>
                <c:pt idx="5977">
                  <c:v>44518.408366354182</c:v>
                </c:pt>
                <c:pt idx="5978">
                  <c:v>44518.41044994213</c:v>
                </c:pt>
                <c:pt idx="5979">
                  <c:v>44518.4125331713</c:v>
                </c:pt>
                <c:pt idx="5980">
                  <c:v>44518.414616643531</c:v>
                </c:pt>
                <c:pt idx="5981">
                  <c:v>44518.416700127324</c:v>
                </c:pt>
                <c:pt idx="5982">
                  <c:v>44518.418783159723</c:v>
                </c:pt>
                <c:pt idx="5983">
                  <c:v>44518.4208663889</c:v>
                </c:pt>
                <c:pt idx="5984">
                  <c:v>44518.425033240739</c:v>
                </c:pt>
                <c:pt idx="5985">
                  <c:v>44518.427116574072</c:v>
                </c:pt>
                <c:pt idx="5986">
                  <c:v>44518.429200057872</c:v>
                </c:pt>
                <c:pt idx="5987">
                  <c:v>44518.433367164347</c:v>
                </c:pt>
                <c:pt idx="5988">
                  <c:v>44518.435449884193</c:v>
                </c:pt>
                <c:pt idx="5989">
                  <c:v>44518.437533055563</c:v>
                </c:pt>
                <c:pt idx="5990">
                  <c:v>44518.439616643518</c:v>
                </c:pt>
                <c:pt idx="5991">
                  <c:v>44518.441700173593</c:v>
                </c:pt>
                <c:pt idx="5992">
                  <c:v>44518.443783437477</c:v>
                </c:pt>
                <c:pt idx="5993">
                  <c:v>44518.450033634261</c:v>
                </c:pt>
                <c:pt idx="5994">
                  <c:v>44518.452116377332</c:v>
                </c:pt>
                <c:pt idx="5995">
                  <c:v>44518.454199687498</c:v>
                </c:pt>
                <c:pt idx="5996">
                  <c:v>44518.45628337963</c:v>
                </c:pt>
                <c:pt idx="5997">
                  <c:v>44518.458366678242</c:v>
                </c:pt>
                <c:pt idx="5998">
                  <c:v>44518.460449930557</c:v>
                </c:pt>
                <c:pt idx="5999">
                  <c:v>44518.46253327548</c:v>
                </c:pt>
                <c:pt idx="6000">
                  <c:v>44518.464616504629</c:v>
                </c:pt>
                <c:pt idx="6001">
                  <c:v>44518.466700624987</c:v>
                </c:pt>
                <c:pt idx="6002">
                  <c:v>44518.468783298609</c:v>
                </c:pt>
                <c:pt idx="6003">
                  <c:v>44518.470866469906</c:v>
                </c:pt>
                <c:pt idx="6004">
                  <c:v>44518.472949768518</c:v>
                </c:pt>
                <c:pt idx="6005">
                  <c:v>44518.477116631933</c:v>
                </c:pt>
                <c:pt idx="6006">
                  <c:v>44518.479199895832</c:v>
                </c:pt>
                <c:pt idx="6007">
                  <c:v>44518.481283854169</c:v>
                </c:pt>
                <c:pt idx="6008">
                  <c:v>44518.483366747692</c:v>
                </c:pt>
                <c:pt idx="6009">
                  <c:v>44518.485449872693</c:v>
                </c:pt>
                <c:pt idx="6010">
                  <c:v>44518.489616840277</c:v>
                </c:pt>
                <c:pt idx="6011">
                  <c:v>44518.491699942133</c:v>
                </c:pt>
                <c:pt idx="6012">
                  <c:v>44518.493783356484</c:v>
                </c:pt>
                <c:pt idx="6013">
                  <c:v>44518.495866516183</c:v>
                </c:pt>
                <c:pt idx="6014">
                  <c:v>44518.497949849538</c:v>
                </c:pt>
                <c:pt idx="6015">
                  <c:v>44518.500033356482</c:v>
                </c:pt>
                <c:pt idx="6016">
                  <c:v>44518.502116689822</c:v>
                </c:pt>
                <c:pt idx="6017">
                  <c:v>44518.504199756942</c:v>
                </c:pt>
                <c:pt idx="6018">
                  <c:v>44518.506283587973</c:v>
                </c:pt>
                <c:pt idx="6019">
                  <c:v>44518.508366724542</c:v>
                </c:pt>
                <c:pt idx="6020">
                  <c:v>44518.510449988433</c:v>
                </c:pt>
                <c:pt idx="6021">
                  <c:v>44518.5125333912</c:v>
                </c:pt>
                <c:pt idx="6022">
                  <c:v>44518.514617141213</c:v>
                </c:pt>
                <c:pt idx="6023">
                  <c:v>44518.516700763867</c:v>
                </c:pt>
                <c:pt idx="6024">
                  <c:v>44518.51878309028</c:v>
                </c:pt>
                <c:pt idx="6025">
                  <c:v>44518.520866562503</c:v>
                </c:pt>
                <c:pt idx="6026">
                  <c:v>44518.522950243052</c:v>
                </c:pt>
                <c:pt idx="6027">
                  <c:v>44518.525033310187</c:v>
                </c:pt>
                <c:pt idx="6028">
                  <c:v>44518.527116759193</c:v>
                </c:pt>
                <c:pt idx="6029">
                  <c:v>44518.53128314815</c:v>
                </c:pt>
                <c:pt idx="6030">
                  <c:v>44518.533366875003</c:v>
                </c:pt>
                <c:pt idx="6031">
                  <c:v>44518.53544994213</c:v>
                </c:pt>
                <c:pt idx="6032">
                  <c:v>44518.552116932871</c:v>
                </c:pt>
                <c:pt idx="6033">
                  <c:v>44518.554200243052</c:v>
                </c:pt>
                <c:pt idx="6034">
                  <c:v>44518.55836653935</c:v>
                </c:pt>
                <c:pt idx="6035">
                  <c:v>44518.560449988428</c:v>
                </c:pt>
                <c:pt idx="6036">
                  <c:v>44518.562533217599</c:v>
                </c:pt>
                <c:pt idx="6037">
                  <c:v>44518.564616585623</c:v>
                </c:pt>
                <c:pt idx="6038">
                  <c:v>44518.566700080977</c:v>
                </c:pt>
                <c:pt idx="6039">
                  <c:v>44518.568783275463</c:v>
                </c:pt>
                <c:pt idx="6040">
                  <c:v>44518.585449826387</c:v>
                </c:pt>
                <c:pt idx="6041">
                  <c:v>44518.58753300926</c:v>
                </c:pt>
                <c:pt idx="6042">
                  <c:v>44518.58961649306</c:v>
                </c:pt>
                <c:pt idx="6043">
                  <c:v>44518.591699884193</c:v>
                </c:pt>
                <c:pt idx="6044">
                  <c:v>44518.604200069443</c:v>
                </c:pt>
                <c:pt idx="6045">
                  <c:v>44518.606283541652</c:v>
                </c:pt>
                <c:pt idx="6046">
                  <c:v>44518.608366840279</c:v>
                </c:pt>
                <c:pt idx="6047">
                  <c:v>44518.610449837957</c:v>
                </c:pt>
                <c:pt idx="6048">
                  <c:v>44518.612533194442</c:v>
                </c:pt>
                <c:pt idx="6049">
                  <c:v>44518.614616932871</c:v>
                </c:pt>
                <c:pt idx="6050">
                  <c:v>44518.616699837963</c:v>
                </c:pt>
                <c:pt idx="6051">
                  <c:v>44518.618783275473</c:v>
                </c:pt>
                <c:pt idx="6052">
                  <c:v>44518.620866261583</c:v>
                </c:pt>
                <c:pt idx="6053">
                  <c:v>44518.622950115663</c:v>
                </c:pt>
                <c:pt idx="6054">
                  <c:v>44518.625033171273</c:v>
                </c:pt>
                <c:pt idx="6055">
                  <c:v>44518.629200115662</c:v>
                </c:pt>
                <c:pt idx="6056">
                  <c:v>44518.633366666581</c:v>
                </c:pt>
                <c:pt idx="6057">
                  <c:v>44518.6375333912</c:v>
                </c:pt>
                <c:pt idx="6058">
                  <c:v>44518.639616909721</c:v>
                </c:pt>
                <c:pt idx="6059">
                  <c:v>44518.641699872693</c:v>
                </c:pt>
                <c:pt idx="6060">
                  <c:v>44518.643783263811</c:v>
                </c:pt>
                <c:pt idx="6061">
                  <c:v>44518.645867025472</c:v>
                </c:pt>
                <c:pt idx="6062">
                  <c:v>44518.650033171303</c:v>
                </c:pt>
                <c:pt idx="6063">
                  <c:v>44518.652116400481</c:v>
                </c:pt>
                <c:pt idx="6064">
                  <c:v>44518.654200046301</c:v>
                </c:pt>
                <c:pt idx="6065">
                  <c:v>44518.656283321761</c:v>
                </c:pt>
                <c:pt idx="6066">
                  <c:v>44518.6583665625</c:v>
                </c:pt>
                <c:pt idx="6067">
                  <c:v>44518.660450196759</c:v>
                </c:pt>
                <c:pt idx="6068">
                  <c:v>44518.666700127273</c:v>
                </c:pt>
                <c:pt idx="6069">
                  <c:v>44518.668783668967</c:v>
                </c:pt>
                <c:pt idx="6070">
                  <c:v>44518.67295028935</c:v>
                </c:pt>
                <c:pt idx="6071">
                  <c:v>44518.67503327546</c:v>
                </c:pt>
                <c:pt idx="6072">
                  <c:v>44518.677116851853</c:v>
                </c:pt>
                <c:pt idx="6073">
                  <c:v>44518.67920042824</c:v>
                </c:pt>
                <c:pt idx="6074">
                  <c:v>44518.681283425933</c:v>
                </c:pt>
                <c:pt idx="6075">
                  <c:v>44518.683366678233</c:v>
                </c:pt>
                <c:pt idx="6076">
                  <c:v>44518.685449895827</c:v>
                </c:pt>
                <c:pt idx="6077">
                  <c:v>44518.687533587959</c:v>
                </c:pt>
                <c:pt idx="6078">
                  <c:v>44518.693783240662</c:v>
                </c:pt>
                <c:pt idx="6079">
                  <c:v>44518.695866944443</c:v>
                </c:pt>
                <c:pt idx="6080">
                  <c:v>44518.697949710549</c:v>
                </c:pt>
                <c:pt idx="6081">
                  <c:v>44518.702116643522</c:v>
                </c:pt>
                <c:pt idx="6082">
                  <c:v>44518.704199861073</c:v>
                </c:pt>
                <c:pt idx="6083">
                  <c:v>44518.708366597217</c:v>
                </c:pt>
                <c:pt idx="6084">
                  <c:v>44518.710450011567</c:v>
                </c:pt>
                <c:pt idx="6085">
                  <c:v>44518.712533287042</c:v>
                </c:pt>
                <c:pt idx="6086">
                  <c:v>44518.714616527781</c:v>
                </c:pt>
                <c:pt idx="6087">
                  <c:v>44518.716699791657</c:v>
                </c:pt>
                <c:pt idx="6088">
                  <c:v>44518.718783287033</c:v>
                </c:pt>
                <c:pt idx="6089">
                  <c:v>44518.720866516167</c:v>
                </c:pt>
                <c:pt idx="6090">
                  <c:v>44518.722950277777</c:v>
                </c:pt>
                <c:pt idx="6091">
                  <c:v>44518.725033240727</c:v>
                </c:pt>
                <c:pt idx="6092">
                  <c:v>44518.727116597183</c:v>
                </c:pt>
                <c:pt idx="6093">
                  <c:v>44518.729200358794</c:v>
                </c:pt>
                <c:pt idx="6094">
                  <c:v>44518.731283043977</c:v>
                </c:pt>
                <c:pt idx="6095">
                  <c:v>44518.733366655011</c:v>
                </c:pt>
                <c:pt idx="6096">
                  <c:v>44518.735450092587</c:v>
                </c:pt>
                <c:pt idx="6097">
                  <c:v>44518.737533217587</c:v>
                </c:pt>
                <c:pt idx="6098">
                  <c:v>44518.739616712963</c:v>
                </c:pt>
                <c:pt idx="6099">
                  <c:v>44518.741699861028</c:v>
                </c:pt>
                <c:pt idx="6100">
                  <c:v>44518.743783205973</c:v>
                </c:pt>
                <c:pt idx="6101">
                  <c:v>44518.745866423596</c:v>
                </c:pt>
                <c:pt idx="6102">
                  <c:v>44518.747949733712</c:v>
                </c:pt>
                <c:pt idx="6103">
                  <c:v>44518.750033182871</c:v>
                </c:pt>
                <c:pt idx="6104">
                  <c:v>44518.752116701377</c:v>
                </c:pt>
                <c:pt idx="6105">
                  <c:v>44518.756283356481</c:v>
                </c:pt>
                <c:pt idx="6106">
                  <c:v>44518.758366967602</c:v>
                </c:pt>
                <c:pt idx="6107">
                  <c:v>44518.760450185167</c:v>
                </c:pt>
                <c:pt idx="6108">
                  <c:v>44518.762533159723</c:v>
                </c:pt>
                <c:pt idx="6109">
                  <c:v>44518.764616863416</c:v>
                </c:pt>
                <c:pt idx="6110">
                  <c:v>44518.766700277767</c:v>
                </c:pt>
                <c:pt idx="6111">
                  <c:v>44518.768783101761</c:v>
                </c:pt>
                <c:pt idx="6112">
                  <c:v>44518.770866770843</c:v>
                </c:pt>
                <c:pt idx="6113">
                  <c:v>44518.7729500926</c:v>
                </c:pt>
                <c:pt idx="6114">
                  <c:v>44518.775033738428</c:v>
                </c:pt>
                <c:pt idx="6115">
                  <c:v>44518.777117106481</c:v>
                </c:pt>
                <c:pt idx="6116">
                  <c:v>44518.779200034733</c:v>
                </c:pt>
                <c:pt idx="6117">
                  <c:v>44518.7812834375</c:v>
                </c:pt>
                <c:pt idx="6118">
                  <c:v>44518.783366365671</c:v>
                </c:pt>
                <c:pt idx="6119">
                  <c:v>44518.785449733703</c:v>
                </c:pt>
                <c:pt idx="6120">
                  <c:v>44518.787533333343</c:v>
                </c:pt>
                <c:pt idx="6121">
                  <c:v>44518.789616689814</c:v>
                </c:pt>
                <c:pt idx="6122">
                  <c:v>44518.791699942129</c:v>
                </c:pt>
                <c:pt idx="6123">
                  <c:v>44518.793783564652</c:v>
                </c:pt>
                <c:pt idx="6124">
                  <c:v>44518.795866562403</c:v>
                </c:pt>
                <c:pt idx="6125">
                  <c:v>44518.797949837892</c:v>
                </c:pt>
                <c:pt idx="6126">
                  <c:v>44518.800033391213</c:v>
                </c:pt>
                <c:pt idx="6127">
                  <c:v>44518.802116678242</c:v>
                </c:pt>
                <c:pt idx="6128">
                  <c:v>44518.804199826402</c:v>
                </c:pt>
                <c:pt idx="6129">
                  <c:v>44518.808367384263</c:v>
                </c:pt>
                <c:pt idx="6130">
                  <c:v>44518.810450081022</c:v>
                </c:pt>
                <c:pt idx="6131">
                  <c:v>44518.812533113429</c:v>
                </c:pt>
                <c:pt idx="6132">
                  <c:v>44518.816699861112</c:v>
                </c:pt>
                <c:pt idx="6133">
                  <c:v>44518.818783275463</c:v>
                </c:pt>
                <c:pt idx="6134">
                  <c:v>44518.820866712973</c:v>
                </c:pt>
                <c:pt idx="6135">
                  <c:v>44518.82503359954</c:v>
                </c:pt>
                <c:pt idx="6136">
                  <c:v>44518.827117094908</c:v>
                </c:pt>
                <c:pt idx="6137">
                  <c:v>44518.829199976863</c:v>
                </c:pt>
                <c:pt idx="6138">
                  <c:v>44518.8312834838</c:v>
                </c:pt>
                <c:pt idx="6139">
                  <c:v>44518.833366770843</c:v>
                </c:pt>
                <c:pt idx="6140">
                  <c:v>44518.835449965198</c:v>
                </c:pt>
                <c:pt idx="6141">
                  <c:v>44518.837533449099</c:v>
                </c:pt>
                <c:pt idx="6142">
                  <c:v>44518.839616620367</c:v>
                </c:pt>
                <c:pt idx="6143">
                  <c:v>44518.841700138888</c:v>
                </c:pt>
                <c:pt idx="6144">
                  <c:v>44518.843783761491</c:v>
                </c:pt>
                <c:pt idx="6145">
                  <c:v>44518.845866759257</c:v>
                </c:pt>
                <c:pt idx="6146">
                  <c:v>44518.847950115727</c:v>
                </c:pt>
                <c:pt idx="6147">
                  <c:v>44518.850033078801</c:v>
                </c:pt>
                <c:pt idx="6148">
                  <c:v>44518.852116747701</c:v>
                </c:pt>
                <c:pt idx="6149">
                  <c:v>44518.858366875</c:v>
                </c:pt>
                <c:pt idx="6150">
                  <c:v>44518.860449907414</c:v>
                </c:pt>
                <c:pt idx="6151">
                  <c:v>44518.864616423612</c:v>
                </c:pt>
                <c:pt idx="6152">
                  <c:v>44518.866699930557</c:v>
                </c:pt>
                <c:pt idx="6153">
                  <c:v>44518.868783506943</c:v>
                </c:pt>
                <c:pt idx="6154">
                  <c:v>44518.870866701393</c:v>
                </c:pt>
                <c:pt idx="6155">
                  <c:v>44518.872950046301</c:v>
                </c:pt>
                <c:pt idx="6156">
                  <c:v>44518.8750334375</c:v>
                </c:pt>
                <c:pt idx="6157">
                  <c:v>44518.877116597221</c:v>
                </c:pt>
                <c:pt idx="6158">
                  <c:v>44518.87920048611</c:v>
                </c:pt>
                <c:pt idx="6159">
                  <c:v>44518.881283090283</c:v>
                </c:pt>
                <c:pt idx="6160">
                  <c:v>44518.88336673611</c:v>
                </c:pt>
                <c:pt idx="6161">
                  <c:v>44518.885450092603</c:v>
                </c:pt>
                <c:pt idx="6162">
                  <c:v>44518.889616631946</c:v>
                </c:pt>
                <c:pt idx="6163">
                  <c:v>44518.891699768523</c:v>
                </c:pt>
                <c:pt idx="6164">
                  <c:v>44518.893783460568</c:v>
                </c:pt>
                <c:pt idx="6165">
                  <c:v>44518.895866527782</c:v>
                </c:pt>
                <c:pt idx="6166">
                  <c:v>44518.897949907398</c:v>
                </c:pt>
                <c:pt idx="6167">
                  <c:v>44518.902116631943</c:v>
                </c:pt>
                <c:pt idx="6168">
                  <c:v>44518.906283275472</c:v>
                </c:pt>
                <c:pt idx="6169">
                  <c:v>44518.908366689822</c:v>
                </c:pt>
                <c:pt idx="6170">
                  <c:v>44518.910449791663</c:v>
                </c:pt>
                <c:pt idx="6171">
                  <c:v>44518.912533356503</c:v>
                </c:pt>
                <c:pt idx="6172">
                  <c:v>44518.91461671298</c:v>
                </c:pt>
                <c:pt idx="6173">
                  <c:v>44518.91878334491</c:v>
                </c:pt>
                <c:pt idx="6174">
                  <c:v>44518.920866504617</c:v>
                </c:pt>
                <c:pt idx="6175">
                  <c:v>44518.922950300926</c:v>
                </c:pt>
                <c:pt idx="6176">
                  <c:v>44518.925033611042</c:v>
                </c:pt>
                <c:pt idx="6177">
                  <c:v>44518.929199699072</c:v>
                </c:pt>
                <c:pt idx="6178">
                  <c:v>44518.931283217593</c:v>
                </c:pt>
                <c:pt idx="6179">
                  <c:v>44518.933366597223</c:v>
                </c:pt>
                <c:pt idx="6180">
                  <c:v>44518.935449999997</c:v>
                </c:pt>
                <c:pt idx="6181">
                  <c:v>44518.937533576398</c:v>
                </c:pt>
                <c:pt idx="6182">
                  <c:v>44518.939616759257</c:v>
                </c:pt>
                <c:pt idx="6183">
                  <c:v>44518.941700173593</c:v>
                </c:pt>
                <c:pt idx="6184">
                  <c:v>44518.943783182847</c:v>
                </c:pt>
                <c:pt idx="6185">
                  <c:v>44518.945866782407</c:v>
                </c:pt>
                <c:pt idx="6186">
                  <c:v>44518.947950162037</c:v>
                </c:pt>
                <c:pt idx="6187">
                  <c:v>44518.950033125002</c:v>
                </c:pt>
                <c:pt idx="6188">
                  <c:v>44518.952116828703</c:v>
                </c:pt>
                <c:pt idx="6189">
                  <c:v>44518.954199861109</c:v>
                </c:pt>
                <c:pt idx="6190">
                  <c:v>44518.9562833565</c:v>
                </c:pt>
                <c:pt idx="6191">
                  <c:v>44518.958366805557</c:v>
                </c:pt>
                <c:pt idx="6192">
                  <c:v>44518.960449675928</c:v>
                </c:pt>
                <c:pt idx="6193">
                  <c:v>44518.962533518519</c:v>
                </c:pt>
                <c:pt idx="6194">
                  <c:v>44518.964616458332</c:v>
                </c:pt>
                <c:pt idx="6195">
                  <c:v>44518.966699895842</c:v>
                </c:pt>
                <c:pt idx="6196">
                  <c:v>44518.9687834375</c:v>
                </c:pt>
                <c:pt idx="6197">
                  <c:v>44518.97086695602</c:v>
                </c:pt>
                <c:pt idx="6198">
                  <c:v>44518.972949930561</c:v>
                </c:pt>
                <c:pt idx="6199">
                  <c:v>44518.975033333343</c:v>
                </c:pt>
                <c:pt idx="6200">
                  <c:v>44518.977116770831</c:v>
                </c:pt>
                <c:pt idx="6201">
                  <c:v>44518.979200127324</c:v>
                </c:pt>
                <c:pt idx="6202">
                  <c:v>44518.981283321758</c:v>
                </c:pt>
                <c:pt idx="6203">
                  <c:v>44518.983366666653</c:v>
                </c:pt>
                <c:pt idx="6204">
                  <c:v>44518.985450173597</c:v>
                </c:pt>
                <c:pt idx="6205">
                  <c:v>44518.987533333333</c:v>
                </c:pt>
                <c:pt idx="6206">
                  <c:v>44518.991699884253</c:v>
                </c:pt>
                <c:pt idx="6207">
                  <c:v>44518.993783310107</c:v>
                </c:pt>
                <c:pt idx="6208">
                  <c:v>44518.995866469908</c:v>
                </c:pt>
                <c:pt idx="6209">
                  <c:v>44518.997950104167</c:v>
                </c:pt>
                <c:pt idx="6210">
                  <c:v>44519.002116701377</c:v>
                </c:pt>
                <c:pt idx="6211">
                  <c:v>44519.004199930561</c:v>
                </c:pt>
                <c:pt idx="6212">
                  <c:v>44519.006283391202</c:v>
                </c:pt>
                <c:pt idx="6213">
                  <c:v>44519.008366666647</c:v>
                </c:pt>
                <c:pt idx="6214">
                  <c:v>44519.010449837973</c:v>
                </c:pt>
                <c:pt idx="6215">
                  <c:v>44519.012533506961</c:v>
                </c:pt>
                <c:pt idx="6216">
                  <c:v>44519.014616666667</c:v>
                </c:pt>
                <c:pt idx="6217">
                  <c:v>44519.018783726853</c:v>
                </c:pt>
                <c:pt idx="6218">
                  <c:v>44519.020866840277</c:v>
                </c:pt>
                <c:pt idx="6219">
                  <c:v>44519.025033055557</c:v>
                </c:pt>
                <c:pt idx="6220">
                  <c:v>44519.027116655066</c:v>
                </c:pt>
                <c:pt idx="6221">
                  <c:v>44519.029199872683</c:v>
                </c:pt>
                <c:pt idx="6222">
                  <c:v>44519.0312834375</c:v>
                </c:pt>
                <c:pt idx="6223">
                  <c:v>44519.033366678217</c:v>
                </c:pt>
                <c:pt idx="6224">
                  <c:v>44519.037533368057</c:v>
                </c:pt>
                <c:pt idx="6225">
                  <c:v>44519.041699942129</c:v>
                </c:pt>
                <c:pt idx="6226">
                  <c:v>44519.043783391193</c:v>
                </c:pt>
                <c:pt idx="6227">
                  <c:v>44519.045866747692</c:v>
                </c:pt>
                <c:pt idx="6228">
                  <c:v>44519.047950011583</c:v>
                </c:pt>
                <c:pt idx="6229">
                  <c:v>44519.050033402782</c:v>
                </c:pt>
                <c:pt idx="6230">
                  <c:v>44519.052117118059</c:v>
                </c:pt>
                <c:pt idx="6231">
                  <c:v>44519.054199791673</c:v>
                </c:pt>
                <c:pt idx="6232">
                  <c:v>44519.056283391212</c:v>
                </c:pt>
                <c:pt idx="6233">
                  <c:v>44519.058366481499</c:v>
                </c:pt>
                <c:pt idx="6234">
                  <c:v>44519.060450266203</c:v>
                </c:pt>
                <c:pt idx="6235">
                  <c:v>44519.064617083342</c:v>
                </c:pt>
                <c:pt idx="6236">
                  <c:v>44519.066700358802</c:v>
                </c:pt>
                <c:pt idx="6237">
                  <c:v>44519.068783287017</c:v>
                </c:pt>
                <c:pt idx="6238">
                  <c:v>44519.070866921284</c:v>
                </c:pt>
                <c:pt idx="6239">
                  <c:v>44519.072950405098</c:v>
                </c:pt>
                <c:pt idx="6240">
                  <c:v>44519.077116759247</c:v>
                </c:pt>
                <c:pt idx="6241">
                  <c:v>44519.07920025463</c:v>
                </c:pt>
                <c:pt idx="6242">
                  <c:v>44519.081283333333</c:v>
                </c:pt>
                <c:pt idx="6243">
                  <c:v>44519.083366574072</c:v>
                </c:pt>
                <c:pt idx="6244">
                  <c:v>44519.085450173603</c:v>
                </c:pt>
                <c:pt idx="6245">
                  <c:v>44519.08753300926</c:v>
                </c:pt>
                <c:pt idx="6246">
                  <c:v>44519.09169966427</c:v>
                </c:pt>
                <c:pt idx="6247">
                  <c:v>44519.093783275392</c:v>
                </c:pt>
                <c:pt idx="6248">
                  <c:v>44519.095866736097</c:v>
                </c:pt>
                <c:pt idx="6249">
                  <c:v>44519.100033391202</c:v>
                </c:pt>
                <c:pt idx="6250">
                  <c:v>44519.102116886577</c:v>
                </c:pt>
                <c:pt idx="6251">
                  <c:v>44519.104200254631</c:v>
                </c:pt>
                <c:pt idx="6252">
                  <c:v>44519.106283414352</c:v>
                </c:pt>
                <c:pt idx="6253">
                  <c:v>44519.108366574073</c:v>
                </c:pt>
                <c:pt idx="6254">
                  <c:v>44519.110450231477</c:v>
                </c:pt>
                <c:pt idx="6255">
                  <c:v>44519.11253320604</c:v>
                </c:pt>
                <c:pt idx="6256">
                  <c:v>44519.114616828701</c:v>
                </c:pt>
                <c:pt idx="6257">
                  <c:v>44519.116700080987</c:v>
                </c:pt>
                <c:pt idx="6258">
                  <c:v>44519.118783124999</c:v>
                </c:pt>
                <c:pt idx="6259">
                  <c:v>44519.120866493053</c:v>
                </c:pt>
                <c:pt idx="6260">
                  <c:v>44519.122949745353</c:v>
                </c:pt>
                <c:pt idx="6261">
                  <c:v>44519.125033275457</c:v>
                </c:pt>
                <c:pt idx="6262">
                  <c:v>44519.127116574084</c:v>
                </c:pt>
                <c:pt idx="6263">
                  <c:v>44519.129199895833</c:v>
                </c:pt>
                <c:pt idx="6264">
                  <c:v>44519.131283657327</c:v>
                </c:pt>
                <c:pt idx="6265">
                  <c:v>44519.133366967573</c:v>
                </c:pt>
                <c:pt idx="6266">
                  <c:v>44519.135450138892</c:v>
                </c:pt>
                <c:pt idx="6267">
                  <c:v>44519.1375333912</c:v>
                </c:pt>
                <c:pt idx="6268">
                  <c:v>44519.139616412038</c:v>
                </c:pt>
                <c:pt idx="6269">
                  <c:v>44519.141699675929</c:v>
                </c:pt>
                <c:pt idx="6270">
                  <c:v>44519.143783240717</c:v>
                </c:pt>
                <c:pt idx="6271">
                  <c:v>44519.145866493061</c:v>
                </c:pt>
                <c:pt idx="6272">
                  <c:v>44519.1479500926</c:v>
                </c:pt>
                <c:pt idx="6273">
                  <c:v>44519.150033425933</c:v>
                </c:pt>
                <c:pt idx="6274">
                  <c:v>44519.152117303238</c:v>
                </c:pt>
                <c:pt idx="6275">
                  <c:v>44519.154200243058</c:v>
                </c:pt>
                <c:pt idx="6276">
                  <c:v>44519.156283206023</c:v>
                </c:pt>
                <c:pt idx="6277">
                  <c:v>44519.158366365737</c:v>
                </c:pt>
                <c:pt idx="6278">
                  <c:v>44519.160450219897</c:v>
                </c:pt>
                <c:pt idx="6279">
                  <c:v>44519.162533275463</c:v>
                </c:pt>
                <c:pt idx="6280">
                  <c:v>44519.16461684028</c:v>
                </c:pt>
                <c:pt idx="6281">
                  <c:v>44519.166700046277</c:v>
                </c:pt>
                <c:pt idx="6282">
                  <c:v>44519.175033078711</c:v>
                </c:pt>
                <c:pt idx="6283">
                  <c:v>44519.177116724539</c:v>
                </c:pt>
                <c:pt idx="6284">
                  <c:v>44519.179200289327</c:v>
                </c:pt>
                <c:pt idx="6285">
                  <c:v>44519.181283425933</c:v>
                </c:pt>
                <c:pt idx="6286">
                  <c:v>44519.185450104167</c:v>
                </c:pt>
                <c:pt idx="6287">
                  <c:v>44519.187533240751</c:v>
                </c:pt>
                <c:pt idx="6288">
                  <c:v>44519.189616504627</c:v>
                </c:pt>
                <c:pt idx="6289">
                  <c:v>44519.19169996518</c:v>
                </c:pt>
                <c:pt idx="6290">
                  <c:v>44519.193783460549</c:v>
                </c:pt>
                <c:pt idx="6291">
                  <c:v>44519.20003320602</c:v>
                </c:pt>
                <c:pt idx="6292">
                  <c:v>44519.202117071763</c:v>
                </c:pt>
                <c:pt idx="6293">
                  <c:v>44519.206283171283</c:v>
                </c:pt>
                <c:pt idx="6294">
                  <c:v>44519.208366805557</c:v>
                </c:pt>
                <c:pt idx="6295">
                  <c:v>44519.210450057872</c:v>
                </c:pt>
                <c:pt idx="6296">
                  <c:v>44519.212533668979</c:v>
                </c:pt>
                <c:pt idx="6297">
                  <c:v>44519.216700162033</c:v>
                </c:pt>
                <c:pt idx="6298">
                  <c:v>44519.218783356482</c:v>
                </c:pt>
                <c:pt idx="6299">
                  <c:v>44519.220867256947</c:v>
                </c:pt>
                <c:pt idx="6300">
                  <c:v>44519.222949780073</c:v>
                </c:pt>
                <c:pt idx="6301">
                  <c:v>44519.225033321753</c:v>
                </c:pt>
                <c:pt idx="6302">
                  <c:v>44519.227116898153</c:v>
                </c:pt>
                <c:pt idx="6303">
                  <c:v>44519.229200405083</c:v>
                </c:pt>
                <c:pt idx="6304">
                  <c:v>44519.231283229157</c:v>
                </c:pt>
                <c:pt idx="6305">
                  <c:v>44519.233366631837</c:v>
                </c:pt>
                <c:pt idx="6306">
                  <c:v>44519.237533680564</c:v>
                </c:pt>
                <c:pt idx="6307">
                  <c:v>44519.239617071747</c:v>
                </c:pt>
                <c:pt idx="6308">
                  <c:v>44519.241699988423</c:v>
                </c:pt>
                <c:pt idx="6309">
                  <c:v>44519.243783333222</c:v>
                </c:pt>
                <c:pt idx="6310">
                  <c:v>44519.245866840283</c:v>
                </c:pt>
                <c:pt idx="6311">
                  <c:v>44519.247949988428</c:v>
                </c:pt>
                <c:pt idx="6312">
                  <c:v>44519.250033171287</c:v>
                </c:pt>
                <c:pt idx="6313">
                  <c:v>44519.252116932868</c:v>
                </c:pt>
                <c:pt idx="6314">
                  <c:v>44519.254200173607</c:v>
                </c:pt>
                <c:pt idx="6315">
                  <c:v>44519.256283078706</c:v>
                </c:pt>
                <c:pt idx="6316">
                  <c:v>44519.25836644676</c:v>
                </c:pt>
                <c:pt idx="6317">
                  <c:v>44519.260450358794</c:v>
                </c:pt>
                <c:pt idx="6318">
                  <c:v>44519.262533796304</c:v>
                </c:pt>
                <c:pt idx="6319">
                  <c:v>44519.264616990738</c:v>
                </c:pt>
                <c:pt idx="6320">
                  <c:v>44519.266700497683</c:v>
                </c:pt>
                <c:pt idx="6321">
                  <c:v>44519.26878348372</c:v>
                </c:pt>
                <c:pt idx="6322">
                  <c:v>44519.270866585583</c:v>
                </c:pt>
                <c:pt idx="6323">
                  <c:v>44519.275033275473</c:v>
                </c:pt>
                <c:pt idx="6324">
                  <c:v>44519.277116701312</c:v>
                </c:pt>
                <c:pt idx="6325">
                  <c:v>44519.279199872683</c:v>
                </c:pt>
                <c:pt idx="6326">
                  <c:v>44519.281283136581</c:v>
                </c:pt>
                <c:pt idx="6327">
                  <c:v>44519.283367094911</c:v>
                </c:pt>
                <c:pt idx="6328">
                  <c:v>44519.285450358802</c:v>
                </c:pt>
                <c:pt idx="6329">
                  <c:v>44519.287533425922</c:v>
                </c:pt>
                <c:pt idx="6330">
                  <c:v>44519.289616273149</c:v>
                </c:pt>
                <c:pt idx="6331">
                  <c:v>44519.293783136491</c:v>
                </c:pt>
                <c:pt idx="6332">
                  <c:v>44519.297950335567</c:v>
                </c:pt>
                <c:pt idx="6333">
                  <c:v>44519.300033854182</c:v>
                </c:pt>
                <c:pt idx="6334">
                  <c:v>44519.302116805557</c:v>
                </c:pt>
                <c:pt idx="6335">
                  <c:v>44519.304199872699</c:v>
                </c:pt>
                <c:pt idx="6336">
                  <c:v>44519.306283043981</c:v>
                </c:pt>
                <c:pt idx="6337">
                  <c:v>44519.308366469908</c:v>
                </c:pt>
                <c:pt idx="6338">
                  <c:v>44519.310450081022</c:v>
                </c:pt>
                <c:pt idx="6339">
                  <c:v>44519.312534340301</c:v>
                </c:pt>
                <c:pt idx="6340">
                  <c:v>44519.314616828742</c:v>
                </c:pt>
                <c:pt idx="6341">
                  <c:v>44519.316700057869</c:v>
                </c:pt>
                <c:pt idx="6342">
                  <c:v>44519.320866678238</c:v>
                </c:pt>
                <c:pt idx="6343">
                  <c:v>44519.322950115733</c:v>
                </c:pt>
                <c:pt idx="6344">
                  <c:v>44519.325033402783</c:v>
                </c:pt>
                <c:pt idx="6345">
                  <c:v>44519.333366643521</c:v>
                </c:pt>
                <c:pt idx="6346">
                  <c:v>44519.335449884253</c:v>
                </c:pt>
                <c:pt idx="6347">
                  <c:v>44519.33753300926</c:v>
                </c:pt>
                <c:pt idx="6348">
                  <c:v>44519.339616423611</c:v>
                </c:pt>
                <c:pt idx="6349">
                  <c:v>44519.341699988428</c:v>
                </c:pt>
                <c:pt idx="6350">
                  <c:v>44519.343783553173</c:v>
                </c:pt>
                <c:pt idx="6351">
                  <c:v>44519.34586671296</c:v>
                </c:pt>
                <c:pt idx="6352">
                  <c:v>44519.34795023148</c:v>
                </c:pt>
                <c:pt idx="6353">
                  <c:v>44519.350033553237</c:v>
                </c:pt>
                <c:pt idx="6354">
                  <c:v>44519.35419972222</c:v>
                </c:pt>
                <c:pt idx="6355">
                  <c:v>44519.356284004629</c:v>
                </c:pt>
                <c:pt idx="6356">
                  <c:v>44519.358366550929</c:v>
                </c:pt>
                <c:pt idx="6357">
                  <c:v>44519.360449953703</c:v>
                </c:pt>
                <c:pt idx="6358">
                  <c:v>44519.364616527782</c:v>
                </c:pt>
                <c:pt idx="6359">
                  <c:v>44519.368783506943</c:v>
                </c:pt>
                <c:pt idx="6360">
                  <c:v>44519.37086653935</c:v>
                </c:pt>
                <c:pt idx="6361">
                  <c:v>44519.372949907411</c:v>
                </c:pt>
                <c:pt idx="6362">
                  <c:v>44519.375033171287</c:v>
                </c:pt>
                <c:pt idx="6363">
                  <c:v>44519.377117013893</c:v>
                </c:pt>
                <c:pt idx="6364">
                  <c:v>44519.379200115727</c:v>
                </c:pt>
                <c:pt idx="6365">
                  <c:v>44519.381283391202</c:v>
                </c:pt>
                <c:pt idx="6366">
                  <c:v>44519.383366585593</c:v>
                </c:pt>
                <c:pt idx="6367">
                  <c:v>44519.395866944447</c:v>
                </c:pt>
                <c:pt idx="6368">
                  <c:v>44519.397949861028</c:v>
                </c:pt>
                <c:pt idx="6369">
                  <c:v>44519.400033796301</c:v>
                </c:pt>
                <c:pt idx="6370">
                  <c:v>44519.402116446799</c:v>
                </c:pt>
                <c:pt idx="6371">
                  <c:v>44519.414617060182</c:v>
                </c:pt>
                <c:pt idx="6372">
                  <c:v>44519.416700023146</c:v>
                </c:pt>
                <c:pt idx="6373">
                  <c:v>44519.418783587957</c:v>
                </c:pt>
                <c:pt idx="6374">
                  <c:v>44519.425033402782</c:v>
                </c:pt>
                <c:pt idx="6375">
                  <c:v>44519.42711704861</c:v>
                </c:pt>
                <c:pt idx="6376">
                  <c:v>44519.429199872677</c:v>
                </c:pt>
                <c:pt idx="6377">
                  <c:v>44519.433366689773</c:v>
                </c:pt>
                <c:pt idx="6378">
                  <c:v>44519.437533518518</c:v>
                </c:pt>
                <c:pt idx="6379">
                  <c:v>44519.439616875003</c:v>
                </c:pt>
                <c:pt idx="6380">
                  <c:v>44519.441700000003</c:v>
                </c:pt>
                <c:pt idx="6381">
                  <c:v>44519.443783287017</c:v>
                </c:pt>
                <c:pt idx="6382">
                  <c:v>44519.445867743052</c:v>
                </c:pt>
                <c:pt idx="6383">
                  <c:v>44519.447949930553</c:v>
                </c:pt>
                <c:pt idx="6384">
                  <c:v>44519.450033310182</c:v>
                </c:pt>
                <c:pt idx="6385">
                  <c:v>44519.452116817127</c:v>
                </c:pt>
                <c:pt idx="6386">
                  <c:v>44519.454200173612</c:v>
                </c:pt>
                <c:pt idx="6387">
                  <c:v>44519.456283298612</c:v>
                </c:pt>
                <c:pt idx="6388">
                  <c:v>44519.458366562503</c:v>
                </c:pt>
                <c:pt idx="6389">
                  <c:v>44519.46045027778</c:v>
                </c:pt>
                <c:pt idx="6390">
                  <c:v>44519.462533206031</c:v>
                </c:pt>
                <c:pt idx="6391">
                  <c:v>44519.464616979181</c:v>
                </c:pt>
                <c:pt idx="6392">
                  <c:v>44519.466699837962</c:v>
                </c:pt>
                <c:pt idx="6393">
                  <c:v>44519.468783587923</c:v>
                </c:pt>
                <c:pt idx="6394">
                  <c:v>44519.470866481483</c:v>
                </c:pt>
                <c:pt idx="6395">
                  <c:v>44519.472949988427</c:v>
                </c:pt>
                <c:pt idx="6396">
                  <c:v>44519.475033287039</c:v>
                </c:pt>
                <c:pt idx="6397">
                  <c:v>44519.477116562477</c:v>
                </c:pt>
                <c:pt idx="6398">
                  <c:v>44519.479200682872</c:v>
                </c:pt>
                <c:pt idx="6399">
                  <c:v>44519.481283564797</c:v>
                </c:pt>
                <c:pt idx="6400">
                  <c:v>44519.483366712957</c:v>
                </c:pt>
                <c:pt idx="6401">
                  <c:v>44519.485449803193</c:v>
                </c:pt>
                <c:pt idx="6402">
                  <c:v>44519.487533345004</c:v>
                </c:pt>
                <c:pt idx="6403">
                  <c:v>44519.489617256942</c:v>
                </c:pt>
                <c:pt idx="6404">
                  <c:v>44519.491700509148</c:v>
                </c:pt>
                <c:pt idx="6405">
                  <c:v>44519.493783333222</c:v>
                </c:pt>
                <c:pt idx="6406">
                  <c:v>44519.497950266203</c:v>
                </c:pt>
                <c:pt idx="6407">
                  <c:v>44519.500033368058</c:v>
                </c:pt>
                <c:pt idx="6408">
                  <c:v>44519.502116990741</c:v>
                </c:pt>
                <c:pt idx="6409">
                  <c:v>44519.504200092597</c:v>
                </c:pt>
                <c:pt idx="6410">
                  <c:v>44519.506283113427</c:v>
                </c:pt>
                <c:pt idx="6411">
                  <c:v>44519.508366655093</c:v>
                </c:pt>
                <c:pt idx="6412">
                  <c:v>44519.510449837973</c:v>
                </c:pt>
                <c:pt idx="6413">
                  <c:v>44519.512533703703</c:v>
                </c:pt>
                <c:pt idx="6414">
                  <c:v>44519.514616817127</c:v>
                </c:pt>
                <c:pt idx="6415">
                  <c:v>44519.51878327546</c:v>
                </c:pt>
                <c:pt idx="6416">
                  <c:v>44519.520866516177</c:v>
                </c:pt>
                <c:pt idx="6417">
                  <c:v>44519.522949710583</c:v>
                </c:pt>
                <c:pt idx="6418">
                  <c:v>44519.525033252306</c:v>
                </c:pt>
                <c:pt idx="6419">
                  <c:v>44519.527116979167</c:v>
                </c:pt>
                <c:pt idx="6420">
                  <c:v>44519.529200080993</c:v>
                </c:pt>
                <c:pt idx="6421">
                  <c:v>44519.531283460623</c:v>
                </c:pt>
                <c:pt idx="6422">
                  <c:v>44519.53336645833</c:v>
                </c:pt>
                <c:pt idx="6423">
                  <c:v>44519.535449803167</c:v>
                </c:pt>
                <c:pt idx="6424">
                  <c:v>44519.539616550923</c:v>
                </c:pt>
                <c:pt idx="6425">
                  <c:v>44519.541700023117</c:v>
                </c:pt>
                <c:pt idx="6426">
                  <c:v>44519.54378310177</c:v>
                </c:pt>
                <c:pt idx="6427">
                  <c:v>44519.545866956018</c:v>
                </c:pt>
                <c:pt idx="6428">
                  <c:v>44519.550033113432</c:v>
                </c:pt>
                <c:pt idx="6429">
                  <c:v>44519.552116689818</c:v>
                </c:pt>
                <c:pt idx="6430">
                  <c:v>44519.55419994214</c:v>
                </c:pt>
                <c:pt idx="6431">
                  <c:v>44519.556283611113</c:v>
                </c:pt>
                <c:pt idx="6432">
                  <c:v>44519.558366817131</c:v>
                </c:pt>
                <c:pt idx="6433">
                  <c:v>44519.560450370373</c:v>
                </c:pt>
                <c:pt idx="6434">
                  <c:v>44519.564616979173</c:v>
                </c:pt>
                <c:pt idx="6435">
                  <c:v>44519.566699803217</c:v>
                </c:pt>
                <c:pt idx="6436">
                  <c:v>44519.568783229173</c:v>
                </c:pt>
                <c:pt idx="6437">
                  <c:v>44519.570866458344</c:v>
                </c:pt>
                <c:pt idx="6438">
                  <c:v>44519.572949930553</c:v>
                </c:pt>
                <c:pt idx="6439">
                  <c:v>44519.575033310182</c:v>
                </c:pt>
                <c:pt idx="6440">
                  <c:v>44519.577117129629</c:v>
                </c:pt>
                <c:pt idx="6441">
                  <c:v>44519.579200243053</c:v>
                </c:pt>
                <c:pt idx="6442">
                  <c:v>44519.581283634223</c:v>
                </c:pt>
                <c:pt idx="6443">
                  <c:v>44519.583366666593</c:v>
                </c:pt>
                <c:pt idx="6444">
                  <c:v>44519.585450231483</c:v>
                </c:pt>
                <c:pt idx="6445">
                  <c:v>44519.587533368052</c:v>
                </c:pt>
                <c:pt idx="6446">
                  <c:v>44519.591700219833</c:v>
                </c:pt>
                <c:pt idx="6447">
                  <c:v>44519.593783240671</c:v>
                </c:pt>
                <c:pt idx="6448">
                  <c:v>44519.595866481483</c:v>
                </c:pt>
                <c:pt idx="6449">
                  <c:v>44519.597950150463</c:v>
                </c:pt>
                <c:pt idx="6450">
                  <c:v>44519.600033576389</c:v>
                </c:pt>
                <c:pt idx="6451">
                  <c:v>44519.604199768517</c:v>
                </c:pt>
                <c:pt idx="6452">
                  <c:v>44519.606283171277</c:v>
                </c:pt>
                <c:pt idx="6453">
                  <c:v>44519.608366643522</c:v>
                </c:pt>
                <c:pt idx="6454">
                  <c:v>44519.610449837957</c:v>
                </c:pt>
                <c:pt idx="6455">
                  <c:v>44519.612533807871</c:v>
                </c:pt>
                <c:pt idx="6456">
                  <c:v>44519.614616365739</c:v>
                </c:pt>
                <c:pt idx="6457">
                  <c:v>44519.616700173603</c:v>
                </c:pt>
                <c:pt idx="6458">
                  <c:v>44519.618783043981</c:v>
                </c:pt>
                <c:pt idx="6459">
                  <c:v>44519.620866562473</c:v>
                </c:pt>
                <c:pt idx="6460">
                  <c:v>44519.622949814773</c:v>
                </c:pt>
                <c:pt idx="6461">
                  <c:v>44519.625033703633</c:v>
                </c:pt>
                <c:pt idx="6462">
                  <c:v>44519.629200243056</c:v>
                </c:pt>
                <c:pt idx="6463">
                  <c:v>44519.631283217583</c:v>
                </c:pt>
                <c:pt idx="6464">
                  <c:v>44519.633366585549</c:v>
                </c:pt>
                <c:pt idx="6465">
                  <c:v>44519.635450347218</c:v>
                </c:pt>
                <c:pt idx="6466">
                  <c:v>44519.637533229172</c:v>
                </c:pt>
                <c:pt idx="6467">
                  <c:v>44519.639616886583</c:v>
                </c:pt>
                <c:pt idx="6468">
                  <c:v>44519.641699953703</c:v>
                </c:pt>
                <c:pt idx="6469">
                  <c:v>44519.645867129628</c:v>
                </c:pt>
                <c:pt idx="6470">
                  <c:v>44519.647949918981</c:v>
                </c:pt>
                <c:pt idx="6471">
                  <c:v>44519.650033310201</c:v>
                </c:pt>
                <c:pt idx="6472">
                  <c:v>44519.652116817131</c:v>
                </c:pt>
                <c:pt idx="6473">
                  <c:v>44519.654199907411</c:v>
                </c:pt>
                <c:pt idx="6474">
                  <c:v>44519.65628328704</c:v>
                </c:pt>
                <c:pt idx="6475">
                  <c:v>44519.658367187498</c:v>
                </c:pt>
                <c:pt idx="6476">
                  <c:v>44519.662533252318</c:v>
                </c:pt>
                <c:pt idx="6477">
                  <c:v>44519.664616678238</c:v>
                </c:pt>
                <c:pt idx="6478">
                  <c:v>44519.666699907408</c:v>
                </c:pt>
                <c:pt idx="6479">
                  <c:v>44519.668783182853</c:v>
                </c:pt>
                <c:pt idx="6480">
                  <c:v>44519.670866458342</c:v>
                </c:pt>
                <c:pt idx="6481">
                  <c:v>44519.67295025463</c:v>
                </c:pt>
                <c:pt idx="6482">
                  <c:v>44519.675033321757</c:v>
                </c:pt>
                <c:pt idx="6483">
                  <c:v>44519.677116689803</c:v>
                </c:pt>
                <c:pt idx="6484">
                  <c:v>44519.679200127313</c:v>
                </c:pt>
                <c:pt idx="6485">
                  <c:v>44519.681283912018</c:v>
                </c:pt>
                <c:pt idx="6486">
                  <c:v>44519.683366423596</c:v>
                </c:pt>
                <c:pt idx="6487">
                  <c:v>44519.685450243058</c:v>
                </c:pt>
                <c:pt idx="6488">
                  <c:v>44519.687533414362</c:v>
                </c:pt>
                <c:pt idx="6489">
                  <c:v>44519.689617083342</c:v>
                </c:pt>
                <c:pt idx="6490">
                  <c:v>44519.691699930547</c:v>
                </c:pt>
                <c:pt idx="6491">
                  <c:v>44519.693783402698</c:v>
                </c:pt>
                <c:pt idx="6492">
                  <c:v>44519.695866330992</c:v>
                </c:pt>
                <c:pt idx="6493">
                  <c:v>44519.697949803172</c:v>
                </c:pt>
                <c:pt idx="6494">
                  <c:v>44519.700033136571</c:v>
                </c:pt>
                <c:pt idx="6495">
                  <c:v>44519.702116400462</c:v>
                </c:pt>
                <c:pt idx="6496">
                  <c:v>44519.704200069427</c:v>
                </c:pt>
                <c:pt idx="6497">
                  <c:v>44519.706283125</c:v>
                </c:pt>
                <c:pt idx="6498">
                  <c:v>44519.708366782397</c:v>
                </c:pt>
                <c:pt idx="6499">
                  <c:v>44519.710450312501</c:v>
                </c:pt>
                <c:pt idx="6500">
                  <c:v>44519.712533240738</c:v>
                </c:pt>
                <c:pt idx="6501">
                  <c:v>44519.714616562502</c:v>
                </c:pt>
                <c:pt idx="6502">
                  <c:v>44519.716700243058</c:v>
                </c:pt>
                <c:pt idx="6503">
                  <c:v>44519.718783333323</c:v>
                </c:pt>
                <c:pt idx="6504">
                  <c:v>44519.722949826377</c:v>
                </c:pt>
                <c:pt idx="6505">
                  <c:v>44519.725033437477</c:v>
                </c:pt>
                <c:pt idx="6506">
                  <c:v>44519.727116527698</c:v>
                </c:pt>
                <c:pt idx="6507">
                  <c:v>44519.729199699083</c:v>
                </c:pt>
                <c:pt idx="6508">
                  <c:v>44519.731283067049</c:v>
                </c:pt>
                <c:pt idx="6509">
                  <c:v>44519.733366261491</c:v>
                </c:pt>
                <c:pt idx="6510">
                  <c:v>44519.735449907334</c:v>
                </c:pt>
                <c:pt idx="6511">
                  <c:v>44519.737532951367</c:v>
                </c:pt>
                <c:pt idx="6512">
                  <c:v>44519.739616689803</c:v>
                </c:pt>
                <c:pt idx="6513">
                  <c:v>44519.741700219827</c:v>
                </c:pt>
                <c:pt idx="6514">
                  <c:v>44519.743783842583</c:v>
                </c:pt>
                <c:pt idx="6515">
                  <c:v>44519.745866423596</c:v>
                </c:pt>
                <c:pt idx="6516">
                  <c:v>44519.747949861041</c:v>
                </c:pt>
                <c:pt idx="6517">
                  <c:v>44519.752116481483</c:v>
                </c:pt>
                <c:pt idx="6518">
                  <c:v>44519.754200115727</c:v>
                </c:pt>
                <c:pt idx="6519">
                  <c:v>44519.756283113427</c:v>
                </c:pt>
                <c:pt idx="6520">
                  <c:v>44519.758366620372</c:v>
                </c:pt>
                <c:pt idx="6521">
                  <c:v>44519.760450092603</c:v>
                </c:pt>
                <c:pt idx="6522">
                  <c:v>44519.762533194451</c:v>
                </c:pt>
                <c:pt idx="6523">
                  <c:v>44519.764616608787</c:v>
                </c:pt>
                <c:pt idx="6524">
                  <c:v>44519.766699884247</c:v>
                </c:pt>
                <c:pt idx="6525">
                  <c:v>44519.768783321677</c:v>
                </c:pt>
                <c:pt idx="6526">
                  <c:v>44519.770866585583</c:v>
                </c:pt>
                <c:pt idx="6527">
                  <c:v>44519.772949942133</c:v>
                </c:pt>
                <c:pt idx="6528">
                  <c:v>44519.775033217593</c:v>
                </c:pt>
                <c:pt idx="6529">
                  <c:v>44519.777116655066</c:v>
                </c:pt>
                <c:pt idx="6530">
                  <c:v>44519.779199803183</c:v>
                </c:pt>
                <c:pt idx="6531">
                  <c:v>44519.781283020828</c:v>
                </c:pt>
                <c:pt idx="6532">
                  <c:v>44519.783366550917</c:v>
                </c:pt>
                <c:pt idx="6533">
                  <c:v>44519.785449930547</c:v>
                </c:pt>
                <c:pt idx="6534">
                  <c:v>44519.787533472219</c:v>
                </c:pt>
                <c:pt idx="6535">
                  <c:v>44519.789616585593</c:v>
                </c:pt>
                <c:pt idx="6536">
                  <c:v>44519.791700740607</c:v>
                </c:pt>
                <c:pt idx="6537">
                  <c:v>44519.793783252193</c:v>
                </c:pt>
                <c:pt idx="6538">
                  <c:v>44519.795866539222</c:v>
                </c:pt>
                <c:pt idx="6539">
                  <c:v>44519.797949826367</c:v>
                </c:pt>
                <c:pt idx="6540">
                  <c:v>44519.800033113432</c:v>
                </c:pt>
                <c:pt idx="6541">
                  <c:v>44519.802116597231</c:v>
                </c:pt>
                <c:pt idx="6542">
                  <c:v>44519.804199953702</c:v>
                </c:pt>
                <c:pt idx="6543">
                  <c:v>44519.806283680562</c:v>
                </c:pt>
                <c:pt idx="6544">
                  <c:v>44519.808366724537</c:v>
                </c:pt>
                <c:pt idx="6545">
                  <c:v>44519.810450277779</c:v>
                </c:pt>
                <c:pt idx="6546">
                  <c:v>44519.8125334375</c:v>
                </c:pt>
                <c:pt idx="6547">
                  <c:v>44519.814616585652</c:v>
                </c:pt>
                <c:pt idx="6548">
                  <c:v>44519.81669989584</c:v>
                </c:pt>
                <c:pt idx="6549">
                  <c:v>44519.818783391202</c:v>
                </c:pt>
                <c:pt idx="6550">
                  <c:v>44519.820866851827</c:v>
                </c:pt>
                <c:pt idx="6551">
                  <c:v>44519.822950208341</c:v>
                </c:pt>
                <c:pt idx="6552">
                  <c:v>44519.825033912028</c:v>
                </c:pt>
                <c:pt idx="6553">
                  <c:v>44519.827116539353</c:v>
                </c:pt>
                <c:pt idx="6554">
                  <c:v>44519.829200208333</c:v>
                </c:pt>
                <c:pt idx="6555">
                  <c:v>44519.835449965198</c:v>
                </c:pt>
                <c:pt idx="6556">
                  <c:v>44519.8375332176</c:v>
                </c:pt>
                <c:pt idx="6557">
                  <c:v>44519.841699872683</c:v>
                </c:pt>
                <c:pt idx="6558">
                  <c:v>44519.843783287033</c:v>
                </c:pt>
                <c:pt idx="6559">
                  <c:v>44519.845866863427</c:v>
                </c:pt>
                <c:pt idx="6560">
                  <c:v>44519.847950011572</c:v>
                </c:pt>
                <c:pt idx="6561">
                  <c:v>44519.850033356503</c:v>
                </c:pt>
                <c:pt idx="6562">
                  <c:v>44519.852116886599</c:v>
                </c:pt>
                <c:pt idx="6563">
                  <c:v>44519.854199930553</c:v>
                </c:pt>
                <c:pt idx="6564">
                  <c:v>44519.856283726862</c:v>
                </c:pt>
                <c:pt idx="6565">
                  <c:v>44519.85836677083</c:v>
                </c:pt>
                <c:pt idx="6566">
                  <c:v>44519.860449675929</c:v>
                </c:pt>
                <c:pt idx="6567">
                  <c:v>44519.864616666673</c:v>
                </c:pt>
                <c:pt idx="6568">
                  <c:v>44519.866700011567</c:v>
                </c:pt>
                <c:pt idx="6569">
                  <c:v>44519.868783182872</c:v>
                </c:pt>
                <c:pt idx="6570">
                  <c:v>44519.870866793979</c:v>
                </c:pt>
                <c:pt idx="6571">
                  <c:v>44519.8729499537</c:v>
                </c:pt>
                <c:pt idx="6572">
                  <c:v>44519.875033425931</c:v>
                </c:pt>
                <c:pt idx="6573">
                  <c:v>44519.877116701377</c:v>
                </c:pt>
                <c:pt idx="6574">
                  <c:v>44519.879199965268</c:v>
                </c:pt>
                <c:pt idx="6575">
                  <c:v>44519.881283541647</c:v>
                </c:pt>
                <c:pt idx="6576">
                  <c:v>44519.883366365742</c:v>
                </c:pt>
                <c:pt idx="6577">
                  <c:v>44519.887533379631</c:v>
                </c:pt>
                <c:pt idx="6578">
                  <c:v>44519.88961677083</c:v>
                </c:pt>
                <c:pt idx="6579">
                  <c:v>44519.891700023123</c:v>
                </c:pt>
                <c:pt idx="6580">
                  <c:v>44519.895866342602</c:v>
                </c:pt>
                <c:pt idx="6581">
                  <c:v>44519.897949618047</c:v>
                </c:pt>
                <c:pt idx="6582">
                  <c:v>44519.900033252321</c:v>
                </c:pt>
                <c:pt idx="6583">
                  <c:v>44519.902116620367</c:v>
                </c:pt>
                <c:pt idx="6584">
                  <c:v>44519.904199837962</c:v>
                </c:pt>
                <c:pt idx="6585">
                  <c:v>44519.906283460637</c:v>
                </c:pt>
                <c:pt idx="6586">
                  <c:v>44519.908366504627</c:v>
                </c:pt>
                <c:pt idx="6587">
                  <c:v>44519.910450011572</c:v>
                </c:pt>
                <c:pt idx="6588">
                  <c:v>44519.912533356503</c:v>
                </c:pt>
                <c:pt idx="6589">
                  <c:v>44519.914616782407</c:v>
                </c:pt>
                <c:pt idx="6590">
                  <c:v>44519.916699745372</c:v>
                </c:pt>
                <c:pt idx="6591">
                  <c:v>44519.9187833912</c:v>
                </c:pt>
                <c:pt idx="6592">
                  <c:v>44519.920866805558</c:v>
                </c:pt>
                <c:pt idx="6593">
                  <c:v>44519.922950659733</c:v>
                </c:pt>
                <c:pt idx="6594">
                  <c:v>44519.925033807871</c:v>
                </c:pt>
                <c:pt idx="6595">
                  <c:v>44519.927116516177</c:v>
                </c:pt>
                <c:pt idx="6596">
                  <c:v>44519.929199826387</c:v>
                </c:pt>
                <c:pt idx="6597">
                  <c:v>44519.93128315972</c:v>
                </c:pt>
                <c:pt idx="6598">
                  <c:v>44519.933366481477</c:v>
                </c:pt>
                <c:pt idx="6599">
                  <c:v>44519.935449826393</c:v>
                </c:pt>
                <c:pt idx="6600">
                  <c:v>44519.937533611097</c:v>
                </c:pt>
                <c:pt idx="6601">
                  <c:v>44519.939617384262</c:v>
                </c:pt>
                <c:pt idx="6602">
                  <c:v>44519.941700034717</c:v>
                </c:pt>
                <c:pt idx="6603">
                  <c:v>44519.945866365742</c:v>
                </c:pt>
                <c:pt idx="6604">
                  <c:v>44519.947949814807</c:v>
                </c:pt>
                <c:pt idx="6605">
                  <c:v>44519.950033530098</c:v>
                </c:pt>
                <c:pt idx="6606">
                  <c:v>44519.952116504632</c:v>
                </c:pt>
                <c:pt idx="6607">
                  <c:v>44519.954200011583</c:v>
                </c:pt>
                <c:pt idx="6608">
                  <c:v>44519.95628327546</c:v>
                </c:pt>
                <c:pt idx="6609">
                  <c:v>44519.958366550927</c:v>
                </c:pt>
                <c:pt idx="6610">
                  <c:v>44519.960449837963</c:v>
                </c:pt>
                <c:pt idx="6611">
                  <c:v>44519.96253326389</c:v>
                </c:pt>
                <c:pt idx="6612">
                  <c:v>44519.966699895842</c:v>
                </c:pt>
                <c:pt idx="6613">
                  <c:v>44519.968783333323</c:v>
                </c:pt>
                <c:pt idx="6614">
                  <c:v>44519.970866909731</c:v>
                </c:pt>
                <c:pt idx="6615">
                  <c:v>44519.97294983796</c:v>
                </c:pt>
                <c:pt idx="6616">
                  <c:v>44519.975033437498</c:v>
                </c:pt>
                <c:pt idx="6617">
                  <c:v>44519.977116747687</c:v>
                </c:pt>
                <c:pt idx="6618">
                  <c:v>44519.979200104171</c:v>
                </c:pt>
                <c:pt idx="6619">
                  <c:v>44519.981283576388</c:v>
                </c:pt>
                <c:pt idx="6620">
                  <c:v>44519.983366377317</c:v>
                </c:pt>
                <c:pt idx="6621">
                  <c:v>44519.985449837957</c:v>
                </c:pt>
                <c:pt idx="6622">
                  <c:v>44519.98753320604</c:v>
                </c:pt>
                <c:pt idx="6623">
                  <c:v>44519.989616736108</c:v>
                </c:pt>
                <c:pt idx="6624">
                  <c:v>44519.991700416591</c:v>
                </c:pt>
                <c:pt idx="6625">
                  <c:v>44519.993783043967</c:v>
                </c:pt>
                <c:pt idx="6626">
                  <c:v>44519.995866666592</c:v>
                </c:pt>
                <c:pt idx="6627">
                  <c:v>44520.002116527779</c:v>
                </c:pt>
                <c:pt idx="6628">
                  <c:v>44520.006283437498</c:v>
                </c:pt>
                <c:pt idx="6629">
                  <c:v>44520.008367002323</c:v>
                </c:pt>
                <c:pt idx="6630">
                  <c:v>44520.010450000002</c:v>
                </c:pt>
                <c:pt idx="6631">
                  <c:v>44520.012533032408</c:v>
                </c:pt>
                <c:pt idx="6632">
                  <c:v>44520.014616550929</c:v>
                </c:pt>
                <c:pt idx="6633">
                  <c:v>44520.0166998727</c:v>
                </c:pt>
                <c:pt idx="6634">
                  <c:v>44520.018783634223</c:v>
                </c:pt>
                <c:pt idx="6635">
                  <c:v>44520.020866562503</c:v>
                </c:pt>
                <c:pt idx="6636">
                  <c:v>44520.022949872677</c:v>
                </c:pt>
                <c:pt idx="6637">
                  <c:v>44520.025033483776</c:v>
                </c:pt>
                <c:pt idx="6638">
                  <c:v>44520.027116990743</c:v>
                </c:pt>
                <c:pt idx="6639">
                  <c:v>44520.02919976852</c:v>
                </c:pt>
                <c:pt idx="6640">
                  <c:v>44520.031283449083</c:v>
                </c:pt>
                <c:pt idx="6641">
                  <c:v>44520.033366527699</c:v>
                </c:pt>
                <c:pt idx="6642">
                  <c:v>44520.035450185183</c:v>
                </c:pt>
                <c:pt idx="6643">
                  <c:v>44520.037533703697</c:v>
                </c:pt>
                <c:pt idx="6644">
                  <c:v>44520.039616678238</c:v>
                </c:pt>
                <c:pt idx="6645">
                  <c:v>44520.041700127273</c:v>
                </c:pt>
                <c:pt idx="6646">
                  <c:v>44520.043783275447</c:v>
                </c:pt>
                <c:pt idx="6647">
                  <c:v>44520.04586677083</c:v>
                </c:pt>
                <c:pt idx="6648">
                  <c:v>44520.047950162043</c:v>
                </c:pt>
                <c:pt idx="6649">
                  <c:v>44520.050033252322</c:v>
                </c:pt>
                <c:pt idx="6650">
                  <c:v>44520.052116747698</c:v>
                </c:pt>
                <c:pt idx="6651">
                  <c:v>44520.054199907412</c:v>
                </c:pt>
                <c:pt idx="6652">
                  <c:v>44520.056283437501</c:v>
                </c:pt>
                <c:pt idx="6653">
                  <c:v>44520.058366828707</c:v>
                </c:pt>
                <c:pt idx="6654">
                  <c:v>44520.060450080993</c:v>
                </c:pt>
                <c:pt idx="6655">
                  <c:v>44520.064616643518</c:v>
                </c:pt>
                <c:pt idx="6656">
                  <c:v>44520.066699872688</c:v>
                </c:pt>
                <c:pt idx="6657">
                  <c:v>44520.068783194452</c:v>
                </c:pt>
                <c:pt idx="6658">
                  <c:v>44520.070866539347</c:v>
                </c:pt>
                <c:pt idx="6659">
                  <c:v>44520.072950011578</c:v>
                </c:pt>
                <c:pt idx="6660">
                  <c:v>44520.075033043999</c:v>
                </c:pt>
                <c:pt idx="6661">
                  <c:v>44520.077116759247</c:v>
                </c:pt>
                <c:pt idx="6662">
                  <c:v>44520.079200219909</c:v>
                </c:pt>
                <c:pt idx="6663">
                  <c:v>44520.08128337963</c:v>
                </c:pt>
                <c:pt idx="6664">
                  <c:v>44520.083366585583</c:v>
                </c:pt>
                <c:pt idx="6665">
                  <c:v>44520.089616504629</c:v>
                </c:pt>
                <c:pt idx="6666">
                  <c:v>44520.09169995362</c:v>
                </c:pt>
                <c:pt idx="6667">
                  <c:v>44520.093783298587</c:v>
                </c:pt>
                <c:pt idx="6668">
                  <c:v>44520.095866608783</c:v>
                </c:pt>
                <c:pt idx="6669">
                  <c:v>44520.097949768497</c:v>
                </c:pt>
                <c:pt idx="6670">
                  <c:v>44520.102116979171</c:v>
                </c:pt>
                <c:pt idx="6671">
                  <c:v>44520.104199872687</c:v>
                </c:pt>
                <c:pt idx="6672">
                  <c:v>44520.106283229172</c:v>
                </c:pt>
                <c:pt idx="6673">
                  <c:v>44520.108366678243</c:v>
                </c:pt>
                <c:pt idx="6674">
                  <c:v>44520.110449780077</c:v>
                </c:pt>
                <c:pt idx="6675">
                  <c:v>44520.112533101848</c:v>
                </c:pt>
                <c:pt idx="6676">
                  <c:v>44520.114616666673</c:v>
                </c:pt>
                <c:pt idx="6677">
                  <c:v>44520.116699872699</c:v>
                </c:pt>
                <c:pt idx="6678">
                  <c:v>44520.118783240738</c:v>
                </c:pt>
                <c:pt idx="6679">
                  <c:v>44520.120867094913</c:v>
                </c:pt>
                <c:pt idx="6680">
                  <c:v>44520.12295060177</c:v>
                </c:pt>
                <c:pt idx="6681">
                  <c:v>44520.125033414362</c:v>
                </c:pt>
                <c:pt idx="6682">
                  <c:v>44520.12711656242</c:v>
                </c:pt>
                <c:pt idx="6683">
                  <c:v>44520.129200034717</c:v>
                </c:pt>
                <c:pt idx="6684">
                  <c:v>44520.131283148148</c:v>
                </c:pt>
                <c:pt idx="6685">
                  <c:v>44520.133366643473</c:v>
                </c:pt>
                <c:pt idx="6686">
                  <c:v>44520.137533506953</c:v>
                </c:pt>
                <c:pt idx="6687">
                  <c:v>44520.139617013883</c:v>
                </c:pt>
                <c:pt idx="6688">
                  <c:v>44520.141700023123</c:v>
                </c:pt>
                <c:pt idx="6689">
                  <c:v>44520.143783310174</c:v>
                </c:pt>
                <c:pt idx="6690">
                  <c:v>44520.145866446757</c:v>
                </c:pt>
                <c:pt idx="6691">
                  <c:v>44520.147949999999</c:v>
                </c:pt>
                <c:pt idx="6692">
                  <c:v>44520.15003326389</c:v>
                </c:pt>
                <c:pt idx="6693">
                  <c:v>44520.154199884259</c:v>
                </c:pt>
                <c:pt idx="6694">
                  <c:v>44520.156283206023</c:v>
                </c:pt>
                <c:pt idx="6695">
                  <c:v>44520.158366909731</c:v>
                </c:pt>
                <c:pt idx="6696">
                  <c:v>44520.160450138887</c:v>
                </c:pt>
                <c:pt idx="6697">
                  <c:v>44520.162533182869</c:v>
                </c:pt>
                <c:pt idx="6698">
                  <c:v>44520.164616655093</c:v>
                </c:pt>
                <c:pt idx="6699">
                  <c:v>44520.166700104157</c:v>
                </c:pt>
                <c:pt idx="6700">
                  <c:v>44520.168783194436</c:v>
                </c:pt>
                <c:pt idx="6701">
                  <c:v>44520.170866574073</c:v>
                </c:pt>
                <c:pt idx="6702">
                  <c:v>44520.172950034721</c:v>
                </c:pt>
                <c:pt idx="6703">
                  <c:v>44520.175033217587</c:v>
                </c:pt>
                <c:pt idx="6704">
                  <c:v>44520.177116608793</c:v>
                </c:pt>
                <c:pt idx="6705">
                  <c:v>44520.179199988423</c:v>
                </c:pt>
                <c:pt idx="6706">
                  <c:v>44520.183366678233</c:v>
                </c:pt>
                <c:pt idx="6707">
                  <c:v>44520.185449918979</c:v>
                </c:pt>
                <c:pt idx="6708">
                  <c:v>44520.187533969911</c:v>
                </c:pt>
                <c:pt idx="6709">
                  <c:v>44520.189616539363</c:v>
                </c:pt>
                <c:pt idx="6710">
                  <c:v>44520.191700069321</c:v>
                </c:pt>
                <c:pt idx="6711">
                  <c:v>44520.193783078626</c:v>
                </c:pt>
                <c:pt idx="6712">
                  <c:v>44520.195866562412</c:v>
                </c:pt>
                <c:pt idx="6713">
                  <c:v>44520.197949884183</c:v>
                </c:pt>
                <c:pt idx="6714">
                  <c:v>44520.200033321758</c:v>
                </c:pt>
                <c:pt idx="6715">
                  <c:v>44520.202116608787</c:v>
                </c:pt>
                <c:pt idx="6716">
                  <c:v>44520.20419989583</c:v>
                </c:pt>
                <c:pt idx="6717">
                  <c:v>44520.206283310188</c:v>
                </c:pt>
                <c:pt idx="6718">
                  <c:v>44520.212533460654</c:v>
                </c:pt>
                <c:pt idx="6719">
                  <c:v>44520.214616851852</c:v>
                </c:pt>
                <c:pt idx="6720">
                  <c:v>44520.216700069417</c:v>
                </c:pt>
                <c:pt idx="6721">
                  <c:v>44520.218783680553</c:v>
                </c:pt>
                <c:pt idx="6722">
                  <c:v>44520.222950162017</c:v>
                </c:pt>
                <c:pt idx="6723">
                  <c:v>44520.225033206021</c:v>
                </c:pt>
                <c:pt idx="6724">
                  <c:v>44520.227116527698</c:v>
                </c:pt>
                <c:pt idx="6725">
                  <c:v>44520.229200243048</c:v>
                </c:pt>
                <c:pt idx="6726">
                  <c:v>44520.231283217567</c:v>
                </c:pt>
                <c:pt idx="6727">
                  <c:v>44520.233366655011</c:v>
                </c:pt>
                <c:pt idx="6728">
                  <c:v>44520.235449849533</c:v>
                </c:pt>
                <c:pt idx="6729">
                  <c:v>44520.237533298612</c:v>
                </c:pt>
                <c:pt idx="6730">
                  <c:v>44520.239616643521</c:v>
                </c:pt>
                <c:pt idx="6731">
                  <c:v>44520.241700231403</c:v>
                </c:pt>
                <c:pt idx="6732">
                  <c:v>44520.243783368052</c:v>
                </c:pt>
                <c:pt idx="6733">
                  <c:v>44520.245866655066</c:v>
                </c:pt>
                <c:pt idx="6734">
                  <c:v>44520.247949976852</c:v>
                </c:pt>
                <c:pt idx="6735">
                  <c:v>44520.250033194461</c:v>
                </c:pt>
                <c:pt idx="6736">
                  <c:v>44520.252116574084</c:v>
                </c:pt>
                <c:pt idx="6737">
                  <c:v>44520.254200023148</c:v>
                </c:pt>
                <c:pt idx="6738">
                  <c:v>44520.256283206021</c:v>
                </c:pt>
                <c:pt idx="6739">
                  <c:v>44520.258366377311</c:v>
                </c:pt>
                <c:pt idx="6740">
                  <c:v>44520.260449884183</c:v>
                </c:pt>
                <c:pt idx="6741">
                  <c:v>44520.262533217603</c:v>
                </c:pt>
                <c:pt idx="6742">
                  <c:v>44520.264616516193</c:v>
                </c:pt>
                <c:pt idx="6743">
                  <c:v>44520.266699976863</c:v>
                </c:pt>
                <c:pt idx="6744">
                  <c:v>44520.268783275453</c:v>
                </c:pt>
                <c:pt idx="6745">
                  <c:v>44520.270866631923</c:v>
                </c:pt>
                <c:pt idx="6746">
                  <c:v>44520.272950185194</c:v>
                </c:pt>
                <c:pt idx="6747">
                  <c:v>44520.275033425933</c:v>
                </c:pt>
                <c:pt idx="6748">
                  <c:v>44520.277116782403</c:v>
                </c:pt>
                <c:pt idx="6749">
                  <c:v>44520.279200011573</c:v>
                </c:pt>
                <c:pt idx="6750">
                  <c:v>44520.281283599543</c:v>
                </c:pt>
                <c:pt idx="6751">
                  <c:v>44520.283366574084</c:v>
                </c:pt>
                <c:pt idx="6752">
                  <c:v>44520.287533599541</c:v>
                </c:pt>
                <c:pt idx="6753">
                  <c:v>44520.291699988433</c:v>
                </c:pt>
                <c:pt idx="6754">
                  <c:v>44520.293783286943</c:v>
                </c:pt>
                <c:pt idx="6755">
                  <c:v>44520.295866678192</c:v>
                </c:pt>
                <c:pt idx="6756">
                  <c:v>44520.297949884181</c:v>
                </c:pt>
                <c:pt idx="6757">
                  <c:v>44520.302116562503</c:v>
                </c:pt>
                <c:pt idx="6758">
                  <c:v>44520.306283379628</c:v>
                </c:pt>
                <c:pt idx="6759">
                  <c:v>44520.308366446799</c:v>
                </c:pt>
                <c:pt idx="6760">
                  <c:v>44520.310450069454</c:v>
                </c:pt>
                <c:pt idx="6761">
                  <c:v>44520.312533171302</c:v>
                </c:pt>
                <c:pt idx="6762">
                  <c:v>44520.316699976902</c:v>
                </c:pt>
                <c:pt idx="6763">
                  <c:v>44520.318783865718</c:v>
                </c:pt>
                <c:pt idx="6764">
                  <c:v>44520.320866793983</c:v>
                </c:pt>
                <c:pt idx="6765">
                  <c:v>44520.322949988433</c:v>
                </c:pt>
                <c:pt idx="6766">
                  <c:v>44520.325033217603</c:v>
                </c:pt>
                <c:pt idx="6767">
                  <c:v>44520.327116666653</c:v>
                </c:pt>
                <c:pt idx="6768">
                  <c:v>44520.32919989583</c:v>
                </c:pt>
                <c:pt idx="6769">
                  <c:v>44520.331283043983</c:v>
                </c:pt>
                <c:pt idx="6770">
                  <c:v>44520.333366724539</c:v>
                </c:pt>
                <c:pt idx="6771">
                  <c:v>44520.335450625003</c:v>
                </c:pt>
                <c:pt idx="6772">
                  <c:v>44520.337533229198</c:v>
                </c:pt>
                <c:pt idx="6773">
                  <c:v>44520.339617256941</c:v>
                </c:pt>
                <c:pt idx="6774">
                  <c:v>44520.341699606499</c:v>
                </c:pt>
                <c:pt idx="6775">
                  <c:v>44520.343783055563</c:v>
                </c:pt>
                <c:pt idx="6776">
                  <c:v>44520.347949803217</c:v>
                </c:pt>
                <c:pt idx="6777">
                  <c:v>44520.350033414361</c:v>
                </c:pt>
                <c:pt idx="6778">
                  <c:v>44520.352116539361</c:v>
                </c:pt>
                <c:pt idx="6779">
                  <c:v>44520.358366574081</c:v>
                </c:pt>
                <c:pt idx="6780">
                  <c:v>44520.360449861073</c:v>
                </c:pt>
                <c:pt idx="6781">
                  <c:v>44520.362533240739</c:v>
                </c:pt>
                <c:pt idx="6782">
                  <c:v>44520.366699895843</c:v>
                </c:pt>
                <c:pt idx="6783">
                  <c:v>44520.368783807848</c:v>
                </c:pt>
                <c:pt idx="6784">
                  <c:v>44520.370866585617</c:v>
                </c:pt>
                <c:pt idx="6785">
                  <c:v>44520.375033449098</c:v>
                </c:pt>
                <c:pt idx="6786">
                  <c:v>44520.377116388903</c:v>
                </c:pt>
                <c:pt idx="6787">
                  <c:v>44520.379199814823</c:v>
                </c:pt>
                <c:pt idx="6788">
                  <c:v>44520.381284131938</c:v>
                </c:pt>
                <c:pt idx="6789">
                  <c:v>44520.38336659722</c:v>
                </c:pt>
                <c:pt idx="6790">
                  <c:v>44520.385450023146</c:v>
                </c:pt>
                <c:pt idx="6791">
                  <c:v>44520.389616944442</c:v>
                </c:pt>
                <c:pt idx="6792">
                  <c:v>44520.393783252242</c:v>
                </c:pt>
                <c:pt idx="6793">
                  <c:v>44520.395866921273</c:v>
                </c:pt>
                <c:pt idx="6794">
                  <c:v>44520.397950162027</c:v>
                </c:pt>
                <c:pt idx="6795">
                  <c:v>44520.400033321763</c:v>
                </c:pt>
                <c:pt idx="6796">
                  <c:v>44520.402116620367</c:v>
                </c:pt>
                <c:pt idx="6797">
                  <c:v>44520.404200185199</c:v>
                </c:pt>
                <c:pt idx="6798">
                  <c:v>44520.40628354167</c:v>
                </c:pt>
                <c:pt idx="6799">
                  <c:v>44520.408366655087</c:v>
                </c:pt>
                <c:pt idx="6800">
                  <c:v>44520.410449930561</c:v>
                </c:pt>
                <c:pt idx="6801">
                  <c:v>44520.412533356503</c:v>
                </c:pt>
                <c:pt idx="6802">
                  <c:v>44520.414616782407</c:v>
                </c:pt>
                <c:pt idx="6803">
                  <c:v>44520.416699837981</c:v>
                </c:pt>
                <c:pt idx="6804">
                  <c:v>44520.41878334491</c:v>
                </c:pt>
                <c:pt idx="6805">
                  <c:v>44520.420866666653</c:v>
                </c:pt>
                <c:pt idx="6806">
                  <c:v>44520.422949918982</c:v>
                </c:pt>
                <c:pt idx="6807">
                  <c:v>44520.425033437503</c:v>
                </c:pt>
                <c:pt idx="6808">
                  <c:v>44520.429199953673</c:v>
                </c:pt>
                <c:pt idx="6809">
                  <c:v>44520.431283067133</c:v>
                </c:pt>
                <c:pt idx="6810">
                  <c:v>44520.433366666592</c:v>
                </c:pt>
                <c:pt idx="6811">
                  <c:v>44520.435449942132</c:v>
                </c:pt>
                <c:pt idx="6812">
                  <c:v>44520.4375333102</c:v>
                </c:pt>
                <c:pt idx="6813">
                  <c:v>44520.441699722222</c:v>
                </c:pt>
                <c:pt idx="6814">
                  <c:v>44520.445866643517</c:v>
                </c:pt>
                <c:pt idx="6815">
                  <c:v>44520.447949942129</c:v>
                </c:pt>
                <c:pt idx="6816">
                  <c:v>44520.450033414352</c:v>
                </c:pt>
                <c:pt idx="6817">
                  <c:v>44520.454199918982</c:v>
                </c:pt>
                <c:pt idx="6818">
                  <c:v>44520.456283460648</c:v>
                </c:pt>
                <c:pt idx="6819">
                  <c:v>44520.45836686343</c:v>
                </c:pt>
                <c:pt idx="6820">
                  <c:v>44520.460450173603</c:v>
                </c:pt>
                <c:pt idx="6821">
                  <c:v>44520.462533495382</c:v>
                </c:pt>
                <c:pt idx="6822">
                  <c:v>44520.464616412042</c:v>
                </c:pt>
                <c:pt idx="6823">
                  <c:v>44520.466700289348</c:v>
                </c:pt>
                <c:pt idx="6824">
                  <c:v>44520.470866469906</c:v>
                </c:pt>
                <c:pt idx="6825">
                  <c:v>44520.472949814823</c:v>
                </c:pt>
                <c:pt idx="6826">
                  <c:v>44520.475033240742</c:v>
                </c:pt>
                <c:pt idx="6827">
                  <c:v>44520.477116562477</c:v>
                </c:pt>
                <c:pt idx="6828">
                  <c:v>44520.479199895832</c:v>
                </c:pt>
                <c:pt idx="6829">
                  <c:v>44520.483366574073</c:v>
                </c:pt>
                <c:pt idx="6830">
                  <c:v>44520.485450243053</c:v>
                </c:pt>
                <c:pt idx="6831">
                  <c:v>44520.487533645843</c:v>
                </c:pt>
                <c:pt idx="6832">
                  <c:v>44520.491700416591</c:v>
                </c:pt>
                <c:pt idx="6833">
                  <c:v>44520.495866979167</c:v>
                </c:pt>
                <c:pt idx="6834">
                  <c:v>44520.497950219913</c:v>
                </c:pt>
                <c:pt idx="6835">
                  <c:v>44520.50419994213</c:v>
                </c:pt>
                <c:pt idx="6836">
                  <c:v>44520.506283472219</c:v>
                </c:pt>
                <c:pt idx="6837">
                  <c:v>44520.508366793983</c:v>
                </c:pt>
                <c:pt idx="6838">
                  <c:v>44520.510449780093</c:v>
                </c:pt>
                <c:pt idx="6839">
                  <c:v>44520.512533460649</c:v>
                </c:pt>
                <c:pt idx="6840">
                  <c:v>44520.514616666667</c:v>
                </c:pt>
                <c:pt idx="6841">
                  <c:v>44520.516699722219</c:v>
                </c:pt>
                <c:pt idx="6842">
                  <c:v>44520.518783425927</c:v>
                </c:pt>
                <c:pt idx="6843">
                  <c:v>44520.520866527782</c:v>
                </c:pt>
                <c:pt idx="6844">
                  <c:v>44520.522949745347</c:v>
                </c:pt>
                <c:pt idx="6845">
                  <c:v>44520.527116458332</c:v>
                </c:pt>
                <c:pt idx="6846">
                  <c:v>44520.529199976852</c:v>
                </c:pt>
                <c:pt idx="6847">
                  <c:v>44520.531283344913</c:v>
                </c:pt>
                <c:pt idx="6848">
                  <c:v>44520.533366724543</c:v>
                </c:pt>
                <c:pt idx="6849">
                  <c:v>44520.535449988427</c:v>
                </c:pt>
                <c:pt idx="6850">
                  <c:v>44520.537533506948</c:v>
                </c:pt>
                <c:pt idx="6851">
                  <c:v>44520.539616828712</c:v>
                </c:pt>
                <c:pt idx="6852">
                  <c:v>44520.541700648151</c:v>
                </c:pt>
                <c:pt idx="6853">
                  <c:v>44520.543783263813</c:v>
                </c:pt>
                <c:pt idx="6854">
                  <c:v>44520.545866585577</c:v>
                </c:pt>
                <c:pt idx="6855">
                  <c:v>44520.547949907414</c:v>
                </c:pt>
                <c:pt idx="6856">
                  <c:v>44520.550033125</c:v>
                </c:pt>
                <c:pt idx="6857">
                  <c:v>44520.552116736108</c:v>
                </c:pt>
                <c:pt idx="6858">
                  <c:v>44520.556283425933</c:v>
                </c:pt>
                <c:pt idx="6859">
                  <c:v>44520.558367210651</c:v>
                </c:pt>
                <c:pt idx="6860">
                  <c:v>44520.564616331023</c:v>
                </c:pt>
                <c:pt idx="6861">
                  <c:v>44520.566699780087</c:v>
                </c:pt>
                <c:pt idx="6862">
                  <c:v>44520.568783391187</c:v>
                </c:pt>
                <c:pt idx="6863">
                  <c:v>44520.5729501389</c:v>
                </c:pt>
                <c:pt idx="6864">
                  <c:v>44520.579199826389</c:v>
                </c:pt>
                <c:pt idx="6865">
                  <c:v>44520.5812833565</c:v>
                </c:pt>
                <c:pt idx="6866">
                  <c:v>44520.583366504623</c:v>
                </c:pt>
                <c:pt idx="6867">
                  <c:v>44520.5854500926</c:v>
                </c:pt>
                <c:pt idx="6868">
                  <c:v>44520.587533368052</c:v>
                </c:pt>
                <c:pt idx="6869">
                  <c:v>44520.591699930563</c:v>
                </c:pt>
                <c:pt idx="6870">
                  <c:v>44520.593783773053</c:v>
                </c:pt>
                <c:pt idx="6871">
                  <c:v>44520.595866712953</c:v>
                </c:pt>
                <c:pt idx="6872">
                  <c:v>44520.59795009259</c:v>
                </c:pt>
                <c:pt idx="6873">
                  <c:v>44520.602116550923</c:v>
                </c:pt>
                <c:pt idx="6874">
                  <c:v>44520.604199930553</c:v>
                </c:pt>
                <c:pt idx="6875">
                  <c:v>44520.606283368063</c:v>
                </c:pt>
                <c:pt idx="6876">
                  <c:v>44520.608366701374</c:v>
                </c:pt>
                <c:pt idx="6877">
                  <c:v>44520.610450011583</c:v>
                </c:pt>
                <c:pt idx="6878">
                  <c:v>44520.614616689818</c:v>
                </c:pt>
                <c:pt idx="6879">
                  <c:v>44520.616699918981</c:v>
                </c:pt>
                <c:pt idx="6880">
                  <c:v>44520.618783229169</c:v>
                </c:pt>
                <c:pt idx="6881">
                  <c:v>44520.620866550933</c:v>
                </c:pt>
                <c:pt idx="6882">
                  <c:v>44520.625033935183</c:v>
                </c:pt>
                <c:pt idx="6883">
                  <c:v>44520.627116574084</c:v>
                </c:pt>
                <c:pt idx="6884">
                  <c:v>44520.629200196759</c:v>
                </c:pt>
                <c:pt idx="6885">
                  <c:v>44520.631283622613</c:v>
                </c:pt>
                <c:pt idx="6886">
                  <c:v>44520.633366597183</c:v>
                </c:pt>
                <c:pt idx="6887">
                  <c:v>44520.635450219903</c:v>
                </c:pt>
                <c:pt idx="6888">
                  <c:v>44520.639616805558</c:v>
                </c:pt>
                <c:pt idx="6889">
                  <c:v>44520.643783692118</c:v>
                </c:pt>
                <c:pt idx="6890">
                  <c:v>44520.645866493061</c:v>
                </c:pt>
                <c:pt idx="6891">
                  <c:v>44520.647949895843</c:v>
                </c:pt>
                <c:pt idx="6892">
                  <c:v>44520.652116435202</c:v>
                </c:pt>
                <c:pt idx="6893">
                  <c:v>44520.654199999997</c:v>
                </c:pt>
                <c:pt idx="6894">
                  <c:v>44520.658366990741</c:v>
                </c:pt>
                <c:pt idx="6895">
                  <c:v>44520.660449872667</c:v>
                </c:pt>
                <c:pt idx="6896">
                  <c:v>44520.662533252318</c:v>
                </c:pt>
                <c:pt idx="6897">
                  <c:v>44520.66461644676</c:v>
                </c:pt>
                <c:pt idx="6898">
                  <c:v>44520.666700069363</c:v>
                </c:pt>
                <c:pt idx="6899">
                  <c:v>44520.668783506917</c:v>
                </c:pt>
                <c:pt idx="6900">
                  <c:v>44520.670866574073</c:v>
                </c:pt>
                <c:pt idx="6901">
                  <c:v>44520.672950127308</c:v>
                </c:pt>
                <c:pt idx="6902">
                  <c:v>44520.675033240739</c:v>
                </c:pt>
                <c:pt idx="6903">
                  <c:v>44520.677116655083</c:v>
                </c:pt>
                <c:pt idx="6904">
                  <c:v>44520.679199837963</c:v>
                </c:pt>
                <c:pt idx="6905">
                  <c:v>44520.681283333317</c:v>
                </c:pt>
                <c:pt idx="6906">
                  <c:v>44520.683366585567</c:v>
                </c:pt>
                <c:pt idx="6907">
                  <c:v>44520.687533171287</c:v>
                </c:pt>
                <c:pt idx="6908">
                  <c:v>44520.689616550932</c:v>
                </c:pt>
                <c:pt idx="6909">
                  <c:v>44520.691700069321</c:v>
                </c:pt>
                <c:pt idx="6910">
                  <c:v>44520.693783761417</c:v>
                </c:pt>
                <c:pt idx="6911">
                  <c:v>44520.695866608767</c:v>
                </c:pt>
                <c:pt idx="6912">
                  <c:v>44520.697950069363</c:v>
                </c:pt>
                <c:pt idx="6913">
                  <c:v>44520.700033368063</c:v>
                </c:pt>
                <c:pt idx="6914">
                  <c:v>44520.702116400462</c:v>
                </c:pt>
                <c:pt idx="6915">
                  <c:v>44520.704199861073</c:v>
                </c:pt>
                <c:pt idx="6916">
                  <c:v>44520.706283749998</c:v>
                </c:pt>
                <c:pt idx="6917">
                  <c:v>44520.708366550927</c:v>
                </c:pt>
                <c:pt idx="6918">
                  <c:v>44520.710450219907</c:v>
                </c:pt>
                <c:pt idx="6919">
                  <c:v>44520.71253300926</c:v>
                </c:pt>
                <c:pt idx="6920">
                  <c:v>44520.714616666657</c:v>
                </c:pt>
                <c:pt idx="6921">
                  <c:v>44520.716699756951</c:v>
                </c:pt>
                <c:pt idx="6922">
                  <c:v>44520.718783298609</c:v>
                </c:pt>
                <c:pt idx="6923">
                  <c:v>44520.720866655072</c:v>
                </c:pt>
                <c:pt idx="6924">
                  <c:v>44520.72295009259</c:v>
                </c:pt>
                <c:pt idx="6925">
                  <c:v>44520.727117164322</c:v>
                </c:pt>
                <c:pt idx="6926">
                  <c:v>44520.731283194436</c:v>
                </c:pt>
                <c:pt idx="6927">
                  <c:v>44520.733366597167</c:v>
                </c:pt>
                <c:pt idx="6928">
                  <c:v>44520.735450138884</c:v>
                </c:pt>
                <c:pt idx="6929">
                  <c:v>44520.737533530068</c:v>
                </c:pt>
                <c:pt idx="6930">
                  <c:v>44520.739616643521</c:v>
                </c:pt>
                <c:pt idx="6931">
                  <c:v>44520.741700208317</c:v>
                </c:pt>
                <c:pt idx="6932">
                  <c:v>44520.743783495353</c:v>
                </c:pt>
                <c:pt idx="6933">
                  <c:v>44520.745866481477</c:v>
                </c:pt>
                <c:pt idx="6934">
                  <c:v>44520.747949942132</c:v>
                </c:pt>
                <c:pt idx="6935">
                  <c:v>44520.752116655087</c:v>
                </c:pt>
                <c:pt idx="6936">
                  <c:v>44520.756283449082</c:v>
                </c:pt>
                <c:pt idx="6937">
                  <c:v>44520.758366793983</c:v>
                </c:pt>
                <c:pt idx="6938">
                  <c:v>44520.760450393522</c:v>
                </c:pt>
                <c:pt idx="6939">
                  <c:v>44520.762533715199</c:v>
                </c:pt>
                <c:pt idx="6940">
                  <c:v>44520.766699872693</c:v>
                </c:pt>
                <c:pt idx="6941">
                  <c:v>44520.768783148153</c:v>
                </c:pt>
                <c:pt idx="6942">
                  <c:v>44520.770866516177</c:v>
                </c:pt>
                <c:pt idx="6943">
                  <c:v>44520.772949768521</c:v>
                </c:pt>
                <c:pt idx="6944">
                  <c:v>44520.775033784717</c:v>
                </c:pt>
                <c:pt idx="6945">
                  <c:v>44520.779200671212</c:v>
                </c:pt>
                <c:pt idx="6946">
                  <c:v>44520.783366655072</c:v>
                </c:pt>
                <c:pt idx="6947">
                  <c:v>44520.785450011492</c:v>
                </c:pt>
                <c:pt idx="6948">
                  <c:v>44520.787533287039</c:v>
                </c:pt>
                <c:pt idx="6949">
                  <c:v>44520.789616701382</c:v>
                </c:pt>
                <c:pt idx="6950">
                  <c:v>44520.791699965172</c:v>
                </c:pt>
                <c:pt idx="6951">
                  <c:v>44520.793783634123</c:v>
                </c:pt>
                <c:pt idx="6952">
                  <c:v>44520.795866655011</c:v>
                </c:pt>
                <c:pt idx="6953">
                  <c:v>44520.797949826367</c:v>
                </c:pt>
                <c:pt idx="6954">
                  <c:v>44520.802116365739</c:v>
                </c:pt>
                <c:pt idx="6955">
                  <c:v>44520.804199872699</c:v>
                </c:pt>
                <c:pt idx="6956">
                  <c:v>44520.806283530103</c:v>
                </c:pt>
                <c:pt idx="6957">
                  <c:v>44520.808366608799</c:v>
                </c:pt>
                <c:pt idx="6958">
                  <c:v>44520.8104503125</c:v>
                </c:pt>
                <c:pt idx="6959">
                  <c:v>44520.812533321761</c:v>
                </c:pt>
                <c:pt idx="6960">
                  <c:v>44520.816699930561</c:v>
                </c:pt>
                <c:pt idx="6961">
                  <c:v>44520.818783553223</c:v>
                </c:pt>
                <c:pt idx="6962">
                  <c:v>44520.820866643517</c:v>
                </c:pt>
                <c:pt idx="6963">
                  <c:v>44520.822950104171</c:v>
                </c:pt>
                <c:pt idx="6964">
                  <c:v>44520.825033969908</c:v>
                </c:pt>
                <c:pt idx="6965">
                  <c:v>44520.827116562483</c:v>
                </c:pt>
                <c:pt idx="6966">
                  <c:v>44520.829199976863</c:v>
                </c:pt>
                <c:pt idx="6967">
                  <c:v>44520.831283078711</c:v>
                </c:pt>
                <c:pt idx="6968">
                  <c:v>44520.833366712963</c:v>
                </c:pt>
                <c:pt idx="6969">
                  <c:v>44520.835449861028</c:v>
                </c:pt>
                <c:pt idx="6970">
                  <c:v>44520.83753326389</c:v>
                </c:pt>
                <c:pt idx="6971">
                  <c:v>44520.841700138888</c:v>
                </c:pt>
                <c:pt idx="6972">
                  <c:v>44520.845867152777</c:v>
                </c:pt>
                <c:pt idx="6973">
                  <c:v>44520.847950243056</c:v>
                </c:pt>
                <c:pt idx="6974">
                  <c:v>44520.850033194503</c:v>
                </c:pt>
                <c:pt idx="6975">
                  <c:v>44520.852116574082</c:v>
                </c:pt>
                <c:pt idx="6976">
                  <c:v>44520.854200104201</c:v>
                </c:pt>
                <c:pt idx="6977">
                  <c:v>44520.856283194502</c:v>
                </c:pt>
                <c:pt idx="6978">
                  <c:v>44520.858366828703</c:v>
                </c:pt>
                <c:pt idx="6979">
                  <c:v>44520.860450335633</c:v>
                </c:pt>
                <c:pt idx="6980">
                  <c:v>44520.862533576401</c:v>
                </c:pt>
                <c:pt idx="6981">
                  <c:v>44520.866699756953</c:v>
                </c:pt>
                <c:pt idx="6982">
                  <c:v>44520.868783020836</c:v>
                </c:pt>
                <c:pt idx="6983">
                  <c:v>44520.870866759258</c:v>
                </c:pt>
                <c:pt idx="6984">
                  <c:v>44520.875033217599</c:v>
                </c:pt>
                <c:pt idx="6985">
                  <c:v>44520.881283194452</c:v>
                </c:pt>
                <c:pt idx="6986">
                  <c:v>44520.885450000002</c:v>
                </c:pt>
                <c:pt idx="6987">
                  <c:v>44520.887533449102</c:v>
                </c:pt>
                <c:pt idx="6988">
                  <c:v>44520.889617060202</c:v>
                </c:pt>
                <c:pt idx="6989">
                  <c:v>44520.893783344909</c:v>
                </c:pt>
                <c:pt idx="6990">
                  <c:v>44520.895866597217</c:v>
                </c:pt>
                <c:pt idx="6991">
                  <c:v>44520.900033252321</c:v>
                </c:pt>
                <c:pt idx="6992">
                  <c:v>44520.902116631943</c:v>
                </c:pt>
                <c:pt idx="6993">
                  <c:v>44520.904200277779</c:v>
                </c:pt>
                <c:pt idx="6994">
                  <c:v>44520.90628354167</c:v>
                </c:pt>
                <c:pt idx="6995">
                  <c:v>44520.908366643518</c:v>
                </c:pt>
                <c:pt idx="6996">
                  <c:v>44520.910449988427</c:v>
                </c:pt>
                <c:pt idx="6997">
                  <c:v>44520.912533275499</c:v>
                </c:pt>
                <c:pt idx="6998">
                  <c:v>44520.914616620372</c:v>
                </c:pt>
                <c:pt idx="6999">
                  <c:v>44520.918783506953</c:v>
                </c:pt>
                <c:pt idx="7000">
                  <c:v>44520.920866643522</c:v>
                </c:pt>
                <c:pt idx="7001">
                  <c:v>44520.922950162043</c:v>
                </c:pt>
                <c:pt idx="7002">
                  <c:v>44520.925033576394</c:v>
                </c:pt>
                <c:pt idx="7003">
                  <c:v>44520.927117245381</c:v>
                </c:pt>
                <c:pt idx="7004">
                  <c:v>44520.92920027778</c:v>
                </c:pt>
                <c:pt idx="7005">
                  <c:v>44520.931283472222</c:v>
                </c:pt>
                <c:pt idx="7006">
                  <c:v>44520.935449687473</c:v>
                </c:pt>
                <c:pt idx="7007">
                  <c:v>44520.93753328704</c:v>
                </c:pt>
                <c:pt idx="7008">
                  <c:v>44520.939616597221</c:v>
                </c:pt>
                <c:pt idx="7009">
                  <c:v>44520.941699803217</c:v>
                </c:pt>
                <c:pt idx="7010">
                  <c:v>44520.947950243062</c:v>
                </c:pt>
                <c:pt idx="7011">
                  <c:v>44520.950033344998</c:v>
                </c:pt>
                <c:pt idx="7012">
                  <c:v>44520.952116446802</c:v>
                </c:pt>
                <c:pt idx="7013">
                  <c:v>44520.954200023152</c:v>
                </c:pt>
                <c:pt idx="7014">
                  <c:v>44520.956283796302</c:v>
                </c:pt>
                <c:pt idx="7015">
                  <c:v>44520.958366643521</c:v>
                </c:pt>
                <c:pt idx="7016">
                  <c:v>44520.960452488427</c:v>
                </c:pt>
                <c:pt idx="7017">
                  <c:v>44520.966700046287</c:v>
                </c:pt>
                <c:pt idx="7018">
                  <c:v>44520.97295033565</c:v>
                </c:pt>
                <c:pt idx="7019">
                  <c:v>44520.975033472219</c:v>
                </c:pt>
                <c:pt idx="7020">
                  <c:v>44520.977116932867</c:v>
                </c:pt>
                <c:pt idx="7021">
                  <c:v>44520.979199976849</c:v>
                </c:pt>
                <c:pt idx="7022">
                  <c:v>44520.9812833912</c:v>
                </c:pt>
                <c:pt idx="7023">
                  <c:v>44520.983366574073</c:v>
                </c:pt>
                <c:pt idx="7024">
                  <c:v>44520.985450034721</c:v>
                </c:pt>
                <c:pt idx="7025">
                  <c:v>44520.987533043983</c:v>
                </c:pt>
                <c:pt idx="7026">
                  <c:v>44520.989616469909</c:v>
                </c:pt>
                <c:pt idx="7027">
                  <c:v>44520.991700231403</c:v>
                </c:pt>
                <c:pt idx="7028">
                  <c:v>44520.993783240723</c:v>
                </c:pt>
                <c:pt idx="7029">
                  <c:v>44520.995866863348</c:v>
                </c:pt>
                <c:pt idx="7030">
                  <c:v>44520.997950104167</c:v>
                </c:pt>
                <c:pt idx="7031">
                  <c:v>44521.00211666667</c:v>
                </c:pt>
                <c:pt idx="7032">
                  <c:v>44521.004199849544</c:v>
                </c:pt>
                <c:pt idx="7033">
                  <c:v>44521.006283136572</c:v>
                </c:pt>
                <c:pt idx="7034">
                  <c:v>44521.008367071758</c:v>
                </c:pt>
                <c:pt idx="7035">
                  <c:v>44521.010449930553</c:v>
                </c:pt>
                <c:pt idx="7036">
                  <c:v>44521.01253310185</c:v>
                </c:pt>
                <c:pt idx="7037">
                  <c:v>44521.014616678243</c:v>
                </c:pt>
                <c:pt idx="7038">
                  <c:v>44521.016699803236</c:v>
                </c:pt>
                <c:pt idx="7039">
                  <c:v>44521.018782974541</c:v>
                </c:pt>
                <c:pt idx="7040">
                  <c:v>44521.020866597217</c:v>
                </c:pt>
                <c:pt idx="7041">
                  <c:v>44521.025033124999</c:v>
                </c:pt>
                <c:pt idx="7042">
                  <c:v>44521.027116793979</c:v>
                </c:pt>
                <c:pt idx="7043">
                  <c:v>44521.029199861041</c:v>
                </c:pt>
                <c:pt idx="7044">
                  <c:v>44521.03128466427</c:v>
                </c:pt>
                <c:pt idx="7045">
                  <c:v>44521.033366701311</c:v>
                </c:pt>
                <c:pt idx="7046">
                  <c:v>44521.037533020841</c:v>
                </c:pt>
                <c:pt idx="7047">
                  <c:v>44521.039616550923</c:v>
                </c:pt>
                <c:pt idx="7048">
                  <c:v>44521.041699988433</c:v>
                </c:pt>
                <c:pt idx="7049">
                  <c:v>44521.043783414323</c:v>
                </c:pt>
                <c:pt idx="7050">
                  <c:v>44521.04586677083</c:v>
                </c:pt>
                <c:pt idx="7051">
                  <c:v>44521.047949791653</c:v>
                </c:pt>
                <c:pt idx="7052">
                  <c:v>44521.050033298612</c:v>
                </c:pt>
                <c:pt idx="7053">
                  <c:v>44521.052116458341</c:v>
                </c:pt>
                <c:pt idx="7054">
                  <c:v>44521.054199872699</c:v>
                </c:pt>
                <c:pt idx="7055">
                  <c:v>44521.05628326389</c:v>
                </c:pt>
                <c:pt idx="7056">
                  <c:v>44521.058366759258</c:v>
                </c:pt>
                <c:pt idx="7057">
                  <c:v>44521.06253328704</c:v>
                </c:pt>
                <c:pt idx="7058">
                  <c:v>44521.064616539363</c:v>
                </c:pt>
                <c:pt idx="7059">
                  <c:v>44521.066699907409</c:v>
                </c:pt>
                <c:pt idx="7060">
                  <c:v>44521.068783333263</c:v>
                </c:pt>
                <c:pt idx="7061">
                  <c:v>44521.07086644676</c:v>
                </c:pt>
                <c:pt idx="7062">
                  <c:v>44521.072950196758</c:v>
                </c:pt>
                <c:pt idx="7063">
                  <c:v>44521.075033692126</c:v>
                </c:pt>
                <c:pt idx="7064">
                  <c:v>44521.077116747692</c:v>
                </c:pt>
                <c:pt idx="7065">
                  <c:v>44521.079200173597</c:v>
                </c:pt>
                <c:pt idx="7066">
                  <c:v>44521.081283449072</c:v>
                </c:pt>
                <c:pt idx="7067">
                  <c:v>44521.083366840277</c:v>
                </c:pt>
                <c:pt idx="7068">
                  <c:v>44521.085450231483</c:v>
                </c:pt>
                <c:pt idx="7069">
                  <c:v>44521.087533518519</c:v>
                </c:pt>
                <c:pt idx="7070">
                  <c:v>44521.08961694446</c:v>
                </c:pt>
                <c:pt idx="7071">
                  <c:v>44521.091700034638</c:v>
                </c:pt>
                <c:pt idx="7072">
                  <c:v>44521.093783263757</c:v>
                </c:pt>
                <c:pt idx="7073">
                  <c:v>44521.095866817122</c:v>
                </c:pt>
                <c:pt idx="7074">
                  <c:v>44521.09794996518</c:v>
                </c:pt>
                <c:pt idx="7075">
                  <c:v>44521.100033495371</c:v>
                </c:pt>
                <c:pt idx="7076">
                  <c:v>44521.102116631933</c:v>
                </c:pt>
                <c:pt idx="7077">
                  <c:v>44521.104200046299</c:v>
                </c:pt>
                <c:pt idx="7078">
                  <c:v>44521.106283298621</c:v>
                </c:pt>
                <c:pt idx="7079">
                  <c:v>44521.110450023138</c:v>
                </c:pt>
                <c:pt idx="7080">
                  <c:v>44521.112533449101</c:v>
                </c:pt>
                <c:pt idx="7081">
                  <c:v>44521.114616597231</c:v>
                </c:pt>
                <c:pt idx="7082">
                  <c:v>44521.116700254628</c:v>
                </c:pt>
                <c:pt idx="7083">
                  <c:v>44521.120866782403</c:v>
                </c:pt>
                <c:pt idx="7084">
                  <c:v>44521.122949699071</c:v>
                </c:pt>
                <c:pt idx="7085">
                  <c:v>44521.125033078701</c:v>
                </c:pt>
                <c:pt idx="7086">
                  <c:v>44521.12920048611</c:v>
                </c:pt>
                <c:pt idx="7087">
                  <c:v>44521.131283610986</c:v>
                </c:pt>
                <c:pt idx="7088">
                  <c:v>44521.133366909642</c:v>
                </c:pt>
                <c:pt idx="7089">
                  <c:v>44521.135449976828</c:v>
                </c:pt>
                <c:pt idx="7090">
                  <c:v>44521.137533460627</c:v>
                </c:pt>
                <c:pt idx="7091">
                  <c:v>44521.139616446759</c:v>
                </c:pt>
                <c:pt idx="7092">
                  <c:v>44521.141699988431</c:v>
                </c:pt>
                <c:pt idx="7093">
                  <c:v>44521.143783229163</c:v>
                </c:pt>
                <c:pt idx="7094">
                  <c:v>44521.145866655083</c:v>
                </c:pt>
                <c:pt idx="7095">
                  <c:v>44521.147950046303</c:v>
                </c:pt>
                <c:pt idx="7096">
                  <c:v>44521.150033345002</c:v>
                </c:pt>
                <c:pt idx="7097">
                  <c:v>44521.1521168982</c:v>
                </c:pt>
                <c:pt idx="7098">
                  <c:v>44521.154199780103</c:v>
                </c:pt>
                <c:pt idx="7099">
                  <c:v>44521.156283113429</c:v>
                </c:pt>
                <c:pt idx="7100">
                  <c:v>44521.158366770833</c:v>
                </c:pt>
                <c:pt idx="7101">
                  <c:v>44521.160449861018</c:v>
                </c:pt>
                <c:pt idx="7102">
                  <c:v>44521.16253332176</c:v>
                </c:pt>
                <c:pt idx="7103">
                  <c:v>44521.164616562477</c:v>
                </c:pt>
                <c:pt idx="7104">
                  <c:v>44521.166700127273</c:v>
                </c:pt>
                <c:pt idx="7105">
                  <c:v>44521.168783379617</c:v>
                </c:pt>
                <c:pt idx="7106">
                  <c:v>44521.17086672454</c:v>
                </c:pt>
                <c:pt idx="7107">
                  <c:v>44521.175033310188</c:v>
                </c:pt>
                <c:pt idx="7108">
                  <c:v>44521.181283379628</c:v>
                </c:pt>
                <c:pt idx="7109">
                  <c:v>44521.183366655066</c:v>
                </c:pt>
                <c:pt idx="7110">
                  <c:v>44521.185450659723</c:v>
                </c:pt>
                <c:pt idx="7111">
                  <c:v>44521.187533078701</c:v>
                </c:pt>
                <c:pt idx="7112">
                  <c:v>44521.1896165625</c:v>
                </c:pt>
                <c:pt idx="7113">
                  <c:v>44521.191700115589</c:v>
                </c:pt>
                <c:pt idx="7114">
                  <c:v>44521.193783055467</c:v>
                </c:pt>
                <c:pt idx="7115">
                  <c:v>44521.195866793983</c:v>
                </c:pt>
                <c:pt idx="7116">
                  <c:v>44521.197949699083</c:v>
                </c:pt>
                <c:pt idx="7117">
                  <c:v>44521.20003359954</c:v>
                </c:pt>
                <c:pt idx="7118">
                  <c:v>44521.202116435183</c:v>
                </c:pt>
                <c:pt idx="7119">
                  <c:v>44521.204199814812</c:v>
                </c:pt>
                <c:pt idx="7120">
                  <c:v>44521.206283182873</c:v>
                </c:pt>
                <c:pt idx="7121">
                  <c:v>44521.208366493061</c:v>
                </c:pt>
                <c:pt idx="7122">
                  <c:v>44521.210450069433</c:v>
                </c:pt>
                <c:pt idx="7123">
                  <c:v>44521.21253315972</c:v>
                </c:pt>
                <c:pt idx="7124">
                  <c:v>44521.214617094913</c:v>
                </c:pt>
                <c:pt idx="7125">
                  <c:v>44521.216699942132</c:v>
                </c:pt>
                <c:pt idx="7126">
                  <c:v>44521.218783391203</c:v>
                </c:pt>
                <c:pt idx="7127">
                  <c:v>44521.220866643504</c:v>
                </c:pt>
                <c:pt idx="7128">
                  <c:v>44521.22294996518</c:v>
                </c:pt>
                <c:pt idx="7129">
                  <c:v>44521.225033229173</c:v>
                </c:pt>
                <c:pt idx="7130">
                  <c:v>44521.227116620292</c:v>
                </c:pt>
                <c:pt idx="7131">
                  <c:v>44521.229200231399</c:v>
                </c:pt>
                <c:pt idx="7132">
                  <c:v>44521.231283356479</c:v>
                </c:pt>
                <c:pt idx="7133">
                  <c:v>44521.233367025423</c:v>
                </c:pt>
                <c:pt idx="7134">
                  <c:v>44521.235449733671</c:v>
                </c:pt>
                <c:pt idx="7135">
                  <c:v>44521.237533287043</c:v>
                </c:pt>
                <c:pt idx="7136">
                  <c:v>44521.239616701307</c:v>
                </c:pt>
                <c:pt idx="7137">
                  <c:v>44521.241699861028</c:v>
                </c:pt>
                <c:pt idx="7138">
                  <c:v>44521.243783275393</c:v>
                </c:pt>
                <c:pt idx="7139">
                  <c:v>44521.245866631863</c:v>
                </c:pt>
                <c:pt idx="7140">
                  <c:v>44521.247949976852</c:v>
                </c:pt>
                <c:pt idx="7141">
                  <c:v>44521.252116412041</c:v>
                </c:pt>
                <c:pt idx="7142">
                  <c:v>44521.256283449082</c:v>
                </c:pt>
                <c:pt idx="7143">
                  <c:v>44521.258366620372</c:v>
                </c:pt>
                <c:pt idx="7144">
                  <c:v>44521.260450173577</c:v>
                </c:pt>
                <c:pt idx="7145">
                  <c:v>44521.262533749999</c:v>
                </c:pt>
                <c:pt idx="7146">
                  <c:v>44521.264616840279</c:v>
                </c:pt>
                <c:pt idx="7147">
                  <c:v>44521.266700277767</c:v>
                </c:pt>
                <c:pt idx="7148">
                  <c:v>44521.268783610991</c:v>
                </c:pt>
                <c:pt idx="7149">
                  <c:v>44521.270866678227</c:v>
                </c:pt>
                <c:pt idx="7150">
                  <c:v>44521.272950069433</c:v>
                </c:pt>
                <c:pt idx="7151">
                  <c:v>44521.275033356498</c:v>
                </c:pt>
                <c:pt idx="7152">
                  <c:v>44521.27919995362</c:v>
                </c:pt>
                <c:pt idx="7153">
                  <c:v>44521.28128372685</c:v>
                </c:pt>
                <c:pt idx="7154">
                  <c:v>44521.283366805546</c:v>
                </c:pt>
                <c:pt idx="7155">
                  <c:v>44521.287533240742</c:v>
                </c:pt>
                <c:pt idx="7156">
                  <c:v>44521.28961673611</c:v>
                </c:pt>
                <c:pt idx="7157">
                  <c:v>44521.291700092574</c:v>
                </c:pt>
                <c:pt idx="7158">
                  <c:v>44521.293783182737</c:v>
                </c:pt>
                <c:pt idx="7159">
                  <c:v>44521.295866631837</c:v>
                </c:pt>
                <c:pt idx="7160">
                  <c:v>44521.297950567023</c:v>
                </c:pt>
                <c:pt idx="7161">
                  <c:v>44521.300033587962</c:v>
                </c:pt>
                <c:pt idx="7162">
                  <c:v>44521.302116990752</c:v>
                </c:pt>
                <c:pt idx="7163">
                  <c:v>44521.304199988423</c:v>
                </c:pt>
                <c:pt idx="7164">
                  <c:v>44521.306283449099</c:v>
                </c:pt>
                <c:pt idx="7165">
                  <c:v>44521.308366736113</c:v>
                </c:pt>
                <c:pt idx="7166">
                  <c:v>44521.310449884259</c:v>
                </c:pt>
                <c:pt idx="7167">
                  <c:v>44521.312533611112</c:v>
                </c:pt>
                <c:pt idx="7168">
                  <c:v>44521.316700381947</c:v>
                </c:pt>
                <c:pt idx="7169">
                  <c:v>44521.318783599541</c:v>
                </c:pt>
                <c:pt idx="7170">
                  <c:v>44521.320866793983</c:v>
                </c:pt>
                <c:pt idx="7171">
                  <c:v>44521.322949710593</c:v>
                </c:pt>
                <c:pt idx="7172">
                  <c:v>44521.327116689798</c:v>
                </c:pt>
                <c:pt idx="7173">
                  <c:v>44521.3292</c:v>
                </c:pt>
                <c:pt idx="7174">
                  <c:v>44521.331283298612</c:v>
                </c:pt>
                <c:pt idx="7175">
                  <c:v>44521.333366747684</c:v>
                </c:pt>
                <c:pt idx="7176">
                  <c:v>44521.335449803177</c:v>
                </c:pt>
                <c:pt idx="7177">
                  <c:v>44521.33753326389</c:v>
                </c:pt>
                <c:pt idx="7178">
                  <c:v>44521.341700127297</c:v>
                </c:pt>
                <c:pt idx="7179">
                  <c:v>44521.343783275457</c:v>
                </c:pt>
                <c:pt idx="7180">
                  <c:v>44521.345866655087</c:v>
                </c:pt>
                <c:pt idx="7181">
                  <c:v>44521.347949930561</c:v>
                </c:pt>
                <c:pt idx="7182">
                  <c:v>44521.3500338542</c:v>
                </c:pt>
                <c:pt idx="7183">
                  <c:v>44521.352116574082</c:v>
                </c:pt>
                <c:pt idx="7184">
                  <c:v>44521.354200034722</c:v>
                </c:pt>
                <c:pt idx="7185">
                  <c:v>44521.356283414352</c:v>
                </c:pt>
                <c:pt idx="7186">
                  <c:v>44521.358366319451</c:v>
                </c:pt>
                <c:pt idx="7187">
                  <c:v>44521.360449745371</c:v>
                </c:pt>
                <c:pt idx="7188">
                  <c:v>44521.362533263899</c:v>
                </c:pt>
                <c:pt idx="7189">
                  <c:v>44521.364616689818</c:v>
                </c:pt>
                <c:pt idx="7190">
                  <c:v>44521.366700243052</c:v>
                </c:pt>
                <c:pt idx="7191">
                  <c:v>44521.368783668979</c:v>
                </c:pt>
                <c:pt idx="7192">
                  <c:v>44521.370866620367</c:v>
                </c:pt>
                <c:pt idx="7193">
                  <c:v>44521.372949988428</c:v>
                </c:pt>
                <c:pt idx="7194">
                  <c:v>44521.375033263888</c:v>
                </c:pt>
                <c:pt idx="7195">
                  <c:v>44521.3771165625</c:v>
                </c:pt>
                <c:pt idx="7196">
                  <c:v>44521.37919994213</c:v>
                </c:pt>
                <c:pt idx="7197">
                  <c:v>44521.381283298608</c:v>
                </c:pt>
                <c:pt idx="7198">
                  <c:v>44521.383366782407</c:v>
                </c:pt>
                <c:pt idx="7199">
                  <c:v>44521.385450636582</c:v>
                </c:pt>
                <c:pt idx="7200">
                  <c:v>44521.387533483801</c:v>
                </c:pt>
                <c:pt idx="7201">
                  <c:v>44521.3896165162</c:v>
                </c:pt>
                <c:pt idx="7202">
                  <c:v>44521.391699930558</c:v>
                </c:pt>
                <c:pt idx="7203">
                  <c:v>44521.393783344909</c:v>
                </c:pt>
                <c:pt idx="7204">
                  <c:v>44521.395866759252</c:v>
                </c:pt>
                <c:pt idx="7205">
                  <c:v>44521.400033206031</c:v>
                </c:pt>
                <c:pt idx="7206">
                  <c:v>44521.402116793979</c:v>
                </c:pt>
                <c:pt idx="7207">
                  <c:v>44521.404199942132</c:v>
                </c:pt>
                <c:pt idx="7208">
                  <c:v>44521.406283263888</c:v>
                </c:pt>
                <c:pt idx="7209">
                  <c:v>44521.408366770833</c:v>
                </c:pt>
                <c:pt idx="7210">
                  <c:v>44521.410450196759</c:v>
                </c:pt>
                <c:pt idx="7211">
                  <c:v>44521.41253332176</c:v>
                </c:pt>
                <c:pt idx="7212">
                  <c:v>44521.414616770831</c:v>
                </c:pt>
                <c:pt idx="7213">
                  <c:v>44521.416700057867</c:v>
                </c:pt>
                <c:pt idx="7214">
                  <c:v>44521.418783298621</c:v>
                </c:pt>
                <c:pt idx="7215">
                  <c:v>44521.420866643522</c:v>
                </c:pt>
                <c:pt idx="7216">
                  <c:v>44521.422949745371</c:v>
                </c:pt>
                <c:pt idx="7217">
                  <c:v>44521.425033287043</c:v>
                </c:pt>
                <c:pt idx="7218">
                  <c:v>44521.427116666593</c:v>
                </c:pt>
                <c:pt idx="7219">
                  <c:v>44521.429200185194</c:v>
                </c:pt>
                <c:pt idx="7220">
                  <c:v>44521.431283460617</c:v>
                </c:pt>
                <c:pt idx="7221">
                  <c:v>44521.433366770827</c:v>
                </c:pt>
                <c:pt idx="7222">
                  <c:v>44521.435450277779</c:v>
                </c:pt>
                <c:pt idx="7223">
                  <c:v>44521.437533229182</c:v>
                </c:pt>
                <c:pt idx="7224">
                  <c:v>44521.439616608797</c:v>
                </c:pt>
                <c:pt idx="7225">
                  <c:v>44521.441700034717</c:v>
                </c:pt>
                <c:pt idx="7226">
                  <c:v>44521.443783333263</c:v>
                </c:pt>
                <c:pt idx="7227">
                  <c:v>44521.445866724542</c:v>
                </c:pt>
                <c:pt idx="7228">
                  <c:v>44521.447950150461</c:v>
                </c:pt>
                <c:pt idx="7229">
                  <c:v>44521.450033206042</c:v>
                </c:pt>
                <c:pt idx="7230">
                  <c:v>44521.45211672454</c:v>
                </c:pt>
                <c:pt idx="7231">
                  <c:v>44521.4542</c:v>
                </c:pt>
                <c:pt idx="7232">
                  <c:v>44521.456283032407</c:v>
                </c:pt>
                <c:pt idx="7233">
                  <c:v>44521.458366631938</c:v>
                </c:pt>
                <c:pt idx="7234">
                  <c:v>44521.462533738428</c:v>
                </c:pt>
                <c:pt idx="7235">
                  <c:v>44521.464616967598</c:v>
                </c:pt>
                <c:pt idx="7236">
                  <c:v>44521.468783182871</c:v>
                </c:pt>
                <c:pt idx="7237">
                  <c:v>44521.472949849544</c:v>
                </c:pt>
                <c:pt idx="7238">
                  <c:v>44521.475033252318</c:v>
                </c:pt>
                <c:pt idx="7239">
                  <c:v>44521.477116655093</c:v>
                </c:pt>
                <c:pt idx="7240">
                  <c:v>44521.479200289352</c:v>
                </c:pt>
                <c:pt idx="7241">
                  <c:v>44521.48128344908</c:v>
                </c:pt>
                <c:pt idx="7242">
                  <c:v>44521.487533622683</c:v>
                </c:pt>
                <c:pt idx="7243">
                  <c:v>44521.489616678242</c:v>
                </c:pt>
                <c:pt idx="7244">
                  <c:v>44521.491699745347</c:v>
                </c:pt>
                <c:pt idx="7245">
                  <c:v>44521.493783333222</c:v>
                </c:pt>
                <c:pt idx="7246">
                  <c:v>44521.495866493053</c:v>
                </c:pt>
                <c:pt idx="7247">
                  <c:v>44521.49794995362</c:v>
                </c:pt>
                <c:pt idx="7248">
                  <c:v>44521.500033344942</c:v>
                </c:pt>
                <c:pt idx="7249">
                  <c:v>44521.502116805561</c:v>
                </c:pt>
                <c:pt idx="7250">
                  <c:v>44521.504200011572</c:v>
                </c:pt>
                <c:pt idx="7251">
                  <c:v>44521.506283182869</c:v>
                </c:pt>
                <c:pt idx="7252">
                  <c:v>44521.508366585593</c:v>
                </c:pt>
                <c:pt idx="7253">
                  <c:v>44521.510449965273</c:v>
                </c:pt>
                <c:pt idx="7254">
                  <c:v>44521.512533437497</c:v>
                </c:pt>
                <c:pt idx="7255">
                  <c:v>44521.514616701388</c:v>
                </c:pt>
                <c:pt idx="7256">
                  <c:v>44521.516700358799</c:v>
                </c:pt>
                <c:pt idx="7257">
                  <c:v>44521.522949687504</c:v>
                </c:pt>
                <c:pt idx="7258">
                  <c:v>44521.525033055557</c:v>
                </c:pt>
                <c:pt idx="7259">
                  <c:v>44521.527116678233</c:v>
                </c:pt>
                <c:pt idx="7260">
                  <c:v>44521.52919995362</c:v>
                </c:pt>
                <c:pt idx="7261">
                  <c:v>44521.531283391203</c:v>
                </c:pt>
                <c:pt idx="7262">
                  <c:v>44521.533366597178</c:v>
                </c:pt>
                <c:pt idx="7263">
                  <c:v>44521.535450312484</c:v>
                </c:pt>
                <c:pt idx="7264">
                  <c:v>44521.537533784722</c:v>
                </c:pt>
                <c:pt idx="7265">
                  <c:v>44521.539616307869</c:v>
                </c:pt>
                <c:pt idx="7266">
                  <c:v>44521.541699675923</c:v>
                </c:pt>
                <c:pt idx="7267">
                  <c:v>44521.543786157403</c:v>
                </c:pt>
                <c:pt idx="7268">
                  <c:v>44521.545866655077</c:v>
                </c:pt>
                <c:pt idx="7269">
                  <c:v>44521.547949710577</c:v>
                </c:pt>
                <c:pt idx="7270">
                  <c:v>44521.550033240739</c:v>
                </c:pt>
                <c:pt idx="7271">
                  <c:v>44521.552117175932</c:v>
                </c:pt>
                <c:pt idx="7272">
                  <c:v>44521.554199837963</c:v>
                </c:pt>
                <c:pt idx="7273">
                  <c:v>44521.556283379628</c:v>
                </c:pt>
                <c:pt idx="7274">
                  <c:v>44521.560450023127</c:v>
                </c:pt>
                <c:pt idx="7275">
                  <c:v>44521.562533275472</c:v>
                </c:pt>
                <c:pt idx="7276">
                  <c:v>44521.56461666667</c:v>
                </c:pt>
                <c:pt idx="7277">
                  <c:v>44521.566700080977</c:v>
                </c:pt>
                <c:pt idx="7278">
                  <c:v>44521.568783483774</c:v>
                </c:pt>
                <c:pt idx="7279">
                  <c:v>44521.570866631933</c:v>
                </c:pt>
                <c:pt idx="7280">
                  <c:v>44521.575033287038</c:v>
                </c:pt>
                <c:pt idx="7281">
                  <c:v>44521.577116689798</c:v>
                </c:pt>
                <c:pt idx="7282">
                  <c:v>44521.579200081003</c:v>
                </c:pt>
                <c:pt idx="7283">
                  <c:v>44521.581283182873</c:v>
                </c:pt>
                <c:pt idx="7284">
                  <c:v>44521.583366550927</c:v>
                </c:pt>
                <c:pt idx="7285">
                  <c:v>44521.585452291663</c:v>
                </c:pt>
                <c:pt idx="7286">
                  <c:v>44521.587533240738</c:v>
                </c:pt>
                <c:pt idx="7287">
                  <c:v>44521.589616608799</c:v>
                </c:pt>
                <c:pt idx="7288">
                  <c:v>44521.591699918979</c:v>
                </c:pt>
                <c:pt idx="7289">
                  <c:v>44521.593783402699</c:v>
                </c:pt>
                <c:pt idx="7290">
                  <c:v>44521.595866631862</c:v>
                </c:pt>
                <c:pt idx="7291">
                  <c:v>44521.597949710573</c:v>
                </c:pt>
                <c:pt idx="7292">
                  <c:v>44521.600033402778</c:v>
                </c:pt>
                <c:pt idx="7293">
                  <c:v>44521.602116585593</c:v>
                </c:pt>
                <c:pt idx="7294">
                  <c:v>44521.60420021991</c:v>
                </c:pt>
                <c:pt idx="7295">
                  <c:v>44521.606283645837</c:v>
                </c:pt>
                <c:pt idx="7296">
                  <c:v>44521.608366458342</c:v>
                </c:pt>
                <c:pt idx="7297">
                  <c:v>44521.610449652777</c:v>
                </c:pt>
                <c:pt idx="7298">
                  <c:v>44521.612533553227</c:v>
                </c:pt>
                <c:pt idx="7299">
                  <c:v>44521.614616458341</c:v>
                </c:pt>
                <c:pt idx="7300">
                  <c:v>44521.616700358798</c:v>
                </c:pt>
                <c:pt idx="7301">
                  <c:v>44521.618783263883</c:v>
                </c:pt>
                <c:pt idx="7302">
                  <c:v>44521.622950069417</c:v>
                </c:pt>
                <c:pt idx="7303">
                  <c:v>44521.625033067117</c:v>
                </c:pt>
                <c:pt idx="7304">
                  <c:v>44521.627116307871</c:v>
                </c:pt>
                <c:pt idx="7305">
                  <c:v>44521.62919994213</c:v>
                </c:pt>
                <c:pt idx="7306">
                  <c:v>44521.631283391187</c:v>
                </c:pt>
                <c:pt idx="7307">
                  <c:v>44521.633366597183</c:v>
                </c:pt>
                <c:pt idx="7308">
                  <c:v>44521.635449756926</c:v>
                </c:pt>
                <c:pt idx="7309">
                  <c:v>44521.6375333912</c:v>
                </c:pt>
                <c:pt idx="7310">
                  <c:v>44521.639616701374</c:v>
                </c:pt>
                <c:pt idx="7311">
                  <c:v>44521.641699768523</c:v>
                </c:pt>
                <c:pt idx="7312">
                  <c:v>44521.645866377323</c:v>
                </c:pt>
                <c:pt idx="7313">
                  <c:v>44521.647949872677</c:v>
                </c:pt>
                <c:pt idx="7314">
                  <c:v>44521.650033414349</c:v>
                </c:pt>
                <c:pt idx="7315">
                  <c:v>44521.65211649306</c:v>
                </c:pt>
                <c:pt idx="7316">
                  <c:v>44521.654199618053</c:v>
                </c:pt>
                <c:pt idx="7317">
                  <c:v>44521.656283101853</c:v>
                </c:pt>
                <c:pt idx="7318">
                  <c:v>44521.658366481483</c:v>
                </c:pt>
                <c:pt idx="7319">
                  <c:v>44521.660449710573</c:v>
                </c:pt>
                <c:pt idx="7320">
                  <c:v>44521.662533182869</c:v>
                </c:pt>
                <c:pt idx="7321">
                  <c:v>44521.664616689814</c:v>
                </c:pt>
                <c:pt idx="7322">
                  <c:v>44521.666700115653</c:v>
                </c:pt>
                <c:pt idx="7323">
                  <c:v>44521.668783599533</c:v>
                </c:pt>
                <c:pt idx="7324">
                  <c:v>44521.670866608787</c:v>
                </c:pt>
                <c:pt idx="7325">
                  <c:v>44521.672950057873</c:v>
                </c:pt>
                <c:pt idx="7326">
                  <c:v>44521.675033182873</c:v>
                </c:pt>
                <c:pt idx="7327">
                  <c:v>44521.679200046303</c:v>
                </c:pt>
                <c:pt idx="7328">
                  <c:v>44521.681283229169</c:v>
                </c:pt>
                <c:pt idx="7329">
                  <c:v>44521.683366736113</c:v>
                </c:pt>
                <c:pt idx="7330">
                  <c:v>44521.685449999997</c:v>
                </c:pt>
                <c:pt idx="7331">
                  <c:v>44521.687533449098</c:v>
                </c:pt>
                <c:pt idx="7332">
                  <c:v>44521.689616736112</c:v>
                </c:pt>
                <c:pt idx="7333">
                  <c:v>44521.69169994213</c:v>
                </c:pt>
                <c:pt idx="7334">
                  <c:v>44521.693783252209</c:v>
                </c:pt>
                <c:pt idx="7335">
                  <c:v>44521.695867175928</c:v>
                </c:pt>
                <c:pt idx="7336">
                  <c:v>44521.700033483787</c:v>
                </c:pt>
                <c:pt idx="7337">
                  <c:v>44521.702116851848</c:v>
                </c:pt>
                <c:pt idx="7338">
                  <c:v>44521.704200243053</c:v>
                </c:pt>
                <c:pt idx="7339">
                  <c:v>44521.706283460633</c:v>
                </c:pt>
                <c:pt idx="7340">
                  <c:v>44521.708366666593</c:v>
                </c:pt>
                <c:pt idx="7341">
                  <c:v>44521.710450486113</c:v>
                </c:pt>
                <c:pt idx="7342">
                  <c:v>44521.712533148202</c:v>
                </c:pt>
                <c:pt idx="7343">
                  <c:v>44521.71461649306</c:v>
                </c:pt>
                <c:pt idx="7344">
                  <c:v>44521.7166999537</c:v>
                </c:pt>
                <c:pt idx="7345">
                  <c:v>44521.718783182871</c:v>
                </c:pt>
                <c:pt idx="7346">
                  <c:v>44521.720866574084</c:v>
                </c:pt>
                <c:pt idx="7347">
                  <c:v>44521.722949953633</c:v>
                </c:pt>
                <c:pt idx="7348">
                  <c:v>44521.725033206021</c:v>
                </c:pt>
                <c:pt idx="7349">
                  <c:v>44521.727116527698</c:v>
                </c:pt>
                <c:pt idx="7350">
                  <c:v>44521.729199780013</c:v>
                </c:pt>
                <c:pt idx="7351">
                  <c:v>44521.731283124987</c:v>
                </c:pt>
                <c:pt idx="7352">
                  <c:v>44521.733366527696</c:v>
                </c:pt>
                <c:pt idx="7353">
                  <c:v>44521.735449791573</c:v>
                </c:pt>
                <c:pt idx="7354">
                  <c:v>44521.737533310188</c:v>
                </c:pt>
                <c:pt idx="7355">
                  <c:v>44521.739616631923</c:v>
                </c:pt>
                <c:pt idx="7356">
                  <c:v>44521.741700069353</c:v>
                </c:pt>
                <c:pt idx="7357">
                  <c:v>44521.743783217513</c:v>
                </c:pt>
                <c:pt idx="7358">
                  <c:v>44521.74586653927</c:v>
                </c:pt>
                <c:pt idx="7359">
                  <c:v>44521.747949988428</c:v>
                </c:pt>
                <c:pt idx="7360">
                  <c:v>44521.750033252312</c:v>
                </c:pt>
                <c:pt idx="7361">
                  <c:v>44521.752116643518</c:v>
                </c:pt>
                <c:pt idx="7362">
                  <c:v>44521.754200092597</c:v>
                </c:pt>
                <c:pt idx="7363">
                  <c:v>44521.756283344912</c:v>
                </c:pt>
                <c:pt idx="7364">
                  <c:v>44521.758366863432</c:v>
                </c:pt>
                <c:pt idx="7365">
                  <c:v>44521.760450023117</c:v>
                </c:pt>
                <c:pt idx="7366">
                  <c:v>44521.762533252317</c:v>
                </c:pt>
                <c:pt idx="7367">
                  <c:v>44521.764616423607</c:v>
                </c:pt>
                <c:pt idx="7368">
                  <c:v>44521.766700300926</c:v>
                </c:pt>
                <c:pt idx="7369">
                  <c:v>44521.768783379623</c:v>
                </c:pt>
                <c:pt idx="7370">
                  <c:v>44521.770866921273</c:v>
                </c:pt>
                <c:pt idx="7371">
                  <c:v>44521.77295003472</c:v>
                </c:pt>
                <c:pt idx="7372">
                  <c:v>44521.775033553167</c:v>
                </c:pt>
                <c:pt idx="7373">
                  <c:v>44521.777116446763</c:v>
                </c:pt>
                <c:pt idx="7374">
                  <c:v>44521.779199745353</c:v>
                </c:pt>
                <c:pt idx="7375">
                  <c:v>44521.783366550917</c:v>
                </c:pt>
                <c:pt idx="7376">
                  <c:v>44521.785449872667</c:v>
                </c:pt>
                <c:pt idx="7377">
                  <c:v>44521.787533680559</c:v>
                </c:pt>
                <c:pt idx="7378">
                  <c:v>44521.789616956019</c:v>
                </c:pt>
                <c:pt idx="7379">
                  <c:v>44521.791700416557</c:v>
                </c:pt>
                <c:pt idx="7380">
                  <c:v>44521.793783402703</c:v>
                </c:pt>
                <c:pt idx="7381">
                  <c:v>44521.795866759167</c:v>
                </c:pt>
                <c:pt idx="7382">
                  <c:v>44521.800033194442</c:v>
                </c:pt>
                <c:pt idx="7383">
                  <c:v>44521.802116793981</c:v>
                </c:pt>
                <c:pt idx="7384">
                  <c:v>44521.804200312501</c:v>
                </c:pt>
                <c:pt idx="7385">
                  <c:v>44521.806283576399</c:v>
                </c:pt>
                <c:pt idx="7386">
                  <c:v>44521.808366631943</c:v>
                </c:pt>
                <c:pt idx="7387">
                  <c:v>44521.812533194498</c:v>
                </c:pt>
                <c:pt idx="7388">
                  <c:v>44521.814616875003</c:v>
                </c:pt>
                <c:pt idx="7389">
                  <c:v>44521.81670010418</c:v>
                </c:pt>
                <c:pt idx="7390">
                  <c:v>44521.820866898161</c:v>
                </c:pt>
                <c:pt idx="7391">
                  <c:v>44521.822949918998</c:v>
                </c:pt>
                <c:pt idx="7392">
                  <c:v>44521.827116585577</c:v>
                </c:pt>
                <c:pt idx="7393">
                  <c:v>44521.829199710577</c:v>
                </c:pt>
                <c:pt idx="7394">
                  <c:v>44521.831283298612</c:v>
                </c:pt>
                <c:pt idx="7395">
                  <c:v>44521.833366712963</c:v>
                </c:pt>
                <c:pt idx="7396">
                  <c:v>44521.835449999999</c:v>
                </c:pt>
                <c:pt idx="7397">
                  <c:v>44521.837533460654</c:v>
                </c:pt>
                <c:pt idx="7398">
                  <c:v>44521.839617048608</c:v>
                </c:pt>
                <c:pt idx="7399">
                  <c:v>44521.841700509183</c:v>
                </c:pt>
                <c:pt idx="7400">
                  <c:v>44521.845866516203</c:v>
                </c:pt>
                <c:pt idx="7401">
                  <c:v>44521.847949733783</c:v>
                </c:pt>
                <c:pt idx="7402">
                  <c:v>44521.850033472241</c:v>
                </c:pt>
                <c:pt idx="7403">
                  <c:v>44521.854200069443</c:v>
                </c:pt>
                <c:pt idx="7404">
                  <c:v>44521.856283287038</c:v>
                </c:pt>
                <c:pt idx="7405">
                  <c:v>44521.858366921297</c:v>
                </c:pt>
                <c:pt idx="7406">
                  <c:v>44521.860449861073</c:v>
                </c:pt>
                <c:pt idx="7407">
                  <c:v>44521.862533333333</c:v>
                </c:pt>
                <c:pt idx="7408">
                  <c:v>44521.864616898201</c:v>
                </c:pt>
                <c:pt idx="7409">
                  <c:v>44521.866699965278</c:v>
                </c:pt>
                <c:pt idx="7410">
                  <c:v>44521.868783495367</c:v>
                </c:pt>
                <c:pt idx="7411">
                  <c:v>44521.870866805562</c:v>
                </c:pt>
                <c:pt idx="7412">
                  <c:v>44521.8729499537</c:v>
                </c:pt>
                <c:pt idx="7413">
                  <c:v>44521.87503328704</c:v>
                </c:pt>
                <c:pt idx="7414">
                  <c:v>44521.877116493059</c:v>
                </c:pt>
                <c:pt idx="7415">
                  <c:v>44521.879199849544</c:v>
                </c:pt>
                <c:pt idx="7416">
                  <c:v>44521.881283923613</c:v>
                </c:pt>
                <c:pt idx="7417">
                  <c:v>44521.883366701382</c:v>
                </c:pt>
                <c:pt idx="7418">
                  <c:v>44521.887533402798</c:v>
                </c:pt>
                <c:pt idx="7419">
                  <c:v>44521.889616736109</c:v>
                </c:pt>
                <c:pt idx="7420">
                  <c:v>44521.891700011503</c:v>
                </c:pt>
                <c:pt idx="7421">
                  <c:v>44521.893783113323</c:v>
                </c:pt>
                <c:pt idx="7422">
                  <c:v>44521.895866643521</c:v>
                </c:pt>
                <c:pt idx="7423">
                  <c:v>44521.897949756953</c:v>
                </c:pt>
                <c:pt idx="7424">
                  <c:v>44521.90211688658</c:v>
                </c:pt>
                <c:pt idx="7425">
                  <c:v>44521.904199999997</c:v>
                </c:pt>
                <c:pt idx="7426">
                  <c:v>44521.906283692129</c:v>
                </c:pt>
                <c:pt idx="7427">
                  <c:v>44521.90836671296</c:v>
                </c:pt>
                <c:pt idx="7428">
                  <c:v>44521.910449745381</c:v>
                </c:pt>
                <c:pt idx="7429">
                  <c:v>44521.912533437498</c:v>
                </c:pt>
                <c:pt idx="7430">
                  <c:v>44521.914616574082</c:v>
                </c:pt>
                <c:pt idx="7431">
                  <c:v>44521.916700000002</c:v>
                </c:pt>
                <c:pt idx="7432">
                  <c:v>44521.91878334491</c:v>
                </c:pt>
                <c:pt idx="7433">
                  <c:v>44521.920866516193</c:v>
                </c:pt>
                <c:pt idx="7434">
                  <c:v>44521.922950034721</c:v>
                </c:pt>
                <c:pt idx="7435">
                  <c:v>44521.925033703621</c:v>
                </c:pt>
                <c:pt idx="7436">
                  <c:v>44521.929200104169</c:v>
                </c:pt>
                <c:pt idx="7437">
                  <c:v>44521.931283344908</c:v>
                </c:pt>
                <c:pt idx="7438">
                  <c:v>44521.933366886573</c:v>
                </c:pt>
                <c:pt idx="7439">
                  <c:v>44521.93545005787</c:v>
                </c:pt>
                <c:pt idx="7440">
                  <c:v>44521.937533460637</c:v>
                </c:pt>
                <c:pt idx="7441">
                  <c:v>44521.939616909731</c:v>
                </c:pt>
                <c:pt idx="7442">
                  <c:v>44521.941700080977</c:v>
                </c:pt>
                <c:pt idx="7443">
                  <c:v>44521.943783298608</c:v>
                </c:pt>
                <c:pt idx="7444">
                  <c:v>44521.945866562477</c:v>
                </c:pt>
                <c:pt idx="7445">
                  <c:v>44521.947950023146</c:v>
                </c:pt>
                <c:pt idx="7446">
                  <c:v>44521.9500333912</c:v>
                </c:pt>
                <c:pt idx="7447">
                  <c:v>44521.956283472231</c:v>
                </c:pt>
                <c:pt idx="7448">
                  <c:v>44521.958366574072</c:v>
                </c:pt>
                <c:pt idx="7449">
                  <c:v>44521.960450578707</c:v>
                </c:pt>
                <c:pt idx="7450">
                  <c:v>44521.962533229198</c:v>
                </c:pt>
                <c:pt idx="7451">
                  <c:v>44521.964616666657</c:v>
                </c:pt>
                <c:pt idx="7452">
                  <c:v>44521.966699999997</c:v>
                </c:pt>
                <c:pt idx="7453">
                  <c:v>44521.968783449083</c:v>
                </c:pt>
                <c:pt idx="7454">
                  <c:v>44521.97086681713</c:v>
                </c:pt>
                <c:pt idx="7455">
                  <c:v>44521.975033495371</c:v>
                </c:pt>
                <c:pt idx="7456">
                  <c:v>44521.97711673611</c:v>
                </c:pt>
                <c:pt idx="7457">
                  <c:v>44521.979200011578</c:v>
                </c:pt>
                <c:pt idx="7458">
                  <c:v>44521.981283460627</c:v>
                </c:pt>
                <c:pt idx="7459">
                  <c:v>44521.983366597233</c:v>
                </c:pt>
                <c:pt idx="7460">
                  <c:v>44521.985449814812</c:v>
                </c:pt>
                <c:pt idx="7461">
                  <c:v>44521.987533310203</c:v>
                </c:pt>
                <c:pt idx="7462">
                  <c:v>44521.989617187501</c:v>
                </c:pt>
                <c:pt idx="7463">
                  <c:v>44521.991700740662</c:v>
                </c:pt>
                <c:pt idx="7464">
                  <c:v>44521.993783472222</c:v>
                </c:pt>
                <c:pt idx="7465">
                  <c:v>44521.997950173587</c:v>
                </c:pt>
                <c:pt idx="7466">
                  <c:v>44522.002116550932</c:v>
                </c:pt>
                <c:pt idx="7467">
                  <c:v>44522.004200000003</c:v>
                </c:pt>
                <c:pt idx="7468">
                  <c:v>44522.006283344912</c:v>
                </c:pt>
                <c:pt idx="7469">
                  <c:v>44522.008366689814</c:v>
                </c:pt>
                <c:pt idx="7470">
                  <c:v>44522.010450358801</c:v>
                </c:pt>
                <c:pt idx="7471">
                  <c:v>44522.012533148198</c:v>
                </c:pt>
                <c:pt idx="7472">
                  <c:v>44522.014616469911</c:v>
                </c:pt>
                <c:pt idx="7473">
                  <c:v>44522.018783576394</c:v>
                </c:pt>
                <c:pt idx="7474">
                  <c:v>44522.020866886582</c:v>
                </c:pt>
                <c:pt idx="7475">
                  <c:v>44522.022949884253</c:v>
                </c:pt>
                <c:pt idx="7476">
                  <c:v>44522.025033356498</c:v>
                </c:pt>
                <c:pt idx="7477">
                  <c:v>44522.027116840283</c:v>
                </c:pt>
                <c:pt idx="7478">
                  <c:v>44522.02920020833</c:v>
                </c:pt>
                <c:pt idx="7479">
                  <c:v>44522.031283159733</c:v>
                </c:pt>
                <c:pt idx="7480">
                  <c:v>44522.03753332176</c:v>
                </c:pt>
                <c:pt idx="7481">
                  <c:v>44522.041700057853</c:v>
                </c:pt>
                <c:pt idx="7482">
                  <c:v>44522.043783333262</c:v>
                </c:pt>
                <c:pt idx="7483">
                  <c:v>44522.045866805558</c:v>
                </c:pt>
                <c:pt idx="7484">
                  <c:v>44522.047950115717</c:v>
                </c:pt>
                <c:pt idx="7485">
                  <c:v>44522.050033472231</c:v>
                </c:pt>
                <c:pt idx="7486">
                  <c:v>44522.05211675926</c:v>
                </c:pt>
                <c:pt idx="7487">
                  <c:v>44522.054200231483</c:v>
                </c:pt>
                <c:pt idx="7488">
                  <c:v>44522.056283298611</c:v>
                </c:pt>
                <c:pt idx="7489">
                  <c:v>44522.058366712961</c:v>
                </c:pt>
                <c:pt idx="7490">
                  <c:v>44522.060450034733</c:v>
                </c:pt>
                <c:pt idx="7491">
                  <c:v>44522.064616631927</c:v>
                </c:pt>
                <c:pt idx="7492">
                  <c:v>44522.066700243056</c:v>
                </c:pt>
                <c:pt idx="7493">
                  <c:v>44522.068783564733</c:v>
                </c:pt>
                <c:pt idx="7494">
                  <c:v>44522.070866435199</c:v>
                </c:pt>
                <c:pt idx="7495">
                  <c:v>44522.07295065972</c:v>
                </c:pt>
                <c:pt idx="7496">
                  <c:v>44522.075033275461</c:v>
                </c:pt>
                <c:pt idx="7497">
                  <c:v>44522.077116956018</c:v>
                </c:pt>
                <c:pt idx="7498">
                  <c:v>44522.079199803193</c:v>
                </c:pt>
                <c:pt idx="7499">
                  <c:v>44522.081283125</c:v>
                </c:pt>
                <c:pt idx="7500">
                  <c:v>44522.083366620347</c:v>
                </c:pt>
                <c:pt idx="7501">
                  <c:v>44522.087533321763</c:v>
                </c:pt>
                <c:pt idx="7502">
                  <c:v>44522.089616701393</c:v>
                </c:pt>
                <c:pt idx="7503">
                  <c:v>44522.09170031242</c:v>
                </c:pt>
                <c:pt idx="7504">
                  <c:v>44522.095866701311</c:v>
                </c:pt>
                <c:pt idx="7505">
                  <c:v>44522.097950185183</c:v>
                </c:pt>
                <c:pt idx="7506">
                  <c:v>44522.100033136572</c:v>
                </c:pt>
                <c:pt idx="7507">
                  <c:v>44522.102116643517</c:v>
                </c:pt>
                <c:pt idx="7508">
                  <c:v>44522.104200023146</c:v>
                </c:pt>
                <c:pt idx="7509">
                  <c:v>44522.106283425928</c:v>
                </c:pt>
                <c:pt idx="7510">
                  <c:v>44522.108366990738</c:v>
                </c:pt>
                <c:pt idx="7511">
                  <c:v>44522.110450127308</c:v>
                </c:pt>
                <c:pt idx="7512">
                  <c:v>44522.112533229199</c:v>
                </c:pt>
                <c:pt idx="7513">
                  <c:v>44522.114616493061</c:v>
                </c:pt>
                <c:pt idx="7514">
                  <c:v>44522.116699976861</c:v>
                </c:pt>
                <c:pt idx="7515">
                  <c:v>44522.118783032412</c:v>
                </c:pt>
                <c:pt idx="7516">
                  <c:v>44522.120866493053</c:v>
                </c:pt>
                <c:pt idx="7517">
                  <c:v>44522.122950335623</c:v>
                </c:pt>
                <c:pt idx="7518">
                  <c:v>44522.125033391203</c:v>
                </c:pt>
                <c:pt idx="7519">
                  <c:v>44522.127116469906</c:v>
                </c:pt>
                <c:pt idx="7520">
                  <c:v>44522.129199976851</c:v>
                </c:pt>
                <c:pt idx="7521">
                  <c:v>44522.131283298608</c:v>
                </c:pt>
                <c:pt idx="7522">
                  <c:v>44522.133366724527</c:v>
                </c:pt>
                <c:pt idx="7523">
                  <c:v>44522.135450138892</c:v>
                </c:pt>
                <c:pt idx="7524">
                  <c:v>44522.137533333327</c:v>
                </c:pt>
                <c:pt idx="7525">
                  <c:v>44522.139616631917</c:v>
                </c:pt>
                <c:pt idx="7526">
                  <c:v>44522.143783796273</c:v>
                </c:pt>
                <c:pt idx="7527">
                  <c:v>44522.145866365718</c:v>
                </c:pt>
                <c:pt idx="7528">
                  <c:v>44522.147950138889</c:v>
                </c:pt>
                <c:pt idx="7529">
                  <c:v>44522.152116793979</c:v>
                </c:pt>
                <c:pt idx="7530">
                  <c:v>44522.154199918979</c:v>
                </c:pt>
                <c:pt idx="7531">
                  <c:v>44522.156283275472</c:v>
                </c:pt>
                <c:pt idx="7532">
                  <c:v>44522.158366516203</c:v>
                </c:pt>
                <c:pt idx="7533">
                  <c:v>44522.160449907373</c:v>
                </c:pt>
                <c:pt idx="7534">
                  <c:v>44522.162533391202</c:v>
                </c:pt>
                <c:pt idx="7535">
                  <c:v>44522.164617037037</c:v>
                </c:pt>
                <c:pt idx="7536">
                  <c:v>44522.168783275447</c:v>
                </c:pt>
                <c:pt idx="7537">
                  <c:v>44522.170866504617</c:v>
                </c:pt>
                <c:pt idx="7538">
                  <c:v>44522.172949976863</c:v>
                </c:pt>
                <c:pt idx="7539">
                  <c:v>44522.177117002313</c:v>
                </c:pt>
                <c:pt idx="7540">
                  <c:v>44522.179200196762</c:v>
                </c:pt>
                <c:pt idx="7541">
                  <c:v>44522.181283298611</c:v>
                </c:pt>
                <c:pt idx="7542">
                  <c:v>44522.183366585567</c:v>
                </c:pt>
                <c:pt idx="7543">
                  <c:v>44522.185450023127</c:v>
                </c:pt>
                <c:pt idx="7544">
                  <c:v>44522.187533576398</c:v>
                </c:pt>
                <c:pt idx="7545">
                  <c:v>44522.18961671296</c:v>
                </c:pt>
                <c:pt idx="7546">
                  <c:v>44522.191700300849</c:v>
                </c:pt>
                <c:pt idx="7547">
                  <c:v>44522.193783529969</c:v>
                </c:pt>
                <c:pt idx="7548">
                  <c:v>44522.195866782327</c:v>
                </c:pt>
                <c:pt idx="7549">
                  <c:v>44522.197950057853</c:v>
                </c:pt>
                <c:pt idx="7550">
                  <c:v>44522.200033125002</c:v>
                </c:pt>
                <c:pt idx="7551">
                  <c:v>44522.202116805558</c:v>
                </c:pt>
                <c:pt idx="7552">
                  <c:v>44522.204200138898</c:v>
                </c:pt>
                <c:pt idx="7553">
                  <c:v>44522.206283784697</c:v>
                </c:pt>
                <c:pt idx="7554">
                  <c:v>44522.208366597217</c:v>
                </c:pt>
                <c:pt idx="7555">
                  <c:v>44522.210450115723</c:v>
                </c:pt>
                <c:pt idx="7556">
                  <c:v>44522.212534074082</c:v>
                </c:pt>
                <c:pt idx="7557">
                  <c:v>44522.214617071761</c:v>
                </c:pt>
                <c:pt idx="7558">
                  <c:v>44522.216700173587</c:v>
                </c:pt>
                <c:pt idx="7559">
                  <c:v>44522.218783356482</c:v>
                </c:pt>
                <c:pt idx="7560">
                  <c:v>44522.220866770833</c:v>
                </c:pt>
                <c:pt idx="7561">
                  <c:v>44522.222950011492</c:v>
                </c:pt>
                <c:pt idx="7562">
                  <c:v>44522.225033599527</c:v>
                </c:pt>
                <c:pt idx="7563">
                  <c:v>44522.227116678223</c:v>
                </c:pt>
                <c:pt idx="7564">
                  <c:v>44522.229199861009</c:v>
                </c:pt>
                <c:pt idx="7565">
                  <c:v>44522.231283414323</c:v>
                </c:pt>
                <c:pt idx="7566">
                  <c:v>44522.235449884181</c:v>
                </c:pt>
                <c:pt idx="7567">
                  <c:v>44522.237533182873</c:v>
                </c:pt>
                <c:pt idx="7568">
                  <c:v>44522.239616574072</c:v>
                </c:pt>
                <c:pt idx="7569">
                  <c:v>44522.241699895843</c:v>
                </c:pt>
                <c:pt idx="7570">
                  <c:v>44522.243783414262</c:v>
                </c:pt>
                <c:pt idx="7571">
                  <c:v>44522.245866736113</c:v>
                </c:pt>
                <c:pt idx="7572">
                  <c:v>44522.247949699071</c:v>
                </c:pt>
                <c:pt idx="7573">
                  <c:v>44522.250033113429</c:v>
                </c:pt>
                <c:pt idx="7574">
                  <c:v>44522.25211671296</c:v>
                </c:pt>
                <c:pt idx="7575">
                  <c:v>44522.254200057869</c:v>
                </c:pt>
                <c:pt idx="7576">
                  <c:v>44522.256283518524</c:v>
                </c:pt>
                <c:pt idx="7577">
                  <c:v>44522.258366423608</c:v>
                </c:pt>
                <c:pt idx="7578">
                  <c:v>44522.260449976828</c:v>
                </c:pt>
                <c:pt idx="7579">
                  <c:v>44522.262533668982</c:v>
                </c:pt>
                <c:pt idx="7580">
                  <c:v>44522.264616504617</c:v>
                </c:pt>
                <c:pt idx="7581">
                  <c:v>44522.266699965199</c:v>
                </c:pt>
                <c:pt idx="7582">
                  <c:v>44522.268783101761</c:v>
                </c:pt>
                <c:pt idx="7583">
                  <c:v>44522.270866388899</c:v>
                </c:pt>
                <c:pt idx="7584">
                  <c:v>44522.272950347222</c:v>
                </c:pt>
                <c:pt idx="7585">
                  <c:v>44522.275033460617</c:v>
                </c:pt>
                <c:pt idx="7586">
                  <c:v>44522.277117048608</c:v>
                </c:pt>
                <c:pt idx="7587">
                  <c:v>44522.281283101853</c:v>
                </c:pt>
                <c:pt idx="7588">
                  <c:v>44522.283366435193</c:v>
                </c:pt>
                <c:pt idx="7589">
                  <c:v>44522.285450370371</c:v>
                </c:pt>
                <c:pt idx="7590">
                  <c:v>44522.287533344912</c:v>
                </c:pt>
                <c:pt idx="7591">
                  <c:v>44522.289616701382</c:v>
                </c:pt>
                <c:pt idx="7592">
                  <c:v>44522.291700289221</c:v>
                </c:pt>
                <c:pt idx="7593">
                  <c:v>44522.293783529953</c:v>
                </c:pt>
                <c:pt idx="7594">
                  <c:v>44522.297949814732</c:v>
                </c:pt>
                <c:pt idx="7595">
                  <c:v>44522.300033495398</c:v>
                </c:pt>
                <c:pt idx="7596">
                  <c:v>44522.3021166088</c:v>
                </c:pt>
                <c:pt idx="7597">
                  <c:v>44522.306283784732</c:v>
                </c:pt>
                <c:pt idx="7598">
                  <c:v>44522.308366666657</c:v>
                </c:pt>
                <c:pt idx="7599">
                  <c:v>44522.3104499537</c:v>
                </c:pt>
                <c:pt idx="7600">
                  <c:v>44522.3146164352</c:v>
                </c:pt>
                <c:pt idx="7601">
                  <c:v>44522.318783368057</c:v>
                </c:pt>
                <c:pt idx="7602">
                  <c:v>44522.320866828712</c:v>
                </c:pt>
                <c:pt idx="7603">
                  <c:v>44522.32295047454</c:v>
                </c:pt>
                <c:pt idx="7604">
                  <c:v>44522.32711677083</c:v>
                </c:pt>
                <c:pt idx="7605">
                  <c:v>44522.329200081003</c:v>
                </c:pt>
                <c:pt idx="7606">
                  <c:v>44522.331283333333</c:v>
                </c:pt>
                <c:pt idx="7607">
                  <c:v>44522.333367071747</c:v>
                </c:pt>
                <c:pt idx="7608">
                  <c:v>44522.335450266197</c:v>
                </c:pt>
                <c:pt idx="7609">
                  <c:v>44522.337533796301</c:v>
                </c:pt>
                <c:pt idx="7610">
                  <c:v>44522.339616990743</c:v>
                </c:pt>
                <c:pt idx="7611">
                  <c:v>44522.341700381927</c:v>
                </c:pt>
                <c:pt idx="7612">
                  <c:v>44522.343783518503</c:v>
                </c:pt>
                <c:pt idx="7613">
                  <c:v>44522.347950358802</c:v>
                </c:pt>
                <c:pt idx="7614">
                  <c:v>44522.350033426002</c:v>
                </c:pt>
                <c:pt idx="7615">
                  <c:v>44522.352116747701</c:v>
                </c:pt>
                <c:pt idx="7616">
                  <c:v>44522.354200173613</c:v>
                </c:pt>
                <c:pt idx="7617">
                  <c:v>44522.356283692141</c:v>
                </c:pt>
                <c:pt idx="7618">
                  <c:v>44522.358366898203</c:v>
                </c:pt>
                <c:pt idx="7619">
                  <c:v>44522.360450127308</c:v>
                </c:pt>
                <c:pt idx="7620">
                  <c:v>44522.362533587962</c:v>
                </c:pt>
                <c:pt idx="7621">
                  <c:v>44522.364616956031</c:v>
                </c:pt>
                <c:pt idx="7622">
                  <c:v>44522.366700289327</c:v>
                </c:pt>
                <c:pt idx="7623">
                  <c:v>44522.368783518497</c:v>
                </c:pt>
                <c:pt idx="7624">
                  <c:v>44522.370866574071</c:v>
                </c:pt>
                <c:pt idx="7625">
                  <c:v>44522.372950127312</c:v>
                </c:pt>
                <c:pt idx="7626">
                  <c:v>44522.375033807868</c:v>
                </c:pt>
                <c:pt idx="7627">
                  <c:v>44522.377117766213</c:v>
                </c:pt>
                <c:pt idx="7628">
                  <c:v>44522.37920039353</c:v>
                </c:pt>
                <c:pt idx="7629">
                  <c:v>44522.381283530092</c:v>
                </c:pt>
                <c:pt idx="7630">
                  <c:v>44522.383366863432</c:v>
                </c:pt>
                <c:pt idx="7631">
                  <c:v>44522.385450231479</c:v>
                </c:pt>
                <c:pt idx="7632">
                  <c:v>44522.387533518522</c:v>
                </c:pt>
                <c:pt idx="7633">
                  <c:v>44522.389616828703</c:v>
                </c:pt>
                <c:pt idx="7634">
                  <c:v>44522.391700046282</c:v>
                </c:pt>
                <c:pt idx="7635">
                  <c:v>44522.393783518441</c:v>
                </c:pt>
                <c:pt idx="7636">
                  <c:v>44522.395866643521</c:v>
                </c:pt>
                <c:pt idx="7637">
                  <c:v>44522.397949837963</c:v>
                </c:pt>
                <c:pt idx="7638">
                  <c:v>44522.400033182872</c:v>
                </c:pt>
                <c:pt idx="7639">
                  <c:v>44522.402116377321</c:v>
                </c:pt>
                <c:pt idx="7640">
                  <c:v>44522.404199687502</c:v>
                </c:pt>
                <c:pt idx="7641">
                  <c:v>44522.406283460637</c:v>
                </c:pt>
                <c:pt idx="7642">
                  <c:v>44522.408367071759</c:v>
                </c:pt>
                <c:pt idx="7643">
                  <c:v>44522.410449918978</c:v>
                </c:pt>
                <c:pt idx="7644">
                  <c:v>44522.412533333343</c:v>
                </c:pt>
                <c:pt idx="7645">
                  <c:v>44522.414616805552</c:v>
                </c:pt>
                <c:pt idx="7646">
                  <c:v>44522.416699861111</c:v>
                </c:pt>
                <c:pt idx="7647">
                  <c:v>44522.418783136571</c:v>
                </c:pt>
                <c:pt idx="7648">
                  <c:v>44522.425033310188</c:v>
                </c:pt>
                <c:pt idx="7649">
                  <c:v>44522.427116458333</c:v>
                </c:pt>
                <c:pt idx="7650">
                  <c:v>44522.4292000926</c:v>
                </c:pt>
                <c:pt idx="7651">
                  <c:v>44522.431283414327</c:v>
                </c:pt>
                <c:pt idx="7652">
                  <c:v>44522.4333663426</c:v>
                </c:pt>
                <c:pt idx="7653">
                  <c:v>44522.435449988428</c:v>
                </c:pt>
                <c:pt idx="7654">
                  <c:v>44522.439616944452</c:v>
                </c:pt>
                <c:pt idx="7655">
                  <c:v>44522.441700254632</c:v>
                </c:pt>
                <c:pt idx="7656">
                  <c:v>44522.443783379633</c:v>
                </c:pt>
                <c:pt idx="7657">
                  <c:v>44522.445866909722</c:v>
                </c:pt>
                <c:pt idx="7658">
                  <c:v>44522.450033298643</c:v>
                </c:pt>
                <c:pt idx="7659">
                  <c:v>44522.452116689812</c:v>
                </c:pt>
                <c:pt idx="7660">
                  <c:v>44522.454199837972</c:v>
                </c:pt>
                <c:pt idx="7661">
                  <c:v>44522.456283252322</c:v>
                </c:pt>
                <c:pt idx="7662">
                  <c:v>44522.458366539351</c:v>
                </c:pt>
                <c:pt idx="7663">
                  <c:v>44522.460453472231</c:v>
                </c:pt>
                <c:pt idx="7664">
                  <c:v>44522.462533437501</c:v>
                </c:pt>
                <c:pt idx="7665">
                  <c:v>44522.464616620367</c:v>
                </c:pt>
                <c:pt idx="7666">
                  <c:v>44522.466700196761</c:v>
                </c:pt>
                <c:pt idx="7667">
                  <c:v>44522.468783564742</c:v>
                </c:pt>
                <c:pt idx="7668">
                  <c:v>44522.4708665625</c:v>
                </c:pt>
                <c:pt idx="7669">
                  <c:v>44522.472950150463</c:v>
                </c:pt>
                <c:pt idx="7670">
                  <c:v>44522.475033391202</c:v>
                </c:pt>
                <c:pt idx="7671">
                  <c:v>44522.477116944443</c:v>
                </c:pt>
                <c:pt idx="7672">
                  <c:v>44522.479199965273</c:v>
                </c:pt>
                <c:pt idx="7673">
                  <c:v>44522.481283726862</c:v>
                </c:pt>
                <c:pt idx="7674">
                  <c:v>44522.483366678243</c:v>
                </c:pt>
                <c:pt idx="7675">
                  <c:v>44522.485449965199</c:v>
                </c:pt>
                <c:pt idx="7676">
                  <c:v>44522.487533217602</c:v>
                </c:pt>
                <c:pt idx="7677">
                  <c:v>44522.489616678242</c:v>
                </c:pt>
                <c:pt idx="7678">
                  <c:v>44522.491700335573</c:v>
                </c:pt>
                <c:pt idx="7679">
                  <c:v>44522.493783379578</c:v>
                </c:pt>
                <c:pt idx="7680">
                  <c:v>44522.495867141202</c:v>
                </c:pt>
                <c:pt idx="7681">
                  <c:v>44522.500033229182</c:v>
                </c:pt>
                <c:pt idx="7682">
                  <c:v>44522.502116678239</c:v>
                </c:pt>
                <c:pt idx="7683">
                  <c:v>44522.506283333343</c:v>
                </c:pt>
                <c:pt idx="7684">
                  <c:v>44522.512533379631</c:v>
                </c:pt>
                <c:pt idx="7685">
                  <c:v>44522.5146167477</c:v>
                </c:pt>
                <c:pt idx="7686">
                  <c:v>44522.516700428241</c:v>
                </c:pt>
                <c:pt idx="7687">
                  <c:v>44522.520866655083</c:v>
                </c:pt>
                <c:pt idx="7688">
                  <c:v>44522.522950381943</c:v>
                </c:pt>
                <c:pt idx="7689">
                  <c:v>44522.527116678233</c:v>
                </c:pt>
                <c:pt idx="7690">
                  <c:v>44522.529199999997</c:v>
                </c:pt>
                <c:pt idx="7691">
                  <c:v>44522.531283391203</c:v>
                </c:pt>
                <c:pt idx="7692">
                  <c:v>44522.533366643504</c:v>
                </c:pt>
                <c:pt idx="7693">
                  <c:v>44522.537533136572</c:v>
                </c:pt>
                <c:pt idx="7694">
                  <c:v>44522.539616608803</c:v>
                </c:pt>
                <c:pt idx="7695">
                  <c:v>44522.541700011498</c:v>
                </c:pt>
                <c:pt idx="7696">
                  <c:v>44522.545866539353</c:v>
                </c:pt>
                <c:pt idx="7697">
                  <c:v>44522.550033518521</c:v>
                </c:pt>
                <c:pt idx="7698">
                  <c:v>44522.552116458341</c:v>
                </c:pt>
                <c:pt idx="7699">
                  <c:v>44522.554200046303</c:v>
                </c:pt>
                <c:pt idx="7700">
                  <c:v>44522.556283298611</c:v>
                </c:pt>
                <c:pt idx="7701">
                  <c:v>44522.560450011573</c:v>
                </c:pt>
                <c:pt idx="7702">
                  <c:v>44522.562533622688</c:v>
                </c:pt>
                <c:pt idx="7703">
                  <c:v>44522.564616678239</c:v>
                </c:pt>
                <c:pt idx="7704">
                  <c:v>44522.566700613323</c:v>
                </c:pt>
                <c:pt idx="7705">
                  <c:v>44522.568783287017</c:v>
                </c:pt>
                <c:pt idx="7706">
                  <c:v>44522.570866539347</c:v>
                </c:pt>
                <c:pt idx="7707">
                  <c:v>44522.572949814807</c:v>
                </c:pt>
                <c:pt idx="7708">
                  <c:v>44522.575033356479</c:v>
                </c:pt>
                <c:pt idx="7709">
                  <c:v>44522.579200057873</c:v>
                </c:pt>
                <c:pt idx="7710">
                  <c:v>44522.581283194442</c:v>
                </c:pt>
                <c:pt idx="7711">
                  <c:v>44522.583367013867</c:v>
                </c:pt>
                <c:pt idx="7712">
                  <c:v>44522.585452453714</c:v>
                </c:pt>
                <c:pt idx="7713">
                  <c:v>44522.5896168982</c:v>
                </c:pt>
                <c:pt idx="7714">
                  <c:v>44522.591700034638</c:v>
                </c:pt>
                <c:pt idx="7715">
                  <c:v>44522.59378343742</c:v>
                </c:pt>
                <c:pt idx="7716">
                  <c:v>44522.59586692122</c:v>
                </c:pt>
                <c:pt idx="7717">
                  <c:v>44522.597950543983</c:v>
                </c:pt>
                <c:pt idx="7718">
                  <c:v>44522.600033333343</c:v>
                </c:pt>
                <c:pt idx="7719">
                  <c:v>44522.602116655093</c:v>
                </c:pt>
                <c:pt idx="7720">
                  <c:v>44522.604200127324</c:v>
                </c:pt>
                <c:pt idx="7721">
                  <c:v>44522.606283356479</c:v>
                </c:pt>
                <c:pt idx="7722">
                  <c:v>44522.610450312503</c:v>
                </c:pt>
                <c:pt idx="7723">
                  <c:v>44522.612533333333</c:v>
                </c:pt>
                <c:pt idx="7724">
                  <c:v>44522.614616620369</c:v>
                </c:pt>
                <c:pt idx="7725">
                  <c:v>44522.61670042824</c:v>
                </c:pt>
                <c:pt idx="7726">
                  <c:v>44522.61878315972</c:v>
                </c:pt>
                <c:pt idx="7727">
                  <c:v>44522.622950046287</c:v>
                </c:pt>
                <c:pt idx="7728">
                  <c:v>44522.625033414362</c:v>
                </c:pt>
                <c:pt idx="7729">
                  <c:v>44522.627117453703</c:v>
                </c:pt>
                <c:pt idx="7730">
                  <c:v>44522.629199988427</c:v>
                </c:pt>
                <c:pt idx="7731">
                  <c:v>44522.631283194452</c:v>
                </c:pt>
                <c:pt idx="7732">
                  <c:v>44522.635449699083</c:v>
                </c:pt>
                <c:pt idx="7733">
                  <c:v>44522.637533090281</c:v>
                </c:pt>
                <c:pt idx="7734">
                  <c:v>44522.639616493063</c:v>
                </c:pt>
                <c:pt idx="7735">
                  <c:v>44522.641700208333</c:v>
                </c:pt>
                <c:pt idx="7736">
                  <c:v>44522.645866562503</c:v>
                </c:pt>
                <c:pt idx="7737">
                  <c:v>44522.647950069433</c:v>
                </c:pt>
                <c:pt idx="7738">
                  <c:v>44522.650033182872</c:v>
                </c:pt>
                <c:pt idx="7739">
                  <c:v>44522.652116840283</c:v>
                </c:pt>
                <c:pt idx="7740">
                  <c:v>44522.654200150471</c:v>
                </c:pt>
                <c:pt idx="7741">
                  <c:v>44522.658366481483</c:v>
                </c:pt>
                <c:pt idx="7742">
                  <c:v>44522.660450381933</c:v>
                </c:pt>
                <c:pt idx="7743">
                  <c:v>44522.662533414361</c:v>
                </c:pt>
                <c:pt idx="7744">
                  <c:v>44522.666699895832</c:v>
                </c:pt>
                <c:pt idx="7745">
                  <c:v>44522.668783124987</c:v>
                </c:pt>
                <c:pt idx="7746">
                  <c:v>44522.670866539353</c:v>
                </c:pt>
                <c:pt idx="7747">
                  <c:v>44522.672949930558</c:v>
                </c:pt>
                <c:pt idx="7748">
                  <c:v>44522.675033680564</c:v>
                </c:pt>
                <c:pt idx="7749">
                  <c:v>44522.677116574072</c:v>
                </c:pt>
                <c:pt idx="7750">
                  <c:v>44522.679199942133</c:v>
                </c:pt>
                <c:pt idx="7751">
                  <c:v>44522.681283564772</c:v>
                </c:pt>
                <c:pt idx="7752">
                  <c:v>44522.683366585567</c:v>
                </c:pt>
                <c:pt idx="7753">
                  <c:v>44522.685449861041</c:v>
                </c:pt>
                <c:pt idx="7754">
                  <c:v>44522.689616319447</c:v>
                </c:pt>
                <c:pt idx="7755">
                  <c:v>44522.693783425922</c:v>
                </c:pt>
                <c:pt idx="7756">
                  <c:v>44522.695866689741</c:v>
                </c:pt>
                <c:pt idx="7757">
                  <c:v>44522.697949907328</c:v>
                </c:pt>
                <c:pt idx="7758">
                  <c:v>44522.700033749999</c:v>
                </c:pt>
                <c:pt idx="7759">
                  <c:v>44522.702116666653</c:v>
                </c:pt>
                <c:pt idx="7760">
                  <c:v>44522.706283078711</c:v>
                </c:pt>
                <c:pt idx="7761">
                  <c:v>44522.70836640046</c:v>
                </c:pt>
                <c:pt idx="7762">
                  <c:v>44522.71253326389</c:v>
                </c:pt>
                <c:pt idx="7763">
                  <c:v>44522.714616724537</c:v>
                </c:pt>
                <c:pt idx="7764">
                  <c:v>44522.716700115663</c:v>
                </c:pt>
                <c:pt idx="7765">
                  <c:v>44522.718783738434</c:v>
                </c:pt>
                <c:pt idx="7766">
                  <c:v>44522.720866504576</c:v>
                </c:pt>
                <c:pt idx="7767">
                  <c:v>44522.722950069423</c:v>
                </c:pt>
                <c:pt idx="7768">
                  <c:v>44522.725033125003</c:v>
                </c:pt>
                <c:pt idx="7769">
                  <c:v>44522.727116574068</c:v>
                </c:pt>
                <c:pt idx="7770">
                  <c:v>44522.729200162023</c:v>
                </c:pt>
                <c:pt idx="7771">
                  <c:v>44522.731283240733</c:v>
                </c:pt>
                <c:pt idx="7772">
                  <c:v>44522.733367083223</c:v>
                </c:pt>
                <c:pt idx="7773">
                  <c:v>44522.735450451313</c:v>
                </c:pt>
                <c:pt idx="7774">
                  <c:v>44522.737533078711</c:v>
                </c:pt>
                <c:pt idx="7775">
                  <c:v>44522.739616689803</c:v>
                </c:pt>
                <c:pt idx="7776">
                  <c:v>44522.741700011473</c:v>
                </c:pt>
                <c:pt idx="7777">
                  <c:v>44522.743783599522</c:v>
                </c:pt>
                <c:pt idx="7778">
                  <c:v>44522.745866678233</c:v>
                </c:pt>
                <c:pt idx="7779">
                  <c:v>44522.747949999997</c:v>
                </c:pt>
                <c:pt idx="7780">
                  <c:v>44522.75003349538</c:v>
                </c:pt>
                <c:pt idx="7781">
                  <c:v>44522.752116701377</c:v>
                </c:pt>
                <c:pt idx="7782">
                  <c:v>44522.754200254632</c:v>
                </c:pt>
                <c:pt idx="7783">
                  <c:v>44522.758366481481</c:v>
                </c:pt>
                <c:pt idx="7784">
                  <c:v>44522.762533379631</c:v>
                </c:pt>
                <c:pt idx="7785">
                  <c:v>44522.764616574073</c:v>
                </c:pt>
                <c:pt idx="7786">
                  <c:v>44522.766700150452</c:v>
                </c:pt>
                <c:pt idx="7787">
                  <c:v>44522.772950891187</c:v>
                </c:pt>
                <c:pt idx="7788">
                  <c:v>44522.775033356498</c:v>
                </c:pt>
                <c:pt idx="7789">
                  <c:v>44522.777116724537</c:v>
                </c:pt>
                <c:pt idx="7790">
                  <c:v>44522.779200185178</c:v>
                </c:pt>
                <c:pt idx="7791">
                  <c:v>44522.7812834375</c:v>
                </c:pt>
                <c:pt idx="7792">
                  <c:v>44522.783366678217</c:v>
                </c:pt>
                <c:pt idx="7793">
                  <c:v>44522.785450080977</c:v>
                </c:pt>
                <c:pt idx="7794">
                  <c:v>44522.787533101851</c:v>
                </c:pt>
                <c:pt idx="7795">
                  <c:v>44522.789616562477</c:v>
                </c:pt>
                <c:pt idx="7796">
                  <c:v>44522.791700173519</c:v>
                </c:pt>
                <c:pt idx="7797">
                  <c:v>44522.793783379573</c:v>
                </c:pt>
                <c:pt idx="7798">
                  <c:v>44522.795866747612</c:v>
                </c:pt>
                <c:pt idx="7799">
                  <c:v>44522.797950277767</c:v>
                </c:pt>
                <c:pt idx="7800">
                  <c:v>44522.800033321757</c:v>
                </c:pt>
                <c:pt idx="7801">
                  <c:v>44522.802116631938</c:v>
                </c:pt>
                <c:pt idx="7802">
                  <c:v>44522.806283287042</c:v>
                </c:pt>
                <c:pt idx="7803">
                  <c:v>44522.80836653935</c:v>
                </c:pt>
                <c:pt idx="7804">
                  <c:v>44522.810450104182</c:v>
                </c:pt>
                <c:pt idx="7805">
                  <c:v>44522.8125334375</c:v>
                </c:pt>
                <c:pt idx="7806">
                  <c:v>44522.814616909731</c:v>
                </c:pt>
                <c:pt idx="7807">
                  <c:v>44522.816699849602</c:v>
                </c:pt>
                <c:pt idx="7808">
                  <c:v>44522.818783553223</c:v>
                </c:pt>
                <c:pt idx="7809">
                  <c:v>44522.820866689814</c:v>
                </c:pt>
                <c:pt idx="7810">
                  <c:v>44522.822950000002</c:v>
                </c:pt>
                <c:pt idx="7811">
                  <c:v>44522.82503349537</c:v>
                </c:pt>
                <c:pt idx="7812">
                  <c:v>44522.827116655077</c:v>
                </c:pt>
                <c:pt idx="7813">
                  <c:v>44522.829200023138</c:v>
                </c:pt>
                <c:pt idx="7814">
                  <c:v>44522.8312833565</c:v>
                </c:pt>
                <c:pt idx="7815">
                  <c:v>44522.833366516177</c:v>
                </c:pt>
                <c:pt idx="7816">
                  <c:v>44522.835450474537</c:v>
                </c:pt>
                <c:pt idx="7817">
                  <c:v>44522.837533055557</c:v>
                </c:pt>
                <c:pt idx="7818">
                  <c:v>44522.83961678241</c:v>
                </c:pt>
                <c:pt idx="7819">
                  <c:v>44522.841700196761</c:v>
                </c:pt>
                <c:pt idx="7820">
                  <c:v>44522.843783414362</c:v>
                </c:pt>
                <c:pt idx="7821">
                  <c:v>44522.845866793999</c:v>
                </c:pt>
                <c:pt idx="7822">
                  <c:v>44522.847950439813</c:v>
                </c:pt>
                <c:pt idx="7823">
                  <c:v>44522.850033819443</c:v>
                </c:pt>
                <c:pt idx="7824">
                  <c:v>44522.852116851849</c:v>
                </c:pt>
                <c:pt idx="7825">
                  <c:v>44522.854199895832</c:v>
                </c:pt>
                <c:pt idx="7826">
                  <c:v>44522.856283530098</c:v>
                </c:pt>
                <c:pt idx="7827">
                  <c:v>44522.858366782413</c:v>
                </c:pt>
                <c:pt idx="7828">
                  <c:v>44522.860449930558</c:v>
                </c:pt>
                <c:pt idx="7829">
                  <c:v>44522.862533345004</c:v>
                </c:pt>
                <c:pt idx="7830">
                  <c:v>44522.864616550927</c:v>
                </c:pt>
                <c:pt idx="7831">
                  <c:v>44522.866700150473</c:v>
                </c:pt>
                <c:pt idx="7832">
                  <c:v>44522.868783483776</c:v>
                </c:pt>
                <c:pt idx="7833">
                  <c:v>44522.870866631943</c:v>
                </c:pt>
                <c:pt idx="7834">
                  <c:v>44522.872950092598</c:v>
                </c:pt>
                <c:pt idx="7835">
                  <c:v>44522.875033217599</c:v>
                </c:pt>
                <c:pt idx="7836">
                  <c:v>44522.879200069438</c:v>
                </c:pt>
                <c:pt idx="7837">
                  <c:v>44522.881283298608</c:v>
                </c:pt>
                <c:pt idx="7838">
                  <c:v>44522.883366608803</c:v>
                </c:pt>
                <c:pt idx="7839">
                  <c:v>44522.88545032408</c:v>
                </c:pt>
                <c:pt idx="7840">
                  <c:v>44522.887533240741</c:v>
                </c:pt>
                <c:pt idx="7841">
                  <c:v>44522.889616655099</c:v>
                </c:pt>
                <c:pt idx="7842">
                  <c:v>44522.891700486107</c:v>
                </c:pt>
                <c:pt idx="7843">
                  <c:v>44522.893783506923</c:v>
                </c:pt>
                <c:pt idx="7844">
                  <c:v>44522.895866620347</c:v>
                </c:pt>
                <c:pt idx="7845">
                  <c:v>44522.897950208331</c:v>
                </c:pt>
                <c:pt idx="7846">
                  <c:v>44522.90003327548</c:v>
                </c:pt>
                <c:pt idx="7847">
                  <c:v>44522.9021172801</c:v>
                </c:pt>
                <c:pt idx="7848">
                  <c:v>44522.904199814817</c:v>
                </c:pt>
                <c:pt idx="7849">
                  <c:v>44522.906283009259</c:v>
                </c:pt>
                <c:pt idx="7850">
                  <c:v>44522.90836645833</c:v>
                </c:pt>
                <c:pt idx="7851">
                  <c:v>44522.912533912036</c:v>
                </c:pt>
                <c:pt idx="7852">
                  <c:v>44522.914616527778</c:v>
                </c:pt>
                <c:pt idx="7853">
                  <c:v>44522.916700046299</c:v>
                </c:pt>
                <c:pt idx="7854">
                  <c:v>44522.918783310182</c:v>
                </c:pt>
                <c:pt idx="7855">
                  <c:v>44522.920866562483</c:v>
                </c:pt>
                <c:pt idx="7856">
                  <c:v>44522.922949722197</c:v>
                </c:pt>
                <c:pt idx="7857">
                  <c:v>44522.925033171283</c:v>
                </c:pt>
                <c:pt idx="7858">
                  <c:v>44522.927116597217</c:v>
                </c:pt>
                <c:pt idx="7859">
                  <c:v>44522.929199918981</c:v>
                </c:pt>
                <c:pt idx="7860">
                  <c:v>44522.931283275473</c:v>
                </c:pt>
                <c:pt idx="7861">
                  <c:v>44522.933366608777</c:v>
                </c:pt>
                <c:pt idx="7862">
                  <c:v>44522.935449965204</c:v>
                </c:pt>
                <c:pt idx="7863">
                  <c:v>44522.937533298609</c:v>
                </c:pt>
                <c:pt idx="7864">
                  <c:v>44522.93961666667</c:v>
                </c:pt>
                <c:pt idx="7865">
                  <c:v>44522.941699745381</c:v>
                </c:pt>
                <c:pt idx="7866">
                  <c:v>44522.943783460592</c:v>
                </c:pt>
                <c:pt idx="7867">
                  <c:v>44522.945866458344</c:v>
                </c:pt>
                <c:pt idx="7868">
                  <c:v>44522.950033333342</c:v>
                </c:pt>
                <c:pt idx="7869">
                  <c:v>44522.952116840279</c:v>
                </c:pt>
                <c:pt idx="7870">
                  <c:v>44522.954199965279</c:v>
                </c:pt>
                <c:pt idx="7871">
                  <c:v>44522.956283391213</c:v>
                </c:pt>
                <c:pt idx="7872">
                  <c:v>44522.958366412036</c:v>
                </c:pt>
                <c:pt idx="7873">
                  <c:v>44522.960449814796</c:v>
                </c:pt>
                <c:pt idx="7874">
                  <c:v>44522.962533472222</c:v>
                </c:pt>
                <c:pt idx="7875">
                  <c:v>44522.964616550933</c:v>
                </c:pt>
                <c:pt idx="7876">
                  <c:v>44522.966699907411</c:v>
                </c:pt>
                <c:pt idx="7877">
                  <c:v>44522.968783657328</c:v>
                </c:pt>
                <c:pt idx="7878">
                  <c:v>44522.97086671296</c:v>
                </c:pt>
                <c:pt idx="7879">
                  <c:v>44522.975033518524</c:v>
                </c:pt>
                <c:pt idx="7880">
                  <c:v>44522.977116701382</c:v>
                </c:pt>
                <c:pt idx="7881">
                  <c:v>44522.979199872687</c:v>
                </c:pt>
                <c:pt idx="7882">
                  <c:v>44522.981283414352</c:v>
                </c:pt>
                <c:pt idx="7883">
                  <c:v>44522.983366863416</c:v>
                </c:pt>
                <c:pt idx="7884">
                  <c:v>44522.985450358799</c:v>
                </c:pt>
                <c:pt idx="7885">
                  <c:v>44522.987533796302</c:v>
                </c:pt>
                <c:pt idx="7886">
                  <c:v>44522.989616631938</c:v>
                </c:pt>
                <c:pt idx="7887">
                  <c:v>44522.991700231403</c:v>
                </c:pt>
                <c:pt idx="7888">
                  <c:v>44522.993783472222</c:v>
                </c:pt>
                <c:pt idx="7889">
                  <c:v>44522.997949965204</c:v>
                </c:pt>
                <c:pt idx="7890">
                  <c:v>44523.002116990741</c:v>
                </c:pt>
                <c:pt idx="7891">
                  <c:v>44523.004200000003</c:v>
                </c:pt>
                <c:pt idx="7892">
                  <c:v>44523.008366516187</c:v>
                </c:pt>
                <c:pt idx="7893">
                  <c:v>44523.010450208341</c:v>
                </c:pt>
                <c:pt idx="7894">
                  <c:v>44523.012533298643</c:v>
                </c:pt>
                <c:pt idx="7895">
                  <c:v>44523.014616793982</c:v>
                </c:pt>
                <c:pt idx="7896">
                  <c:v>44523.016700138898</c:v>
                </c:pt>
                <c:pt idx="7897">
                  <c:v>44523.018783553183</c:v>
                </c:pt>
                <c:pt idx="7898">
                  <c:v>44523.020866747684</c:v>
                </c:pt>
                <c:pt idx="7899">
                  <c:v>44523.022949976861</c:v>
                </c:pt>
                <c:pt idx="7900">
                  <c:v>44523.025033310187</c:v>
                </c:pt>
                <c:pt idx="7901">
                  <c:v>44523.027116481477</c:v>
                </c:pt>
                <c:pt idx="7902">
                  <c:v>44523.029199976852</c:v>
                </c:pt>
                <c:pt idx="7903">
                  <c:v>44523.031283425931</c:v>
                </c:pt>
                <c:pt idx="7904">
                  <c:v>44523.037533611103</c:v>
                </c:pt>
                <c:pt idx="7905">
                  <c:v>44523.039616666647</c:v>
                </c:pt>
                <c:pt idx="7906">
                  <c:v>44523.041699976849</c:v>
                </c:pt>
                <c:pt idx="7907">
                  <c:v>44523.045866435183</c:v>
                </c:pt>
                <c:pt idx="7908">
                  <c:v>44523.047950405089</c:v>
                </c:pt>
                <c:pt idx="7909">
                  <c:v>44523.05003320604</c:v>
                </c:pt>
                <c:pt idx="7910">
                  <c:v>44523.052116689818</c:v>
                </c:pt>
                <c:pt idx="7911">
                  <c:v>44523.054200289349</c:v>
                </c:pt>
                <c:pt idx="7912">
                  <c:v>44523.056282951387</c:v>
                </c:pt>
                <c:pt idx="7913">
                  <c:v>44523.058366527781</c:v>
                </c:pt>
                <c:pt idx="7914">
                  <c:v>44523.060449918979</c:v>
                </c:pt>
                <c:pt idx="7915">
                  <c:v>44523.062533252312</c:v>
                </c:pt>
                <c:pt idx="7916">
                  <c:v>44523.064616643518</c:v>
                </c:pt>
                <c:pt idx="7917">
                  <c:v>44523.06669983796</c:v>
                </c:pt>
                <c:pt idx="7918">
                  <c:v>44523.068783657327</c:v>
                </c:pt>
                <c:pt idx="7919">
                  <c:v>44523.070866805552</c:v>
                </c:pt>
                <c:pt idx="7920">
                  <c:v>44523.072950057867</c:v>
                </c:pt>
                <c:pt idx="7921">
                  <c:v>44523.075033726862</c:v>
                </c:pt>
                <c:pt idx="7922">
                  <c:v>44523.077116643522</c:v>
                </c:pt>
                <c:pt idx="7923">
                  <c:v>44523.079200011583</c:v>
                </c:pt>
                <c:pt idx="7924">
                  <c:v>44523.081283206018</c:v>
                </c:pt>
                <c:pt idx="7925">
                  <c:v>44523.083366597217</c:v>
                </c:pt>
                <c:pt idx="7926">
                  <c:v>44523.085449884253</c:v>
                </c:pt>
                <c:pt idx="7927">
                  <c:v>44523.087533518519</c:v>
                </c:pt>
                <c:pt idx="7928">
                  <c:v>44523.089616412042</c:v>
                </c:pt>
                <c:pt idx="7929">
                  <c:v>44523.091700023062</c:v>
                </c:pt>
                <c:pt idx="7930">
                  <c:v>44523.093783252218</c:v>
                </c:pt>
                <c:pt idx="7931">
                  <c:v>44523.097950277777</c:v>
                </c:pt>
                <c:pt idx="7932">
                  <c:v>44523.100033703697</c:v>
                </c:pt>
                <c:pt idx="7933">
                  <c:v>44523.102116574082</c:v>
                </c:pt>
                <c:pt idx="7934">
                  <c:v>44523.104200428243</c:v>
                </c:pt>
                <c:pt idx="7935">
                  <c:v>44523.106283009263</c:v>
                </c:pt>
                <c:pt idx="7936">
                  <c:v>44523.108366400462</c:v>
                </c:pt>
                <c:pt idx="7937">
                  <c:v>44523.110449849541</c:v>
                </c:pt>
                <c:pt idx="7938">
                  <c:v>44523.112533252322</c:v>
                </c:pt>
                <c:pt idx="7939">
                  <c:v>44523.114616666673</c:v>
                </c:pt>
                <c:pt idx="7940">
                  <c:v>44523.11670003472</c:v>
                </c:pt>
                <c:pt idx="7941">
                  <c:v>44523.118783483776</c:v>
                </c:pt>
                <c:pt idx="7942">
                  <c:v>44523.12086653927</c:v>
                </c:pt>
                <c:pt idx="7943">
                  <c:v>44523.122949930563</c:v>
                </c:pt>
                <c:pt idx="7944">
                  <c:v>44523.125033310193</c:v>
                </c:pt>
                <c:pt idx="7945">
                  <c:v>44523.127116527699</c:v>
                </c:pt>
                <c:pt idx="7946">
                  <c:v>44523.129199837953</c:v>
                </c:pt>
                <c:pt idx="7947">
                  <c:v>44523.131283368057</c:v>
                </c:pt>
                <c:pt idx="7948">
                  <c:v>44523.133366736103</c:v>
                </c:pt>
                <c:pt idx="7949">
                  <c:v>44523.137533356479</c:v>
                </c:pt>
                <c:pt idx="7950">
                  <c:v>44523.139617199071</c:v>
                </c:pt>
                <c:pt idx="7951">
                  <c:v>44523.141699791653</c:v>
                </c:pt>
                <c:pt idx="7952">
                  <c:v>44523.143783113323</c:v>
                </c:pt>
                <c:pt idx="7953">
                  <c:v>44523.145866469909</c:v>
                </c:pt>
                <c:pt idx="7954">
                  <c:v>44523.147949965198</c:v>
                </c:pt>
                <c:pt idx="7955">
                  <c:v>44523.152116759258</c:v>
                </c:pt>
                <c:pt idx="7956">
                  <c:v>44523.154200046301</c:v>
                </c:pt>
                <c:pt idx="7957">
                  <c:v>44523.156283553217</c:v>
                </c:pt>
                <c:pt idx="7958">
                  <c:v>44523.1583665625</c:v>
                </c:pt>
                <c:pt idx="7959">
                  <c:v>44523.160450034717</c:v>
                </c:pt>
                <c:pt idx="7960">
                  <c:v>44523.162533113427</c:v>
                </c:pt>
                <c:pt idx="7961">
                  <c:v>44523.164616875001</c:v>
                </c:pt>
                <c:pt idx="7962">
                  <c:v>44523.166700057853</c:v>
                </c:pt>
                <c:pt idx="7963">
                  <c:v>44523.168783622612</c:v>
                </c:pt>
                <c:pt idx="7964">
                  <c:v>44523.170866689798</c:v>
                </c:pt>
                <c:pt idx="7965">
                  <c:v>44523.172950115717</c:v>
                </c:pt>
                <c:pt idx="7966">
                  <c:v>44523.175033067128</c:v>
                </c:pt>
                <c:pt idx="7967">
                  <c:v>44523.181283576378</c:v>
                </c:pt>
                <c:pt idx="7968">
                  <c:v>44523.185450150457</c:v>
                </c:pt>
                <c:pt idx="7969">
                  <c:v>44523.187533622688</c:v>
                </c:pt>
                <c:pt idx="7970">
                  <c:v>44523.189616620373</c:v>
                </c:pt>
                <c:pt idx="7971">
                  <c:v>44523.191699976851</c:v>
                </c:pt>
                <c:pt idx="7972">
                  <c:v>44523.193783414259</c:v>
                </c:pt>
                <c:pt idx="7973">
                  <c:v>44523.195866469912</c:v>
                </c:pt>
                <c:pt idx="7974">
                  <c:v>44523.197949976828</c:v>
                </c:pt>
                <c:pt idx="7975">
                  <c:v>44523.200033287038</c:v>
                </c:pt>
                <c:pt idx="7976">
                  <c:v>44523.202116990738</c:v>
                </c:pt>
                <c:pt idx="7977">
                  <c:v>44523.204200219909</c:v>
                </c:pt>
                <c:pt idx="7978">
                  <c:v>44523.208366666593</c:v>
                </c:pt>
                <c:pt idx="7979">
                  <c:v>44523.210449803177</c:v>
                </c:pt>
                <c:pt idx="7980">
                  <c:v>44523.212533414349</c:v>
                </c:pt>
                <c:pt idx="7981">
                  <c:v>44523.214617002312</c:v>
                </c:pt>
                <c:pt idx="7982">
                  <c:v>44523.216700115663</c:v>
                </c:pt>
                <c:pt idx="7983">
                  <c:v>44523.218783344913</c:v>
                </c:pt>
                <c:pt idx="7984">
                  <c:v>44523.220866863347</c:v>
                </c:pt>
                <c:pt idx="7985">
                  <c:v>44523.222949872667</c:v>
                </c:pt>
                <c:pt idx="7986">
                  <c:v>44523.225033113347</c:v>
                </c:pt>
                <c:pt idx="7987">
                  <c:v>44523.227116330992</c:v>
                </c:pt>
                <c:pt idx="7988">
                  <c:v>44523.229199895817</c:v>
                </c:pt>
                <c:pt idx="7989">
                  <c:v>44523.231283368063</c:v>
                </c:pt>
                <c:pt idx="7990">
                  <c:v>44523.233366736073</c:v>
                </c:pt>
                <c:pt idx="7991">
                  <c:v>44523.235450243053</c:v>
                </c:pt>
                <c:pt idx="7992">
                  <c:v>44523.237533263877</c:v>
                </c:pt>
                <c:pt idx="7993">
                  <c:v>44523.239616631923</c:v>
                </c:pt>
                <c:pt idx="7994">
                  <c:v>44523.241700266182</c:v>
                </c:pt>
                <c:pt idx="7995">
                  <c:v>44523.243783263802</c:v>
                </c:pt>
                <c:pt idx="7996">
                  <c:v>44523.250033263888</c:v>
                </c:pt>
                <c:pt idx="7997">
                  <c:v>44523.252116608797</c:v>
                </c:pt>
                <c:pt idx="7998">
                  <c:v>44523.254199861112</c:v>
                </c:pt>
                <c:pt idx="7999">
                  <c:v>44523.256283344912</c:v>
                </c:pt>
                <c:pt idx="8000">
                  <c:v>44523.258366620372</c:v>
                </c:pt>
                <c:pt idx="8001">
                  <c:v>44523.260449965172</c:v>
                </c:pt>
                <c:pt idx="8002">
                  <c:v>44523.26253344908</c:v>
                </c:pt>
                <c:pt idx="8003">
                  <c:v>44523.264616365726</c:v>
                </c:pt>
                <c:pt idx="8004">
                  <c:v>44523.266699976863</c:v>
                </c:pt>
                <c:pt idx="8005">
                  <c:v>44523.268783356492</c:v>
                </c:pt>
                <c:pt idx="8006">
                  <c:v>44523.270866979168</c:v>
                </c:pt>
                <c:pt idx="8007">
                  <c:v>44523.272950080987</c:v>
                </c:pt>
                <c:pt idx="8008">
                  <c:v>44523.275033449077</c:v>
                </c:pt>
                <c:pt idx="8009">
                  <c:v>44523.277116620353</c:v>
                </c:pt>
                <c:pt idx="8010">
                  <c:v>44523.279200069417</c:v>
                </c:pt>
                <c:pt idx="8011">
                  <c:v>44523.281283645832</c:v>
                </c:pt>
                <c:pt idx="8012">
                  <c:v>44523.283366793978</c:v>
                </c:pt>
                <c:pt idx="8013">
                  <c:v>44523.285450046293</c:v>
                </c:pt>
                <c:pt idx="8014">
                  <c:v>44523.287533275463</c:v>
                </c:pt>
                <c:pt idx="8015">
                  <c:v>44523.289616747687</c:v>
                </c:pt>
                <c:pt idx="8016">
                  <c:v>44523.291699895817</c:v>
                </c:pt>
                <c:pt idx="8017">
                  <c:v>44523.293783275367</c:v>
                </c:pt>
                <c:pt idx="8018">
                  <c:v>44523.295866435183</c:v>
                </c:pt>
                <c:pt idx="8019">
                  <c:v>44523.300033703701</c:v>
                </c:pt>
                <c:pt idx="8020">
                  <c:v>44523.304200057872</c:v>
                </c:pt>
                <c:pt idx="8021">
                  <c:v>44523.306283345002</c:v>
                </c:pt>
                <c:pt idx="8022">
                  <c:v>44523.308366909732</c:v>
                </c:pt>
                <c:pt idx="8023">
                  <c:v>44523.310450023149</c:v>
                </c:pt>
                <c:pt idx="8024">
                  <c:v>44523.312533252312</c:v>
                </c:pt>
                <c:pt idx="8025">
                  <c:v>44523.314616701398</c:v>
                </c:pt>
                <c:pt idx="8026">
                  <c:v>44523.31669989584</c:v>
                </c:pt>
                <c:pt idx="8027">
                  <c:v>44523.318783379633</c:v>
                </c:pt>
                <c:pt idx="8028">
                  <c:v>44523.320866770831</c:v>
                </c:pt>
                <c:pt idx="8029">
                  <c:v>44523.322950046299</c:v>
                </c:pt>
                <c:pt idx="8030">
                  <c:v>44523.325033553177</c:v>
                </c:pt>
                <c:pt idx="8031">
                  <c:v>44523.32920015046</c:v>
                </c:pt>
                <c:pt idx="8032">
                  <c:v>44523.331283333333</c:v>
                </c:pt>
                <c:pt idx="8033">
                  <c:v>44523.333366481478</c:v>
                </c:pt>
                <c:pt idx="8034">
                  <c:v>44523.33545027778</c:v>
                </c:pt>
                <c:pt idx="8035">
                  <c:v>44523.337533541657</c:v>
                </c:pt>
                <c:pt idx="8036">
                  <c:v>44523.33961693287</c:v>
                </c:pt>
                <c:pt idx="8037">
                  <c:v>44523.341700717567</c:v>
                </c:pt>
                <c:pt idx="8038">
                  <c:v>44523.343783182871</c:v>
                </c:pt>
                <c:pt idx="8039">
                  <c:v>44523.347949768518</c:v>
                </c:pt>
                <c:pt idx="8040">
                  <c:v>44523.350033206101</c:v>
                </c:pt>
                <c:pt idx="8041">
                  <c:v>44523.352116875001</c:v>
                </c:pt>
                <c:pt idx="8042">
                  <c:v>44523.354200393602</c:v>
                </c:pt>
                <c:pt idx="8043">
                  <c:v>44523.3562832639</c:v>
                </c:pt>
                <c:pt idx="8044">
                  <c:v>44523.35836716435</c:v>
                </c:pt>
                <c:pt idx="8045">
                  <c:v>44523.360449872693</c:v>
                </c:pt>
                <c:pt idx="8046">
                  <c:v>44523.362533055559</c:v>
                </c:pt>
                <c:pt idx="8047">
                  <c:v>44523.364616527782</c:v>
                </c:pt>
                <c:pt idx="8048">
                  <c:v>44523.366699826402</c:v>
                </c:pt>
                <c:pt idx="8049">
                  <c:v>44523.36878315972</c:v>
                </c:pt>
                <c:pt idx="8050">
                  <c:v>44523.370866759258</c:v>
                </c:pt>
                <c:pt idx="8051">
                  <c:v>44523.372949999997</c:v>
                </c:pt>
                <c:pt idx="8052">
                  <c:v>44523.375033587959</c:v>
                </c:pt>
                <c:pt idx="8053">
                  <c:v>44523.377116631927</c:v>
                </c:pt>
                <c:pt idx="8054">
                  <c:v>44523.38128332176</c:v>
                </c:pt>
                <c:pt idx="8055">
                  <c:v>44523.383367025461</c:v>
                </c:pt>
                <c:pt idx="8056">
                  <c:v>44523.389616689812</c:v>
                </c:pt>
                <c:pt idx="8057">
                  <c:v>44523.391700011503</c:v>
                </c:pt>
                <c:pt idx="8058">
                  <c:v>44523.393783865613</c:v>
                </c:pt>
                <c:pt idx="8059">
                  <c:v>44523.395866689803</c:v>
                </c:pt>
                <c:pt idx="8060">
                  <c:v>44523.3979500926</c:v>
                </c:pt>
                <c:pt idx="8061">
                  <c:v>44523.400033240738</c:v>
                </c:pt>
                <c:pt idx="8062">
                  <c:v>44523.402116736113</c:v>
                </c:pt>
                <c:pt idx="8063">
                  <c:v>44523.404200277779</c:v>
                </c:pt>
                <c:pt idx="8064">
                  <c:v>44523.406283391203</c:v>
                </c:pt>
                <c:pt idx="8065">
                  <c:v>44523.408366412041</c:v>
                </c:pt>
                <c:pt idx="8066">
                  <c:v>44523.410450243056</c:v>
                </c:pt>
                <c:pt idx="8067">
                  <c:v>44523.412533344999</c:v>
                </c:pt>
                <c:pt idx="8068">
                  <c:v>44523.414616805552</c:v>
                </c:pt>
                <c:pt idx="8069">
                  <c:v>44523.41669998844</c:v>
                </c:pt>
                <c:pt idx="8070">
                  <c:v>44523.418783298621</c:v>
                </c:pt>
                <c:pt idx="8071">
                  <c:v>44523.420867233777</c:v>
                </c:pt>
                <c:pt idx="8072">
                  <c:v>44523.422950231477</c:v>
                </c:pt>
                <c:pt idx="8073">
                  <c:v>44523.425033414351</c:v>
                </c:pt>
                <c:pt idx="8074">
                  <c:v>44523.429200011567</c:v>
                </c:pt>
                <c:pt idx="8075">
                  <c:v>44523.433366944453</c:v>
                </c:pt>
                <c:pt idx="8076">
                  <c:v>44523.435449803183</c:v>
                </c:pt>
                <c:pt idx="8077">
                  <c:v>44523.437533750002</c:v>
                </c:pt>
                <c:pt idx="8078">
                  <c:v>44523.439617060183</c:v>
                </c:pt>
                <c:pt idx="8079">
                  <c:v>44523.441700358802</c:v>
                </c:pt>
                <c:pt idx="8080">
                  <c:v>44523.443783356481</c:v>
                </c:pt>
                <c:pt idx="8081">
                  <c:v>44523.445866620372</c:v>
                </c:pt>
                <c:pt idx="8082">
                  <c:v>44523.447949687477</c:v>
                </c:pt>
                <c:pt idx="8083">
                  <c:v>44523.450033414352</c:v>
                </c:pt>
                <c:pt idx="8084">
                  <c:v>44523.452116921297</c:v>
                </c:pt>
                <c:pt idx="8085">
                  <c:v>44523.454200023152</c:v>
                </c:pt>
                <c:pt idx="8086">
                  <c:v>44523.458366817133</c:v>
                </c:pt>
                <c:pt idx="8087">
                  <c:v>44523.460449976861</c:v>
                </c:pt>
                <c:pt idx="8088">
                  <c:v>44523.46253327548</c:v>
                </c:pt>
                <c:pt idx="8089">
                  <c:v>44523.464616608799</c:v>
                </c:pt>
                <c:pt idx="8090">
                  <c:v>44523.466699999997</c:v>
                </c:pt>
                <c:pt idx="8091">
                  <c:v>44523.468783136581</c:v>
                </c:pt>
                <c:pt idx="8092">
                  <c:v>44523.472950115727</c:v>
                </c:pt>
                <c:pt idx="8093">
                  <c:v>44523.475033437498</c:v>
                </c:pt>
                <c:pt idx="8094">
                  <c:v>44523.477117106479</c:v>
                </c:pt>
                <c:pt idx="8095">
                  <c:v>44523.479199965273</c:v>
                </c:pt>
                <c:pt idx="8096">
                  <c:v>44523.481283148161</c:v>
                </c:pt>
                <c:pt idx="8097">
                  <c:v>44523.483366469911</c:v>
                </c:pt>
                <c:pt idx="8098">
                  <c:v>44523.485449837957</c:v>
                </c:pt>
                <c:pt idx="8099">
                  <c:v>44523.487533333333</c:v>
                </c:pt>
                <c:pt idx="8100">
                  <c:v>44523.489616909719</c:v>
                </c:pt>
                <c:pt idx="8101">
                  <c:v>44523.491700370323</c:v>
                </c:pt>
                <c:pt idx="8102">
                  <c:v>44523.493783553116</c:v>
                </c:pt>
                <c:pt idx="8103">
                  <c:v>44523.495866493053</c:v>
                </c:pt>
                <c:pt idx="8104">
                  <c:v>44523.497950011573</c:v>
                </c:pt>
                <c:pt idx="8105">
                  <c:v>44523.500033356482</c:v>
                </c:pt>
                <c:pt idx="8106">
                  <c:v>44523.502117071759</c:v>
                </c:pt>
                <c:pt idx="8107">
                  <c:v>44523.50419994213</c:v>
                </c:pt>
                <c:pt idx="8108">
                  <c:v>44523.506283680559</c:v>
                </c:pt>
                <c:pt idx="8109">
                  <c:v>44523.508366458344</c:v>
                </c:pt>
                <c:pt idx="8110">
                  <c:v>44523.512533252331</c:v>
                </c:pt>
                <c:pt idx="8111">
                  <c:v>44523.514616365741</c:v>
                </c:pt>
                <c:pt idx="8112">
                  <c:v>44523.516700023138</c:v>
                </c:pt>
                <c:pt idx="8113">
                  <c:v>44523.51878421296</c:v>
                </c:pt>
                <c:pt idx="8114">
                  <c:v>44523.52295003472</c:v>
                </c:pt>
                <c:pt idx="8115">
                  <c:v>44523.525033171267</c:v>
                </c:pt>
                <c:pt idx="8116">
                  <c:v>44523.527116435187</c:v>
                </c:pt>
                <c:pt idx="8117">
                  <c:v>44523.529200034733</c:v>
                </c:pt>
                <c:pt idx="8118">
                  <c:v>44523.531283206023</c:v>
                </c:pt>
                <c:pt idx="8119">
                  <c:v>44523.533366608783</c:v>
                </c:pt>
                <c:pt idx="8120">
                  <c:v>44523.535449907373</c:v>
                </c:pt>
                <c:pt idx="8121">
                  <c:v>44523.537533310198</c:v>
                </c:pt>
                <c:pt idx="8122">
                  <c:v>44523.539616689814</c:v>
                </c:pt>
                <c:pt idx="8123">
                  <c:v>44523.543783379617</c:v>
                </c:pt>
                <c:pt idx="8124">
                  <c:v>44523.545866678243</c:v>
                </c:pt>
                <c:pt idx="8125">
                  <c:v>44523.550033159721</c:v>
                </c:pt>
                <c:pt idx="8126">
                  <c:v>44523.552116666673</c:v>
                </c:pt>
                <c:pt idx="8127">
                  <c:v>44523.5562832176</c:v>
                </c:pt>
                <c:pt idx="8128">
                  <c:v>44523.558367060199</c:v>
                </c:pt>
                <c:pt idx="8129">
                  <c:v>44523.560449861041</c:v>
                </c:pt>
                <c:pt idx="8130">
                  <c:v>44523.562533587959</c:v>
                </c:pt>
                <c:pt idx="8131">
                  <c:v>44523.564616493059</c:v>
                </c:pt>
                <c:pt idx="8132">
                  <c:v>44523.566700185183</c:v>
                </c:pt>
                <c:pt idx="8133">
                  <c:v>44523.570866631933</c:v>
                </c:pt>
                <c:pt idx="8134">
                  <c:v>44523.575033368063</c:v>
                </c:pt>
                <c:pt idx="8135">
                  <c:v>44523.579200011583</c:v>
                </c:pt>
                <c:pt idx="8136">
                  <c:v>44523.581283229163</c:v>
                </c:pt>
                <c:pt idx="8137">
                  <c:v>44523.583366504623</c:v>
                </c:pt>
                <c:pt idx="8138">
                  <c:v>44523.585449988423</c:v>
                </c:pt>
                <c:pt idx="8139">
                  <c:v>44523.58753300926</c:v>
                </c:pt>
                <c:pt idx="8140">
                  <c:v>44523.589616770842</c:v>
                </c:pt>
                <c:pt idx="8141">
                  <c:v>44523.591699988428</c:v>
                </c:pt>
                <c:pt idx="8142">
                  <c:v>44523.593783240671</c:v>
                </c:pt>
                <c:pt idx="8143">
                  <c:v>44523.595867164353</c:v>
                </c:pt>
                <c:pt idx="8144">
                  <c:v>44523.597949791583</c:v>
                </c:pt>
                <c:pt idx="8145">
                  <c:v>44523.600033009257</c:v>
                </c:pt>
                <c:pt idx="8146">
                  <c:v>44523.602116608803</c:v>
                </c:pt>
                <c:pt idx="8147">
                  <c:v>44523.604200092603</c:v>
                </c:pt>
                <c:pt idx="8148">
                  <c:v>44523.608366469911</c:v>
                </c:pt>
                <c:pt idx="8149">
                  <c:v>44523.610449803193</c:v>
                </c:pt>
                <c:pt idx="8150">
                  <c:v>44523.612533345004</c:v>
                </c:pt>
                <c:pt idx="8151">
                  <c:v>44523.614616562503</c:v>
                </c:pt>
                <c:pt idx="8152">
                  <c:v>44523.627116736097</c:v>
                </c:pt>
                <c:pt idx="8153">
                  <c:v>44523.631283657327</c:v>
                </c:pt>
                <c:pt idx="8154">
                  <c:v>44523.63753320602</c:v>
                </c:pt>
                <c:pt idx="8155">
                  <c:v>44523.639616585577</c:v>
                </c:pt>
                <c:pt idx="8156">
                  <c:v>44523.641700150452</c:v>
                </c:pt>
                <c:pt idx="8157">
                  <c:v>44523.643783182873</c:v>
                </c:pt>
                <c:pt idx="8158">
                  <c:v>44523.645866886582</c:v>
                </c:pt>
                <c:pt idx="8159">
                  <c:v>44523.650033368052</c:v>
                </c:pt>
                <c:pt idx="8160">
                  <c:v>44523.654199918979</c:v>
                </c:pt>
                <c:pt idx="8161">
                  <c:v>44523.656283217599</c:v>
                </c:pt>
                <c:pt idx="8162">
                  <c:v>44523.660450000003</c:v>
                </c:pt>
                <c:pt idx="8163">
                  <c:v>44523.662533564813</c:v>
                </c:pt>
                <c:pt idx="8164">
                  <c:v>44523.664616620372</c:v>
                </c:pt>
                <c:pt idx="8165">
                  <c:v>44523.666700104157</c:v>
                </c:pt>
                <c:pt idx="8166">
                  <c:v>44523.670866516193</c:v>
                </c:pt>
                <c:pt idx="8167">
                  <c:v>44523.672949849541</c:v>
                </c:pt>
                <c:pt idx="8168">
                  <c:v>44523.675033391213</c:v>
                </c:pt>
                <c:pt idx="8169">
                  <c:v>44523.677116504623</c:v>
                </c:pt>
                <c:pt idx="8170">
                  <c:v>44523.679199907398</c:v>
                </c:pt>
                <c:pt idx="8171">
                  <c:v>44523.683366597223</c:v>
                </c:pt>
                <c:pt idx="8172">
                  <c:v>44523.685450127297</c:v>
                </c:pt>
                <c:pt idx="8173">
                  <c:v>44523.687533194461</c:v>
                </c:pt>
                <c:pt idx="8174">
                  <c:v>44523.689616412041</c:v>
                </c:pt>
                <c:pt idx="8175">
                  <c:v>44523.691700080934</c:v>
                </c:pt>
                <c:pt idx="8176">
                  <c:v>44523.693783437411</c:v>
                </c:pt>
                <c:pt idx="8177">
                  <c:v>44523.695866458344</c:v>
                </c:pt>
                <c:pt idx="8178">
                  <c:v>44523.697950335583</c:v>
                </c:pt>
                <c:pt idx="8179">
                  <c:v>44523.700033287038</c:v>
                </c:pt>
                <c:pt idx="8180">
                  <c:v>44523.704199884247</c:v>
                </c:pt>
                <c:pt idx="8181">
                  <c:v>44523.710450080987</c:v>
                </c:pt>
                <c:pt idx="8182">
                  <c:v>44523.714617060199</c:v>
                </c:pt>
                <c:pt idx="8183">
                  <c:v>44523.716700150457</c:v>
                </c:pt>
                <c:pt idx="8184">
                  <c:v>44523.718783171273</c:v>
                </c:pt>
                <c:pt idx="8185">
                  <c:v>44523.720866655072</c:v>
                </c:pt>
                <c:pt idx="8186">
                  <c:v>44523.722949756942</c:v>
                </c:pt>
                <c:pt idx="8187">
                  <c:v>44523.725033344912</c:v>
                </c:pt>
                <c:pt idx="8188">
                  <c:v>44523.727116759183</c:v>
                </c:pt>
                <c:pt idx="8189">
                  <c:v>44523.729199942129</c:v>
                </c:pt>
                <c:pt idx="8190">
                  <c:v>44523.731283391193</c:v>
                </c:pt>
                <c:pt idx="8191">
                  <c:v>44523.733366631837</c:v>
                </c:pt>
                <c:pt idx="8192">
                  <c:v>44523.735449918982</c:v>
                </c:pt>
                <c:pt idx="8193">
                  <c:v>44523.7375334838</c:v>
                </c:pt>
                <c:pt idx="8194">
                  <c:v>44523.739616736108</c:v>
                </c:pt>
                <c:pt idx="8195">
                  <c:v>44523.741699803177</c:v>
                </c:pt>
                <c:pt idx="8196">
                  <c:v>44523.743783298603</c:v>
                </c:pt>
                <c:pt idx="8197">
                  <c:v>44523.745866898149</c:v>
                </c:pt>
                <c:pt idx="8198">
                  <c:v>44523.747950127297</c:v>
                </c:pt>
                <c:pt idx="8199">
                  <c:v>44523.750033587959</c:v>
                </c:pt>
                <c:pt idx="8200">
                  <c:v>44523.75211671296</c:v>
                </c:pt>
                <c:pt idx="8201">
                  <c:v>44523.754200023148</c:v>
                </c:pt>
                <c:pt idx="8202">
                  <c:v>44523.756283344912</c:v>
                </c:pt>
                <c:pt idx="8203">
                  <c:v>44523.758366539347</c:v>
                </c:pt>
                <c:pt idx="8204">
                  <c:v>44523.760450046277</c:v>
                </c:pt>
                <c:pt idx="8205">
                  <c:v>44523.762533194451</c:v>
                </c:pt>
                <c:pt idx="8206">
                  <c:v>44523.764616840279</c:v>
                </c:pt>
                <c:pt idx="8207">
                  <c:v>44523.76669989583</c:v>
                </c:pt>
                <c:pt idx="8208">
                  <c:v>44523.768783495347</c:v>
                </c:pt>
                <c:pt idx="8209">
                  <c:v>44523.770866655083</c:v>
                </c:pt>
                <c:pt idx="8210">
                  <c:v>44523.77295027778</c:v>
                </c:pt>
                <c:pt idx="8211">
                  <c:v>44523.775033240738</c:v>
                </c:pt>
                <c:pt idx="8212">
                  <c:v>44523.779199907403</c:v>
                </c:pt>
                <c:pt idx="8213">
                  <c:v>44523.781283495373</c:v>
                </c:pt>
                <c:pt idx="8214">
                  <c:v>44523.783367118063</c:v>
                </c:pt>
                <c:pt idx="8215">
                  <c:v>44523.78544994213</c:v>
                </c:pt>
                <c:pt idx="8216">
                  <c:v>44523.787533148199</c:v>
                </c:pt>
                <c:pt idx="8217">
                  <c:v>44523.78961644676</c:v>
                </c:pt>
                <c:pt idx="8218">
                  <c:v>44523.79170011558</c:v>
                </c:pt>
                <c:pt idx="8219">
                  <c:v>44523.793786319322</c:v>
                </c:pt>
                <c:pt idx="8220">
                  <c:v>44523.79586726852</c:v>
                </c:pt>
                <c:pt idx="8221">
                  <c:v>44523.797950543973</c:v>
                </c:pt>
                <c:pt idx="8222">
                  <c:v>44523.800033495398</c:v>
                </c:pt>
                <c:pt idx="8223">
                  <c:v>44523.80211640046</c:v>
                </c:pt>
                <c:pt idx="8224">
                  <c:v>44523.804199988423</c:v>
                </c:pt>
                <c:pt idx="8225">
                  <c:v>44523.806283310201</c:v>
                </c:pt>
                <c:pt idx="8226">
                  <c:v>44523.808366550933</c:v>
                </c:pt>
                <c:pt idx="8227">
                  <c:v>44523.812533530101</c:v>
                </c:pt>
                <c:pt idx="8228">
                  <c:v>44523.814617002332</c:v>
                </c:pt>
                <c:pt idx="8229">
                  <c:v>44523.816700254632</c:v>
                </c:pt>
                <c:pt idx="8230">
                  <c:v>44523.818783148199</c:v>
                </c:pt>
                <c:pt idx="8231">
                  <c:v>44523.820866724542</c:v>
                </c:pt>
                <c:pt idx="8232">
                  <c:v>44523.822950289352</c:v>
                </c:pt>
                <c:pt idx="8233">
                  <c:v>44523.825033113433</c:v>
                </c:pt>
                <c:pt idx="8234">
                  <c:v>44523.827116678243</c:v>
                </c:pt>
                <c:pt idx="8235">
                  <c:v>44523.829199988431</c:v>
                </c:pt>
                <c:pt idx="8236">
                  <c:v>44523.83128337963</c:v>
                </c:pt>
                <c:pt idx="8237">
                  <c:v>44523.833366793981</c:v>
                </c:pt>
                <c:pt idx="8238">
                  <c:v>44523.835449884253</c:v>
                </c:pt>
                <c:pt idx="8239">
                  <c:v>44523.837533124999</c:v>
                </c:pt>
                <c:pt idx="8240">
                  <c:v>44523.839616574071</c:v>
                </c:pt>
                <c:pt idx="8241">
                  <c:v>44523.841700104167</c:v>
                </c:pt>
                <c:pt idx="8242">
                  <c:v>44523.843783321747</c:v>
                </c:pt>
                <c:pt idx="8243">
                  <c:v>44523.845866527779</c:v>
                </c:pt>
                <c:pt idx="8244">
                  <c:v>44523.852116458402</c:v>
                </c:pt>
                <c:pt idx="8245">
                  <c:v>44523.854200057882</c:v>
                </c:pt>
                <c:pt idx="8246">
                  <c:v>44523.858366574081</c:v>
                </c:pt>
                <c:pt idx="8247">
                  <c:v>44523.86045025463</c:v>
                </c:pt>
                <c:pt idx="8248">
                  <c:v>44523.862533715277</c:v>
                </c:pt>
                <c:pt idx="8249">
                  <c:v>44523.864616643521</c:v>
                </c:pt>
                <c:pt idx="8250">
                  <c:v>44523.868783252306</c:v>
                </c:pt>
                <c:pt idx="8251">
                  <c:v>44523.87086693287</c:v>
                </c:pt>
                <c:pt idx="8252">
                  <c:v>44523.872950069454</c:v>
                </c:pt>
                <c:pt idx="8253">
                  <c:v>44523.875033483797</c:v>
                </c:pt>
                <c:pt idx="8254">
                  <c:v>44523.877116620373</c:v>
                </c:pt>
                <c:pt idx="8255">
                  <c:v>44523.881283622693</c:v>
                </c:pt>
                <c:pt idx="8256">
                  <c:v>44523.885450173613</c:v>
                </c:pt>
                <c:pt idx="8257">
                  <c:v>44523.887533043999</c:v>
                </c:pt>
                <c:pt idx="8258">
                  <c:v>44523.889616435183</c:v>
                </c:pt>
                <c:pt idx="8259">
                  <c:v>44523.891700046282</c:v>
                </c:pt>
                <c:pt idx="8260">
                  <c:v>44523.893783414271</c:v>
                </c:pt>
                <c:pt idx="8261">
                  <c:v>44523.895866608793</c:v>
                </c:pt>
                <c:pt idx="8262">
                  <c:v>44523.897949849539</c:v>
                </c:pt>
                <c:pt idx="8263">
                  <c:v>44523.900033368052</c:v>
                </c:pt>
                <c:pt idx="8264">
                  <c:v>44523.90211664352</c:v>
                </c:pt>
                <c:pt idx="8265">
                  <c:v>44523.904199965284</c:v>
                </c:pt>
                <c:pt idx="8266">
                  <c:v>44523.906283460637</c:v>
                </c:pt>
                <c:pt idx="8267">
                  <c:v>44523.908366539363</c:v>
                </c:pt>
                <c:pt idx="8268">
                  <c:v>44523.910450196759</c:v>
                </c:pt>
                <c:pt idx="8269">
                  <c:v>44523.912533287039</c:v>
                </c:pt>
                <c:pt idx="8270">
                  <c:v>44523.914616851849</c:v>
                </c:pt>
                <c:pt idx="8271">
                  <c:v>44523.916700532413</c:v>
                </c:pt>
                <c:pt idx="8272">
                  <c:v>44523.918783703703</c:v>
                </c:pt>
                <c:pt idx="8273">
                  <c:v>44523.920866875</c:v>
                </c:pt>
                <c:pt idx="8274">
                  <c:v>44523.92295025463</c:v>
                </c:pt>
                <c:pt idx="8275">
                  <c:v>44523.925033287043</c:v>
                </c:pt>
                <c:pt idx="8276">
                  <c:v>44523.927116458333</c:v>
                </c:pt>
                <c:pt idx="8277">
                  <c:v>44523.929199988423</c:v>
                </c:pt>
                <c:pt idx="8278">
                  <c:v>44523.931283923594</c:v>
                </c:pt>
                <c:pt idx="8279">
                  <c:v>44523.933366817117</c:v>
                </c:pt>
                <c:pt idx="8280">
                  <c:v>44523.935450243058</c:v>
                </c:pt>
                <c:pt idx="8281">
                  <c:v>44523.937533067132</c:v>
                </c:pt>
                <c:pt idx="8282">
                  <c:v>44523.939616909731</c:v>
                </c:pt>
                <c:pt idx="8283">
                  <c:v>44523.941700196759</c:v>
                </c:pt>
                <c:pt idx="8284">
                  <c:v>44523.943783310177</c:v>
                </c:pt>
                <c:pt idx="8285">
                  <c:v>44523.94586673611</c:v>
                </c:pt>
                <c:pt idx="8286">
                  <c:v>44523.947950115733</c:v>
                </c:pt>
                <c:pt idx="8287">
                  <c:v>44523.950033553243</c:v>
                </c:pt>
                <c:pt idx="8288">
                  <c:v>44523.952116597233</c:v>
                </c:pt>
                <c:pt idx="8289">
                  <c:v>44523.9541998727</c:v>
                </c:pt>
                <c:pt idx="8290">
                  <c:v>44523.956283101848</c:v>
                </c:pt>
                <c:pt idx="8291">
                  <c:v>44523.958366469909</c:v>
                </c:pt>
                <c:pt idx="8292">
                  <c:v>44523.960450497689</c:v>
                </c:pt>
                <c:pt idx="8293">
                  <c:v>44523.962533425933</c:v>
                </c:pt>
                <c:pt idx="8294">
                  <c:v>44523.964616574071</c:v>
                </c:pt>
                <c:pt idx="8295">
                  <c:v>44523.966700069417</c:v>
                </c:pt>
                <c:pt idx="8296">
                  <c:v>44523.96878354159</c:v>
                </c:pt>
                <c:pt idx="8297">
                  <c:v>44523.970866643518</c:v>
                </c:pt>
                <c:pt idx="8298">
                  <c:v>44523.972949965268</c:v>
                </c:pt>
                <c:pt idx="8299">
                  <c:v>44523.975033414361</c:v>
                </c:pt>
                <c:pt idx="8300">
                  <c:v>44523.977116527778</c:v>
                </c:pt>
                <c:pt idx="8301">
                  <c:v>44523.979199861104</c:v>
                </c:pt>
                <c:pt idx="8302">
                  <c:v>44523.981283460627</c:v>
                </c:pt>
                <c:pt idx="8303">
                  <c:v>44523.983367187502</c:v>
                </c:pt>
                <c:pt idx="8304">
                  <c:v>44523.987533599538</c:v>
                </c:pt>
                <c:pt idx="8305">
                  <c:v>44523.991699918981</c:v>
                </c:pt>
                <c:pt idx="8306">
                  <c:v>44523.993783402773</c:v>
                </c:pt>
                <c:pt idx="8307">
                  <c:v>44523.995867002297</c:v>
                </c:pt>
                <c:pt idx="8308">
                  <c:v>44523.997950011573</c:v>
                </c:pt>
                <c:pt idx="8309">
                  <c:v>44524.00211681713</c:v>
                </c:pt>
                <c:pt idx="8310">
                  <c:v>44524.004200138901</c:v>
                </c:pt>
                <c:pt idx="8311">
                  <c:v>44524.006283090283</c:v>
                </c:pt>
                <c:pt idx="8312">
                  <c:v>44524.008366817128</c:v>
                </c:pt>
                <c:pt idx="8313">
                  <c:v>44524.014616967601</c:v>
                </c:pt>
                <c:pt idx="8314">
                  <c:v>44524.016700034721</c:v>
                </c:pt>
                <c:pt idx="8315">
                  <c:v>44524.018783460633</c:v>
                </c:pt>
                <c:pt idx="8316">
                  <c:v>44524.020866562503</c:v>
                </c:pt>
                <c:pt idx="8317">
                  <c:v>44524.022950069433</c:v>
                </c:pt>
                <c:pt idx="8318">
                  <c:v>44524.025033298611</c:v>
                </c:pt>
                <c:pt idx="8319">
                  <c:v>44524.027116446763</c:v>
                </c:pt>
                <c:pt idx="8320">
                  <c:v>44524.029200104167</c:v>
                </c:pt>
                <c:pt idx="8321">
                  <c:v>44524.031283391203</c:v>
                </c:pt>
                <c:pt idx="8322">
                  <c:v>44524.033366736097</c:v>
                </c:pt>
                <c:pt idx="8323">
                  <c:v>44524.035450358802</c:v>
                </c:pt>
                <c:pt idx="8324">
                  <c:v>44524.037533344912</c:v>
                </c:pt>
                <c:pt idx="8325">
                  <c:v>44524.039616377311</c:v>
                </c:pt>
                <c:pt idx="8326">
                  <c:v>44524.041699756941</c:v>
                </c:pt>
                <c:pt idx="8327">
                  <c:v>44524.043783391193</c:v>
                </c:pt>
                <c:pt idx="8328">
                  <c:v>44524.045866493063</c:v>
                </c:pt>
                <c:pt idx="8329">
                  <c:v>44524.050033217602</c:v>
                </c:pt>
                <c:pt idx="8330">
                  <c:v>44524.052116909719</c:v>
                </c:pt>
                <c:pt idx="8331">
                  <c:v>44524.054200127313</c:v>
                </c:pt>
                <c:pt idx="8332">
                  <c:v>44524.058366481499</c:v>
                </c:pt>
                <c:pt idx="8333">
                  <c:v>44524.060449780067</c:v>
                </c:pt>
                <c:pt idx="8334">
                  <c:v>44524.062533148201</c:v>
                </c:pt>
                <c:pt idx="8335">
                  <c:v>44524.064616967589</c:v>
                </c:pt>
                <c:pt idx="8336">
                  <c:v>44524.066700208343</c:v>
                </c:pt>
                <c:pt idx="8337">
                  <c:v>44524.068783275463</c:v>
                </c:pt>
                <c:pt idx="8338">
                  <c:v>44524.070866712973</c:v>
                </c:pt>
                <c:pt idx="8339">
                  <c:v>44524.072949965273</c:v>
                </c:pt>
                <c:pt idx="8340">
                  <c:v>44524.075033182868</c:v>
                </c:pt>
                <c:pt idx="8341">
                  <c:v>44524.077116539353</c:v>
                </c:pt>
                <c:pt idx="8342">
                  <c:v>44524.079199814812</c:v>
                </c:pt>
                <c:pt idx="8343">
                  <c:v>44524.081283333333</c:v>
                </c:pt>
                <c:pt idx="8344">
                  <c:v>44524.083366921273</c:v>
                </c:pt>
                <c:pt idx="8345">
                  <c:v>44524.085449918981</c:v>
                </c:pt>
                <c:pt idx="8346">
                  <c:v>44524.087533761573</c:v>
                </c:pt>
                <c:pt idx="8347">
                  <c:v>44524.089616585617</c:v>
                </c:pt>
                <c:pt idx="8348">
                  <c:v>44524.091699837947</c:v>
                </c:pt>
                <c:pt idx="8349">
                  <c:v>44524.093783229153</c:v>
                </c:pt>
                <c:pt idx="8350">
                  <c:v>44524.095866504576</c:v>
                </c:pt>
                <c:pt idx="8351">
                  <c:v>44524.097950023133</c:v>
                </c:pt>
                <c:pt idx="8352">
                  <c:v>44524.100033356481</c:v>
                </c:pt>
                <c:pt idx="8353">
                  <c:v>44524.102116712973</c:v>
                </c:pt>
                <c:pt idx="8354">
                  <c:v>44524.104199988433</c:v>
                </c:pt>
                <c:pt idx="8355">
                  <c:v>44524.106283414352</c:v>
                </c:pt>
                <c:pt idx="8356">
                  <c:v>44524.108366574073</c:v>
                </c:pt>
                <c:pt idx="8357">
                  <c:v>44524.110450185188</c:v>
                </c:pt>
                <c:pt idx="8358">
                  <c:v>44524.112533368061</c:v>
                </c:pt>
                <c:pt idx="8359">
                  <c:v>44524.114616689818</c:v>
                </c:pt>
                <c:pt idx="8360">
                  <c:v>44524.116700219907</c:v>
                </c:pt>
                <c:pt idx="8361">
                  <c:v>44524.118783333317</c:v>
                </c:pt>
                <c:pt idx="8362">
                  <c:v>44524.120866689773</c:v>
                </c:pt>
                <c:pt idx="8363">
                  <c:v>44524.122949872683</c:v>
                </c:pt>
                <c:pt idx="8364">
                  <c:v>44524.125033206023</c:v>
                </c:pt>
                <c:pt idx="8365">
                  <c:v>44524.12711645833</c:v>
                </c:pt>
                <c:pt idx="8366">
                  <c:v>44524.129200335577</c:v>
                </c:pt>
                <c:pt idx="8367">
                  <c:v>44524.131283344912</c:v>
                </c:pt>
                <c:pt idx="8368">
                  <c:v>44524.133366863338</c:v>
                </c:pt>
                <c:pt idx="8369">
                  <c:v>44524.135450057853</c:v>
                </c:pt>
                <c:pt idx="8370">
                  <c:v>44524.137533634253</c:v>
                </c:pt>
                <c:pt idx="8371">
                  <c:v>44524.139617048611</c:v>
                </c:pt>
                <c:pt idx="8372">
                  <c:v>44524.141700127242</c:v>
                </c:pt>
                <c:pt idx="8373">
                  <c:v>44524.143783402767</c:v>
                </c:pt>
                <c:pt idx="8374">
                  <c:v>44524.145866736108</c:v>
                </c:pt>
                <c:pt idx="8375">
                  <c:v>44524.147950196762</c:v>
                </c:pt>
                <c:pt idx="8376">
                  <c:v>44524.150033206031</c:v>
                </c:pt>
                <c:pt idx="8377">
                  <c:v>44524.152116736113</c:v>
                </c:pt>
                <c:pt idx="8378">
                  <c:v>44524.154200011573</c:v>
                </c:pt>
                <c:pt idx="8379">
                  <c:v>44524.156283993063</c:v>
                </c:pt>
                <c:pt idx="8380">
                  <c:v>44524.158366597221</c:v>
                </c:pt>
                <c:pt idx="8381">
                  <c:v>44524.160449803167</c:v>
                </c:pt>
                <c:pt idx="8382">
                  <c:v>44524.164617048613</c:v>
                </c:pt>
                <c:pt idx="8383">
                  <c:v>44524.166700219903</c:v>
                </c:pt>
                <c:pt idx="8384">
                  <c:v>44524.168783854147</c:v>
                </c:pt>
                <c:pt idx="8385">
                  <c:v>44524.170866967594</c:v>
                </c:pt>
                <c:pt idx="8386">
                  <c:v>44524.172950219909</c:v>
                </c:pt>
                <c:pt idx="8387">
                  <c:v>44524.177116782397</c:v>
                </c:pt>
                <c:pt idx="8388">
                  <c:v>44524.179200127313</c:v>
                </c:pt>
                <c:pt idx="8389">
                  <c:v>44524.181283287027</c:v>
                </c:pt>
                <c:pt idx="8390">
                  <c:v>44524.183366840283</c:v>
                </c:pt>
                <c:pt idx="8391">
                  <c:v>44524.185450659723</c:v>
                </c:pt>
                <c:pt idx="8392">
                  <c:v>44524.187533645832</c:v>
                </c:pt>
                <c:pt idx="8393">
                  <c:v>44524.189616736112</c:v>
                </c:pt>
                <c:pt idx="8394">
                  <c:v>44524.191699895833</c:v>
                </c:pt>
                <c:pt idx="8395">
                  <c:v>44524.193783599461</c:v>
                </c:pt>
                <c:pt idx="8396">
                  <c:v>44524.195866469912</c:v>
                </c:pt>
                <c:pt idx="8397">
                  <c:v>44524.197949999987</c:v>
                </c:pt>
                <c:pt idx="8398">
                  <c:v>44524.200033171277</c:v>
                </c:pt>
                <c:pt idx="8399">
                  <c:v>44524.202116678243</c:v>
                </c:pt>
                <c:pt idx="8400">
                  <c:v>44524.204199872693</c:v>
                </c:pt>
                <c:pt idx="8401">
                  <c:v>44524.206283587962</c:v>
                </c:pt>
                <c:pt idx="8402">
                  <c:v>44524.208366550927</c:v>
                </c:pt>
                <c:pt idx="8403">
                  <c:v>44524.210449641178</c:v>
                </c:pt>
                <c:pt idx="8404">
                  <c:v>44524.212533345002</c:v>
                </c:pt>
                <c:pt idx="8405">
                  <c:v>44524.214616956022</c:v>
                </c:pt>
                <c:pt idx="8406">
                  <c:v>44524.216699907411</c:v>
                </c:pt>
                <c:pt idx="8407">
                  <c:v>44524.218783668977</c:v>
                </c:pt>
                <c:pt idx="8408">
                  <c:v>44524.220866793978</c:v>
                </c:pt>
                <c:pt idx="8409">
                  <c:v>44524.222949768497</c:v>
                </c:pt>
                <c:pt idx="8410">
                  <c:v>44524.225033368057</c:v>
                </c:pt>
                <c:pt idx="8411">
                  <c:v>44524.227116608767</c:v>
                </c:pt>
                <c:pt idx="8412">
                  <c:v>44524.229199861009</c:v>
                </c:pt>
                <c:pt idx="8413">
                  <c:v>44524.231283483721</c:v>
                </c:pt>
                <c:pt idx="8414">
                  <c:v>44524.233366736073</c:v>
                </c:pt>
                <c:pt idx="8415">
                  <c:v>44524.235450080967</c:v>
                </c:pt>
                <c:pt idx="8416">
                  <c:v>44524.23753337963</c:v>
                </c:pt>
                <c:pt idx="8417">
                  <c:v>44524.239616747684</c:v>
                </c:pt>
                <c:pt idx="8418">
                  <c:v>44524.241699722217</c:v>
                </c:pt>
                <c:pt idx="8419">
                  <c:v>44524.243783275393</c:v>
                </c:pt>
                <c:pt idx="8420">
                  <c:v>44524.245866655066</c:v>
                </c:pt>
                <c:pt idx="8421">
                  <c:v>44524.247950127297</c:v>
                </c:pt>
                <c:pt idx="8422">
                  <c:v>44524.250033356482</c:v>
                </c:pt>
                <c:pt idx="8423">
                  <c:v>44524.252117094911</c:v>
                </c:pt>
                <c:pt idx="8424">
                  <c:v>44524.256283379633</c:v>
                </c:pt>
                <c:pt idx="8425">
                  <c:v>44524.258366469912</c:v>
                </c:pt>
                <c:pt idx="8426">
                  <c:v>44524.260449965172</c:v>
                </c:pt>
                <c:pt idx="8427">
                  <c:v>44524.262533287038</c:v>
                </c:pt>
                <c:pt idx="8428">
                  <c:v>44524.264617094908</c:v>
                </c:pt>
                <c:pt idx="8429">
                  <c:v>44524.266700243053</c:v>
                </c:pt>
                <c:pt idx="8430">
                  <c:v>44524.268783703577</c:v>
                </c:pt>
                <c:pt idx="8431">
                  <c:v>44524.270866643521</c:v>
                </c:pt>
                <c:pt idx="8432">
                  <c:v>44524.272950115723</c:v>
                </c:pt>
                <c:pt idx="8433">
                  <c:v>44524.277116747668</c:v>
                </c:pt>
                <c:pt idx="8434">
                  <c:v>44524.279200162033</c:v>
                </c:pt>
                <c:pt idx="8435">
                  <c:v>44524.281283206023</c:v>
                </c:pt>
                <c:pt idx="8436">
                  <c:v>44524.283366527699</c:v>
                </c:pt>
                <c:pt idx="8437">
                  <c:v>44524.287533229181</c:v>
                </c:pt>
                <c:pt idx="8438">
                  <c:v>44524.289616886577</c:v>
                </c:pt>
                <c:pt idx="8439">
                  <c:v>44524.291700358721</c:v>
                </c:pt>
                <c:pt idx="8440">
                  <c:v>44524.295867245353</c:v>
                </c:pt>
                <c:pt idx="8441">
                  <c:v>44524.297949953587</c:v>
                </c:pt>
                <c:pt idx="8442">
                  <c:v>44524.302116481478</c:v>
                </c:pt>
                <c:pt idx="8443">
                  <c:v>44524.304199791673</c:v>
                </c:pt>
                <c:pt idx="8444">
                  <c:v>44524.306283194463</c:v>
                </c:pt>
                <c:pt idx="8445">
                  <c:v>44524.308366458332</c:v>
                </c:pt>
                <c:pt idx="8446">
                  <c:v>44524.312533368102</c:v>
                </c:pt>
                <c:pt idx="8447">
                  <c:v>44524.31461677084</c:v>
                </c:pt>
                <c:pt idx="8448">
                  <c:v>44524.316699849602</c:v>
                </c:pt>
                <c:pt idx="8449">
                  <c:v>44524.318783194452</c:v>
                </c:pt>
                <c:pt idx="8450">
                  <c:v>44524.320866909722</c:v>
                </c:pt>
                <c:pt idx="8451">
                  <c:v>44524.322950104171</c:v>
                </c:pt>
                <c:pt idx="8452">
                  <c:v>44524.325033321758</c:v>
                </c:pt>
                <c:pt idx="8453">
                  <c:v>44524.327116527777</c:v>
                </c:pt>
                <c:pt idx="8454">
                  <c:v>44524.331283229163</c:v>
                </c:pt>
                <c:pt idx="8455">
                  <c:v>44524.333366678227</c:v>
                </c:pt>
                <c:pt idx="8456">
                  <c:v>44524.335449965198</c:v>
                </c:pt>
                <c:pt idx="8457">
                  <c:v>44524.337533298611</c:v>
                </c:pt>
                <c:pt idx="8458">
                  <c:v>44524.339616608799</c:v>
                </c:pt>
                <c:pt idx="8459">
                  <c:v>44524.341699861106</c:v>
                </c:pt>
                <c:pt idx="8460">
                  <c:v>44524.343783263866</c:v>
                </c:pt>
                <c:pt idx="8461">
                  <c:v>44524.345866342599</c:v>
                </c:pt>
                <c:pt idx="8462">
                  <c:v>44524.350033182898</c:v>
                </c:pt>
                <c:pt idx="8463">
                  <c:v>44524.352116574082</c:v>
                </c:pt>
                <c:pt idx="8464">
                  <c:v>44524.354200185182</c:v>
                </c:pt>
                <c:pt idx="8465">
                  <c:v>44524.356283217603</c:v>
                </c:pt>
                <c:pt idx="8466">
                  <c:v>44524.358366597233</c:v>
                </c:pt>
                <c:pt idx="8467">
                  <c:v>44524.362533125</c:v>
                </c:pt>
                <c:pt idx="8468">
                  <c:v>44524.364616481478</c:v>
                </c:pt>
                <c:pt idx="8469">
                  <c:v>44524.366699918981</c:v>
                </c:pt>
                <c:pt idx="8470">
                  <c:v>44524.368783310187</c:v>
                </c:pt>
                <c:pt idx="8471">
                  <c:v>44524.375033344942</c:v>
                </c:pt>
                <c:pt idx="8472">
                  <c:v>44524.377116481483</c:v>
                </c:pt>
                <c:pt idx="8473">
                  <c:v>44524.383366666647</c:v>
                </c:pt>
                <c:pt idx="8474">
                  <c:v>44524.385449861104</c:v>
                </c:pt>
                <c:pt idx="8475">
                  <c:v>44524.3896167477</c:v>
                </c:pt>
                <c:pt idx="8476">
                  <c:v>44524.391700161963</c:v>
                </c:pt>
                <c:pt idx="8477">
                  <c:v>44524.393784513763</c:v>
                </c:pt>
                <c:pt idx="8478">
                  <c:v>44524.395866724539</c:v>
                </c:pt>
                <c:pt idx="8479">
                  <c:v>44524.397950196762</c:v>
                </c:pt>
                <c:pt idx="8480">
                  <c:v>44524.40003326389</c:v>
                </c:pt>
                <c:pt idx="8481">
                  <c:v>44524.402117060199</c:v>
                </c:pt>
                <c:pt idx="8482">
                  <c:v>44524.404200069454</c:v>
                </c:pt>
                <c:pt idx="8483">
                  <c:v>44524.406283645832</c:v>
                </c:pt>
                <c:pt idx="8484">
                  <c:v>44524.408366585623</c:v>
                </c:pt>
                <c:pt idx="8485">
                  <c:v>44524.410450601827</c:v>
                </c:pt>
                <c:pt idx="8486">
                  <c:v>44524.412533090283</c:v>
                </c:pt>
                <c:pt idx="8487">
                  <c:v>44524.414616493101</c:v>
                </c:pt>
                <c:pt idx="8488">
                  <c:v>44524.416700034722</c:v>
                </c:pt>
                <c:pt idx="8489">
                  <c:v>44524.418783414352</c:v>
                </c:pt>
                <c:pt idx="8490">
                  <c:v>44524.420866817127</c:v>
                </c:pt>
                <c:pt idx="8491">
                  <c:v>44524.422950162043</c:v>
                </c:pt>
                <c:pt idx="8492">
                  <c:v>44524.425033437503</c:v>
                </c:pt>
                <c:pt idx="8493">
                  <c:v>44524.4292000926</c:v>
                </c:pt>
                <c:pt idx="8494">
                  <c:v>44524.431283194448</c:v>
                </c:pt>
                <c:pt idx="8495">
                  <c:v>44524.433366770827</c:v>
                </c:pt>
                <c:pt idx="8496">
                  <c:v>44524.43545020833</c:v>
                </c:pt>
                <c:pt idx="8497">
                  <c:v>44524.437533356482</c:v>
                </c:pt>
                <c:pt idx="8498">
                  <c:v>44524.443783402778</c:v>
                </c:pt>
                <c:pt idx="8499">
                  <c:v>44524.445866481481</c:v>
                </c:pt>
                <c:pt idx="8500">
                  <c:v>44524.447950185182</c:v>
                </c:pt>
                <c:pt idx="8501">
                  <c:v>44524.450033437497</c:v>
                </c:pt>
                <c:pt idx="8502">
                  <c:v>44524.452116678243</c:v>
                </c:pt>
                <c:pt idx="8503">
                  <c:v>44524.454200208333</c:v>
                </c:pt>
                <c:pt idx="8504">
                  <c:v>44524.456283645843</c:v>
                </c:pt>
                <c:pt idx="8505">
                  <c:v>44524.458366793981</c:v>
                </c:pt>
                <c:pt idx="8506">
                  <c:v>44524.460450057872</c:v>
                </c:pt>
                <c:pt idx="8507">
                  <c:v>44524.462533287042</c:v>
                </c:pt>
                <c:pt idx="8508">
                  <c:v>44524.464616666657</c:v>
                </c:pt>
                <c:pt idx="8509">
                  <c:v>44524.466700393517</c:v>
                </c:pt>
                <c:pt idx="8510">
                  <c:v>44524.4687834375</c:v>
                </c:pt>
                <c:pt idx="8511">
                  <c:v>44524.470866504627</c:v>
                </c:pt>
                <c:pt idx="8512">
                  <c:v>44524.472950081021</c:v>
                </c:pt>
                <c:pt idx="8513">
                  <c:v>44524.475033090283</c:v>
                </c:pt>
                <c:pt idx="8514">
                  <c:v>44524.479200023146</c:v>
                </c:pt>
                <c:pt idx="8515">
                  <c:v>44524.4812833912</c:v>
                </c:pt>
                <c:pt idx="8516">
                  <c:v>44524.48336672454</c:v>
                </c:pt>
                <c:pt idx="8517">
                  <c:v>44524.485449965199</c:v>
                </c:pt>
                <c:pt idx="8518">
                  <c:v>44524.487533368061</c:v>
                </c:pt>
                <c:pt idx="8519">
                  <c:v>44524.489616782412</c:v>
                </c:pt>
                <c:pt idx="8520">
                  <c:v>44524.491700532293</c:v>
                </c:pt>
                <c:pt idx="8521">
                  <c:v>44524.495866446763</c:v>
                </c:pt>
                <c:pt idx="8522">
                  <c:v>44524.497949872683</c:v>
                </c:pt>
                <c:pt idx="8523">
                  <c:v>44524.500033321761</c:v>
                </c:pt>
                <c:pt idx="8524">
                  <c:v>44524.502116793999</c:v>
                </c:pt>
                <c:pt idx="8525">
                  <c:v>44524.504200162039</c:v>
                </c:pt>
                <c:pt idx="8526">
                  <c:v>44524.506283645831</c:v>
                </c:pt>
                <c:pt idx="8527">
                  <c:v>44524.508366875001</c:v>
                </c:pt>
                <c:pt idx="8528">
                  <c:v>44524.510450080998</c:v>
                </c:pt>
                <c:pt idx="8529">
                  <c:v>44524.51253359954</c:v>
                </c:pt>
                <c:pt idx="8530">
                  <c:v>44524.514616631946</c:v>
                </c:pt>
                <c:pt idx="8531">
                  <c:v>44524.516699629632</c:v>
                </c:pt>
                <c:pt idx="8532">
                  <c:v>44524.518783263877</c:v>
                </c:pt>
                <c:pt idx="8533">
                  <c:v>44524.520866840277</c:v>
                </c:pt>
                <c:pt idx="8534">
                  <c:v>44524.522949930557</c:v>
                </c:pt>
                <c:pt idx="8535">
                  <c:v>44524.525033564772</c:v>
                </c:pt>
                <c:pt idx="8536">
                  <c:v>44524.527116956022</c:v>
                </c:pt>
                <c:pt idx="8537">
                  <c:v>44524.529200023127</c:v>
                </c:pt>
                <c:pt idx="8538">
                  <c:v>44524.531283321747</c:v>
                </c:pt>
                <c:pt idx="8539">
                  <c:v>44524.533366516167</c:v>
                </c:pt>
                <c:pt idx="8540">
                  <c:v>44524.535450046293</c:v>
                </c:pt>
                <c:pt idx="8541">
                  <c:v>44524.537533275463</c:v>
                </c:pt>
                <c:pt idx="8542">
                  <c:v>44524.539616770831</c:v>
                </c:pt>
                <c:pt idx="8543">
                  <c:v>44524.541700196758</c:v>
                </c:pt>
                <c:pt idx="8544">
                  <c:v>44524.543783553141</c:v>
                </c:pt>
                <c:pt idx="8545">
                  <c:v>44524.545866759247</c:v>
                </c:pt>
                <c:pt idx="8546">
                  <c:v>44524.547949768523</c:v>
                </c:pt>
                <c:pt idx="8547">
                  <c:v>44524.550033368061</c:v>
                </c:pt>
                <c:pt idx="8548">
                  <c:v>44524.552116469909</c:v>
                </c:pt>
                <c:pt idx="8549">
                  <c:v>44524.554199837963</c:v>
                </c:pt>
                <c:pt idx="8550">
                  <c:v>44524.556283483798</c:v>
                </c:pt>
                <c:pt idx="8551">
                  <c:v>44524.558366747682</c:v>
                </c:pt>
                <c:pt idx="8552">
                  <c:v>44524.560450092598</c:v>
                </c:pt>
                <c:pt idx="8553">
                  <c:v>44524.562533356482</c:v>
                </c:pt>
                <c:pt idx="8554">
                  <c:v>44524.566699965268</c:v>
                </c:pt>
                <c:pt idx="8555">
                  <c:v>44524.570866782407</c:v>
                </c:pt>
                <c:pt idx="8556">
                  <c:v>44524.575033125002</c:v>
                </c:pt>
                <c:pt idx="8557">
                  <c:v>44524.577116932873</c:v>
                </c:pt>
                <c:pt idx="8558">
                  <c:v>44524.579200046297</c:v>
                </c:pt>
                <c:pt idx="8559">
                  <c:v>44524.581283819432</c:v>
                </c:pt>
                <c:pt idx="8560">
                  <c:v>44524.583366701307</c:v>
                </c:pt>
                <c:pt idx="8561">
                  <c:v>44524.585450196762</c:v>
                </c:pt>
                <c:pt idx="8562">
                  <c:v>44524.58961667824</c:v>
                </c:pt>
                <c:pt idx="8563">
                  <c:v>44524.59169999999</c:v>
                </c:pt>
                <c:pt idx="8564">
                  <c:v>44524.595866539283</c:v>
                </c:pt>
                <c:pt idx="8565">
                  <c:v>44524.59794996518</c:v>
                </c:pt>
                <c:pt idx="8566">
                  <c:v>44524.600033020841</c:v>
                </c:pt>
                <c:pt idx="8567">
                  <c:v>44524.602116562477</c:v>
                </c:pt>
                <c:pt idx="8568">
                  <c:v>44524.604199745372</c:v>
                </c:pt>
                <c:pt idx="8569">
                  <c:v>44524.606283032408</c:v>
                </c:pt>
                <c:pt idx="8570">
                  <c:v>44524.608366493063</c:v>
                </c:pt>
                <c:pt idx="8571">
                  <c:v>44524.610450185188</c:v>
                </c:pt>
                <c:pt idx="8572">
                  <c:v>44524.612533854182</c:v>
                </c:pt>
                <c:pt idx="8573">
                  <c:v>44524.614616481478</c:v>
                </c:pt>
                <c:pt idx="8574">
                  <c:v>44524.616699791673</c:v>
                </c:pt>
                <c:pt idx="8575">
                  <c:v>44524.618783067133</c:v>
                </c:pt>
                <c:pt idx="8576">
                  <c:v>44524.620866493053</c:v>
                </c:pt>
                <c:pt idx="8577">
                  <c:v>44524.625033159733</c:v>
                </c:pt>
                <c:pt idx="8578">
                  <c:v>44524.629199803167</c:v>
                </c:pt>
                <c:pt idx="8579">
                  <c:v>44524.633366296293</c:v>
                </c:pt>
                <c:pt idx="8580">
                  <c:v>44524.635449756926</c:v>
                </c:pt>
                <c:pt idx="8581">
                  <c:v>44524.639616423607</c:v>
                </c:pt>
                <c:pt idx="8582">
                  <c:v>44524.641699918982</c:v>
                </c:pt>
                <c:pt idx="8583">
                  <c:v>44524.647949872677</c:v>
                </c:pt>
                <c:pt idx="8584">
                  <c:v>44524.650033032412</c:v>
                </c:pt>
                <c:pt idx="8585">
                  <c:v>44524.65211628472</c:v>
                </c:pt>
                <c:pt idx="8586">
                  <c:v>44524.654199907411</c:v>
                </c:pt>
                <c:pt idx="8587">
                  <c:v>44524.656283136581</c:v>
                </c:pt>
                <c:pt idx="8588">
                  <c:v>44524.658366481483</c:v>
                </c:pt>
                <c:pt idx="8589">
                  <c:v>44524.660449629577</c:v>
                </c:pt>
                <c:pt idx="8590">
                  <c:v>44524.664616458344</c:v>
                </c:pt>
                <c:pt idx="8591">
                  <c:v>44524.668783078712</c:v>
                </c:pt>
                <c:pt idx="8592">
                  <c:v>44524.670866574073</c:v>
                </c:pt>
                <c:pt idx="8593">
                  <c:v>44524.672949780077</c:v>
                </c:pt>
                <c:pt idx="8594">
                  <c:v>44524.677116631923</c:v>
                </c:pt>
                <c:pt idx="8595">
                  <c:v>44524.679200138889</c:v>
                </c:pt>
                <c:pt idx="8596">
                  <c:v>44524.681283171267</c:v>
                </c:pt>
                <c:pt idx="8597">
                  <c:v>44524.683366481477</c:v>
                </c:pt>
                <c:pt idx="8598">
                  <c:v>44524.685449907403</c:v>
                </c:pt>
                <c:pt idx="8599">
                  <c:v>44524.695866655013</c:v>
                </c:pt>
                <c:pt idx="8600">
                  <c:v>44524.697950231399</c:v>
                </c:pt>
                <c:pt idx="8601">
                  <c:v>44524.70003320602</c:v>
                </c:pt>
                <c:pt idx="8602">
                  <c:v>44524.702116574073</c:v>
                </c:pt>
                <c:pt idx="8603">
                  <c:v>44524.704199849541</c:v>
                </c:pt>
                <c:pt idx="8604">
                  <c:v>44524.708366608793</c:v>
                </c:pt>
                <c:pt idx="8605">
                  <c:v>44524.710449942133</c:v>
                </c:pt>
                <c:pt idx="8606">
                  <c:v>44524.712533333332</c:v>
                </c:pt>
                <c:pt idx="8607">
                  <c:v>44524.714616956022</c:v>
                </c:pt>
                <c:pt idx="8608">
                  <c:v>44524.716699918979</c:v>
                </c:pt>
                <c:pt idx="8609">
                  <c:v>44524.718783217577</c:v>
                </c:pt>
                <c:pt idx="8610">
                  <c:v>44524.720866330987</c:v>
                </c:pt>
                <c:pt idx="8611">
                  <c:v>44524.725033402778</c:v>
                </c:pt>
                <c:pt idx="8612">
                  <c:v>44524.727116840273</c:v>
                </c:pt>
                <c:pt idx="8613">
                  <c:v>44524.729200601767</c:v>
                </c:pt>
                <c:pt idx="8614">
                  <c:v>44524.731283402783</c:v>
                </c:pt>
                <c:pt idx="8615">
                  <c:v>44524.733366898137</c:v>
                </c:pt>
                <c:pt idx="8616">
                  <c:v>44524.735449780012</c:v>
                </c:pt>
                <c:pt idx="8617">
                  <c:v>44524.737533125</c:v>
                </c:pt>
                <c:pt idx="8618">
                  <c:v>44524.739616747684</c:v>
                </c:pt>
                <c:pt idx="8619">
                  <c:v>44524.741699837963</c:v>
                </c:pt>
                <c:pt idx="8620">
                  <c:v>44524.745867013873</c:v>
                </c:pt>
                <c:pt idx="8621">
                  <c:v>44524.747950289348</c:v>
                </c:pt>
                <c:pt idx="8622">
                  <c:v>44524.75003328704</c:v>
                </c:pt>
                <c:pt idx="8623">
                  <c:v>44524.752116342599</c:v>
                </c:pt>
                <c:pt idx="8624">
                  <c:v>44524.75419965278</c:v>
                </c:pt>
                <c:pt idx="8625">
                  <c:v>44524.756283414361</c:v>
                </c:pt>
                <c:pt idx="8626">
                  <c:v>44524.758366932867</c:v>
                </c:pt>
                <c:pt idx="8627">
                  <c:v>44524.760449999987</c:v>
                </c:pt>
                <c:pt idx="8628">
                  <c:v>44524.762533611072</c:v>
                </c:pt>
                <c:pt idx="8629">
                  <c:v>44524.764616736109</c:v>
                </c:pt>
                <c:pt idx="8630">
                  <c:v>44524.766699907414</c:v>
                </c:pt>
                <c:pt idx="8631">
                  <c:v>44524.770866944447</c:v>
                </c:pt>
                <c:pt idx="8632">
                  <c:v>44524.772949722217</c:v>
                </c:pt>
                <c:pt idx="8633">
                  <c:v>44524.775033148151</c:v>
                </c:pt>
                <c:pt idx="8634">
                  <c:v>44524.779199988428</c:v>
                </c:pt>
                <c:pt idx="8635">
                  <c:v>44524.781283368058</c:v>
                </c:pt>
                <c:pt idx="8636">
                  <c:v>44524.783367037016</c:v>
                </c:pt>
                <c:pt idx="8637">
                  <c:v>44524.787533171293</c:v>
                </c:pt>
                <c:pt idx="8638">
                  <c:v>44524.789616712973</c:v>
                </c:pt>
                <c:pt idx="8639">
                  <c:v>44524.79170008091</c:v>
                </c:pt>
                <c:pt idx="8640">
                  <c:v>44524.793783472167</c:v>
                </c:pt>
                <c:pt idx="8641">
                  <c:v>44524.795866724533</c:v>
                </c:pt>
                <c:pt idx="8642">
                  <c:v>44524.797949942127</c:v>
                </c:pt>
                <c:pt idx="8643">
                  <c:v>44524.802116388899</c:v>
                </c:pt>
                <c:pt idx="8644">
                  <c:v>44524.804200011582</c:v>
                </c:pt>
                <c:pt idx="8645">
                  <c:v>44524.808366608799</c:v>
                </c:pt>
                <c:pt idx="8646">
                  <c:v>44524.812533263903</c:v>
                </c:pt>
                <c:pt idx="8647">
                  <c:v>44524.814616979202</c:v>
                </c:pt>
                <c:pt idx="8648">
                  <c:v>44524.816699976902</c:v>
                </c:pt>
                <c:pt idx="8649">
                  <c:v>44524.818783414361</c:v>
                </c:pt>
                <c:pt idx="8650">
                  <c:v>44524.820866631933</c:v>
                </c:pt>
                <c:pt idx="8651">
                  <c:v>44524.822949756941</c:v>
                </c:pt>
                <c:pt idx="8652">
                  <c:v>44524.827116782413</c:v>
                </c:pt>
                <c:pt idx="8653">
                  <c:v>44524.829200312503</c:v>
                </c:pt>
                <c:pt idx="8654">
                  <c:v>44524.831283298612</c:v>
                </c:pt>
                <c:pt idx="8655">
                  <c:v>44524.83336733796</c:v>
                </c:pt>
                <c:pt idx="8656">
                  <c:v>44524.835450127313</c:v>
                </c:pt>
                <c:pt idx="8657">
                  <c:v>44524.837533449099</c:v>
                </c:pt>
                <c:pt idx="8658">
                  <c:v>44524.839616574071</c:v>
                </c:pt>
                <c:pt idx="8659">
                  <c:v>44524.841699872683</c:v>
                </c:pt>
                <c:pt idx="8660">
                  <c:v>44524.843783194447</c:v>
                </c:pt>
                <c:pt idx="8661">
                  <c:v>44524.845866631927</c:v>
                </c:pt>
                <c:pt idx="8662">
                  <c:v>44524.850033564813</c:v>
                </c:pt>
                <c:pt idx="8663">
                  <c:v>44524.852117037037</c:v>
                </c:pt>
                <c:pt idx="8664">
                  <c:v>44524.854200185182</c:v>
                </c:pt>
                <c:pt idx="8665">
                  <c:v>44524.856283645837</c:v>
                </c:pt>
                <c:pt idx="8666">
                  <c:v>44524.858366828703</c:v>
                </c:pt>
                <c:pt idx="8667">
                  <c:v>44524.860449930558</c:v>
                </c:pt>
                <c:pt idx="8668">
                  <c:v>44524.862533310203</c:v>
                </c:pt>
                <c:pt idx="8669">
                  <c:v>44524.864616712963</c:v>
                </c:pt>
                <c:pt idx="8670">
                  <c:v>44524.866699907412</c:v>
                </c:pt>
                <c:pt idx="8671">
                  <c:v>44524.868783194448</c:v>
                </c:pt>
                <c:pt idx="8672">
                  <c:v>44524.87086653935</c:v>
                </c:pt>
                <c:pt idx="8673">
                  <c:v>44524.872949965284</c:v>
                </c:pt>
                <c:pt idx="8674">
                  <c:v>44524.87503304398</c:v>
                </c:pt>
                <c:pt idx="8675">
                  <c:v>44524.877116782409</c:v>
                </c:pt>
                <c:pt idx="8676">
                  <c:v>44524.879200034731</c:v>
                </c:pt>
                <c:pt idx="8677">
                  <c:v>44524.881283229181</c:v>
                </c:pt>
                <c:pt idx="8678">
                  <c:v>44524.883366504633</c:v>
                </c:pt>
                <c:pt idx="8679">
                  <c:v>44524.885450185182</c:v>
                </c:pt>
                <c:pt idx="8680">
                  <c:v>44524.887533171299</c:v>
                </c:pt>
                <c:pt idx="8681">
                  <c:v>44524.889616886598</c:v>
                </c:pt>
                <c:pt idx="8682">
                  <c:v>44524.891699918982</c:v>
                </c:pt>
                <c:pt idx="8683">
                  <c:v>44524.895866805557</c:v>
                </c:pt>
                <c:pt idx="8684">
                  <c:v>44524.900033287042</c:v>
                </c:pt>
                <c:pt idx="8685">
                  <c:v>44524.902116655103</c:v>
                </c:pt>
                <c:pt idx="8686">
                  <c:v>44524.904199814817</c:v>
                </c:pt>
                <c:pt idx="8687">
                  <c:v>44524.906283171287</c:v>
                </c:pt>
                <c:pt idx="8688">
                  <c:v>44524.908366446762</c:v>
                </c:pt>
                <c:pt idx="8689">
                  <c:v>44524.910450659721</c:v>
                </c:pt>
                <c:pt idx="8690">
                  <c:v>44524.9125335301</c:v>
                </c:pt>
                <c:pt idx="8691">
                  <c:v>44524.9146171065</c:v>
                </c:pt>
                <c:pt idx="8692">
                  <c:v>44524.916699942201</c:v>
                </c:pt>
                <c:pt idx="8693">
                  <c:v>44524.91878378472</c:v>
                </c:pt>
                <c:pt idx="8694">
                  <c:v>44524.920866562483</c:v>
                </c:pt>
                <c:pt idx="8695">
                  <c:v>44524.922950219909</c:v>
                </c:pt>
                <c:pt idx="8696">
                  <c:v>44524.925033298612</c:v>
                </c:pt>
                <c:pt idx="8697">
                  <c:v>44524.927116655083</c:v>
                </c:pt>
                <c:pt idx="8698">
                  <c:v>44524.929200023151</c:v>
                </c:pt>
                <c:pt idx="8699">
                  <c:v>44524.931283414327</c:v>
                </c:pt>
                <c:pt idx="8700">
                  <c:v>44524.933366886573</c:v>
                </c:pt>
                <c:pt idx="8701">
                  <c:v>44524.935449745353</c:v>
                </c:pt>
                <c:pt idx="8702">
                  <c:v>44524.937533668999</c:v>
                </c:pt>
                <c:pt idx="8703">
                  <c:v>44524.939616446762</c:v>
                </c:pt>
                <c:pt idx="8704">
                  <c:v>44524.943783414346</c:v>
                </c:pt>
                <c:pt idx="8705">
                  <c:v>44524.945866608803</c:v>
                </c:pt>
                <c:pt idx="8706">
                  <c:v>44524.947950023146</c:v>
                </c:pt>
                <c:pt idx="8707">
                  <c:v>44524.950033414352</c:v>
                </c:pt>
                <c:pt idx="8708">
                  <c:v>44524.952116967601</c:v>
                </c:pt>
                <c:pt idx="8709">
                  <c:v>44524.954200092601</c:v>
                </c:pt>
                <c:pt idx="8710">
                  <c:v>44524.956283148204</c:v>
                </c:pt>
                <c:pt idx="8711">
                  <c:v>44524.958366527782</c:v>
                </c:pt>
                <c:pt idx="8712">
                  <c:v>44524.962533032412</c:v>
                </c:pt>
                <c:pt idx="8713">
                  <c:v>44524.964616701393</c:v>
                </c:pt>
                <c:pt idx="8714">
                  <c:v>44524.966699884259</c:v>
                </c:pt>
                <c:pt idx="8715">
                  <c:v>44524.968783784723</c:v>
                </c:pt>
                <c:pt idx="8716">
                  <c:v>44524.97086666667</c:v>
                </c:pt>
                <c:pt idx="8717">
                  <c:v>44524.9729500463</c:v>
                </c:pt>
                <c:pt idx="8718">
                  <c:v>44524.975033055562</c:v>
                </c:pt>
                <c:pt idx="8719">
                  <c:v>44524.977116550923</c:v>
                </c:pt>
                <c:pt idx="8720">
                  <c:v>44524.979200057867</c:v>
                </c:pt>
                <c:pt idx="8721">
                  <c:v>44524.981283298621</c:v>
                </c:pt>
                <c:pt idx="8722">
                  <c:v>44524.983366655077</c:v>
                </c:pt>
                <c:pt idx="8723">
                  <c:v>44524.985450370368</c:v>
                </c:pt>
                <c:pt idx="8724">
                  <c:v>44524.987533831023</c:v>
                </c:pt>
                <c:pt idx="8725">
                  <c:v>44524.989616944462</c:v>
                </c:pt>
                <c:pt idx="8726">
                  <c:v>44524.991700127233</c:v>
                </c:pt>
                <c:pt idx="8727">
                  <c:v>44524.993783506863</c:v>
                </c:pt>
                <c:pt idx="8728">
                  <c:v>44524.995866597223</c:v>
                </c:pt>
                <c:pt idx="8729">
                  <c:v>44525.002116631927</c:v>
                </c:pt>
                <c:pt idx="8730">
                  <c:v>44525.008366620372</c:v>
                </c:pt>
                <c:pt idx="8731">
                  <c:v>44525.010450405098</c:v>
                </c:pt>
                <c:pt idx="8732">
                  <c:v>44525.014616574081</c:v>
                </c:pt>
                <c:pt idx="8733">
                  <c:v>44525.016699988431</c:v>
                </c:pt>
                <c:pt idx="8734">
                  <c:v>44525.018783495369</c:v>
                </c:pt>
                <c:pt idx="8735">
                  <c:v>44525.022949976861</c:v>
                </c:pt>
                <c:pt idx="8736">
                  <c:v>44525.025033136582</c:v>
                </c:pt>
                <c:pt idx="8737">
                  <c:v>44525.027116608777</c:v>
                </c:pt>
                <c:pt idx="8738">
                  <c:v>44525.031283298609</c:v>
                </c:pt>
                <c:pt idx="8739">
                  <c:v>44525.033366469906</c:v>
                </c:pt>
                <c:pt idx="8740">
                  <c:v>44525.037533344912</c:v>
                </c:pt>
                <c:pt idx="8741">
                  <c:v>44525.039616539347</c:v>
                </c:pt>
                <c:pt idx="8742">
                  <c:v>44525.041700057853</c:v>
                </c:pt>
                <c:pt idx="8743">
                  <c:v>44525.043783472232</c:v>
                </c:pt>
                <c:pt idx="8744">
                  <c:v>44525.045866504617</c:v>
                </c:pt>
                <c:pt idx="8745">
                  <c:v>44525.047949918982</c:v>
                </c:pt>
                <c:pt idx="8746">
                  <c:v>44525.050033287043</c:v>
                </c:pt>
                <c:pt idx="8747">
                  <c:v>44525.05211686343</c:v>
                </c:pt>
                <c:pt idx="8748">
                  <c:v>44525.054200115737</c:v>
                </c:pt>
                <c:pt idx="8749">
                  <c:v>44525.056283437501</c:v>
                </c:pt>
                <c:pt idx="8750">
                  <c:v>44525.05836649306</c:v>
                </c:pt>
                <c:pt idx="8751">
                  <c:v>44525.060450254627</c:v>
                </c:pt>
                <c:pt idx="8752">
                  <c:v>44525.062533472221</c:v>
                </c:pt>
                <c:pt idx="8753">
                  <c:v>44525.066699849544</c:v>
                </c:pt>
                <c:pt idx="8754">
                  <c:v>44525.068783518473</c:v>
                </c:pt>
                <c:pt idx="8755">
                  <c:v>44525.070866863432</c:v>
                </c:pt>
                <c:pt idx="8756">
                  <c:v>44525.072950347232</c:v>
                </c:pt>
                <c:pt idx="8757">
                  <c:v>44525.075033136571</c:v>
                </c:pt>
                <c:pt idx="8758">
                  <c:v>44525.077116319437</c:v>
                </c:pt>
                <c:pt idx="8759">
                  <c:v>44525.081283252322</c:v>
                </c:pt>
                <c:pt idx="8760">
                  <c:v>44525.087533506943</c:v>
                </c:pt>
                <c:pt idx="8761">
                  <c:v>44525.089616921287</c:v>
                </c:pt>
                <c:pt idx="8762">
                  <c:v>44525.091700011442</c:v>
                </c:pt>
                <c:pt idx="8763">
                  <c:v>44525.09378370356</c:v>
                </c:pt>
                <c:pt idx="8764">
                  <c:v>44525.095866736097</c:v>
                </c:pt>
                <c:pt idx="8765">
                  <c:v>44525.097950127303</c:v>
                </c:pt>
                <c:pt idx="8766">
                  <c:v>44525.100033252318</c:v>
                </c:pt>
                <c:pt idx="8767">
                  <c:v>44525.102117002323</c:v>
                </c:pt>
                <c:pt idx="8768">
                  <c:v>44525.104200347232</c:v>
                </c:pt>
                <c:pt idx="8769">
                  <c:v>44525.106283402783</c:v>
                </c:pt>
                <c:pt idx="8770">
                  <c:v>44525.108366759247</c:v>
                </c:pt>
                <c:pt idx="8771">
                  <c:v>44525.110450034721</c:v>
                </c:pt>
                <c:pt idx="8772">
                  <c:v>44525.114616944462</c:v>
                </c:pt>
                <c:pt idx="8773">
                  <c:v>44525.116700046303</c:v>
                </c:pt>
                <c:pt idx="8774">
                  <c:v>44525.118783310187</c:v>
                </c:pt>
                <c:pt idx="8775">
                  <c:v>44525.120866898149</c:v>
                </c:pt>
                <c:pt idx="8776">
                  <c:v>44525.122950162033</c:v>
                </c:pt>
                <c:pt idx="8777">
                  <c:v>44525.125033194447</c:v>
                </c:pt>
                <c:pt idx="8778">
                  <c:v>44525.127116736097</c:v>
                </c:pt>
                <c:pt idx="8779">
                  <c:v>44525.129199861018</c:v>
                </c:pt>
                <c:pt idx="8780">
                  <c:v>44525.135450046277</c:v>
                </c:pt>
                <c:pt idx="8781">
                  <c:v>44525.137533368063</c:v>
                </c:pt>
                <c:pt idx="8782">
                  <c:v>44525.139617002307</c:v>
                </c:pt>
                <c:pt idx="8783">
                  <c:v>44525.141700405067</c:v>
                </c:pt>
                <c:pt idx="8784">
                  <c:v>44525.143783090272</c:v>
                </c:pt>
                <c:pt idx="8785">
                  <c:v>44525.145866736108</c:v>
                </c:pt>
                <c:pt idx="8786">
                  <c:v>44525.147949918981</c:v>
                </c:pt>
                <c:pt idx="8787">
                  <c:v>44525.150033518519</c:v>
                </c:pt>
                <c:pt idx="8788">
                  <c:v>44525.152116666657</c:v>
                </c:pt>
                <c:pt idx="8789">
                  <c:v>44525.154200393532</c:v>
                </c:pt>
                <c:pt idx="8790">
                  <c:v>44525.156283368058</c:v>
                </c:pt>
                <c:pt idx="8791">
                  <c:v>44525.158366886571</c:v>
                </c:pt>
                <c:pt idx="8792">
                  <c:v>44525.160449895833</c:v>
                </c:pt>
                <c:pt idx="8793">
                  <c:v>44525.162533101851</c:v>
                </c:pt>
                <c:pt idx="8794">
                  <c:v>44525.164616979171</c:v>
                </c:pt>
                <c:pt idx="8795">
                  <c:v>44525.166699849542</c:v>
                </c:pt>
                <c:pt idx="8796">
                  <c:v>44525.168783333262</c:v>
                </c:pt>
                <c:pt idx="8797">
                  <c:v>44525.17086662037</c:v>
                </c:pt>
                <c:pt idx="8798">
                  <c:v>44525.175033680564</c:v>
                </c:pt>
                <c:pt idx="8799">
                  <c:v>44525.177116516177</c:v>
                </c:pt>
                <c:pt idx="8800">
                  <c:v>44525.181283252306</c:v>
                </c:pt>
                <c:pt idx="8801">
                  <c:v>44525.183366712947</c:v>
                </c:pt>
                <c:pt idx="8802">
                  <c:v>44525.187533854172</c:v>
                </c:pt>
                <c:pt idx="8803">
                  <c:v>44525.191700150383</c:v>
                </c:pt>
                <c:pt idx="8804">
                  <c:v>44525.193783344897</c:v>
                </c:pt>
                <c:pt idx="8805">
                  <c:v>44525.195866736103</c:v>
                </c:pt>
                <c:pt idx="8806">
                  <c:v>44525.197949930553</c:v>
                </c:pt>
                <c:pt idx="8807">
                  <c:v>44525.200033518522</c:v>
                </c:pt>
                <c:pt idx="8808">
                  <c:v>44525.202116990738</c:v>
                </c:pt>
                <c:pt idx="8809">
                  <c:v>44525.204200439817</c:v>
                </c:pt>
                <c:pt idx="8810">
                  <c:v>44525.206283946762</c:v>
                </c:pt>
                <c:pt idx="8811">
                  <c:v>44525.208366770843</c:v>
                </c:pt>
                <c:pt idx="8812">
                  <c:v>44525.210449988423</c:v>
                </c:pt>
                <c:pt idx="8813">
                  <c:v>44525.212533206031</c:v>
                </c:pt>
                <c:pt idx="8814">
                  <c:v>44525.214616435202</c:v>
                </c:pt>
                <c:pt idx="8815">
                  <c:v>44525.216700324083</c:v>
                </c:pt>
                <c:pt idx="8816">
                  <c:v>44525.218783692129</c:v>
                </c:pt>
                <c:pt idx="8817">
                  <c:v>44525.220866990727</c:v>
                </c:pt>
                <c:pt idx="8818">
                  <c:v>44525.222950381933</c:v>
                </c:pt>
                <c:pt idx="8819">
                  <c:v>44525.225033472198</c:v>
                </c:pt>
                <c:pt idx="8820">
                  <c:v>44525.227116330992</c:v>
                </c:pt>
                <c:pt idx="8821">
                  <c:v>44525.229200231399</c:v>
                </c:pt>
                <c:pt idx="8822">
                  <c:v>44525.231283472232</c:v>
                </c:pt>
                <c:pt idx="8823">
                  <c:v>44525.233366956003</c:v>
                </c:pt>
                <c:pt idx="8824">
                  <c:v>44525.235450115622</c:v>
                </c:pt>
                <c:pt idx="8825">
                  <c:v>44525.237533425927</c:v>
                </c:pt>
                <c:pt idx="8826">
                  <c:v>44525.239616851853</c:v>
                </c:pt>
                <c:pt idx="8827">
                  <c:v>44525.241700300932</c:v>
                </c:pt>
                <c:pt idx="8828">
                  <c:v>44525.243783888873</c:v>
                </c:pt>
                <c:pt idx="8829">
                  <c:v>44525.245866689773</c:v>
                </c:pt>
                <c:pt idx="8830">
                  <c:v>44525.247950104167</c:v>
                </c:pt>
                <c:pt idx="8831">
                  <c:v>44525.252116550932</c:v>
                </c:pt>
                <c:pt idx="8832">
                  <c:v>44525.254199849544</c:v>
                </c:pt>
                <c:pt idx="8833">
                  <c:v>44525.256283726849</c:v>
                </c:pt>
                <c:pt idx="8834">
                  <c:v>44525.262533229172</c:v>
                </c:pt>
                <c:pt idx="8835">
                  <c:v>44525.26461662037</c:v>
                </c:pt>
                <c:pt idx="8836">
                  <c:v>44525.266700092587</c:v>
                </c:pt>
                <c:pt idx="8837">
                  <c:v>44525.268783506923</c:v>
                </c:pt>
                <c:pt idx="8838">
                  <c:v>44525.270866712963</c:v>
                </c:pt>
                <c:pt idx="8839">
                  <c:v>44525.272950416656</c:v>
                </c:pt>
                <c:pt idx="8840">
                  <c:v>44525.275033310187</c:v>
                </c:pt>
                <c:pt idx="8841">
                  <c:v>44525.277117025456</c:v>
                </c:pt>
                <c:pt idx="8842">
                  <c:v>44525.279199942132</c:v>
                </c:pt>
                <c:pt idx="8843">
                  <c:v>44525.281283321747</c:v>
                </c:pt>
                <c:pt idx="8844">
                  <c:v>44525.283366759177</c:v>
                </c:pt>
                <c:pt idx="8845">
                  <c:v>44525.285450000003</c:v>
                </c:pt>
                <c:pt idx="8846">
                  <c:v>44525.287533495371</c:v>
                </c:pt>
                <c:pt idx="8847">
                  <c:v>44525.289616817128</c:v>
                </c:pt>
                <c:pt idx="8848">
                  <c:v>44525.291699861009</c:v>
                </c:pt>
                <c:pt idx="8849">
                  <c:v>44525.293783761423</c:v>
                </c:pt>
                <c:pt idx="8850">
                  <c:v>44525.29586651612</c:v>
                </c:pt>
                <c:pt idx="8851">
                  <c:v>44525.297949895823</c:v>
                </c:pt>
                <c:pt idx="8852">
                  <c:v>44525.300033310203</c:v>
                </c:pt>
                <c:pt idx="8853">
                  <c:v>44525.302116805557</c:v>
                </c:pt>
                <c:pt idx="8854">
                  <c:v>44525.304200219907</c:v>
                </c:pt>
                <c:pt idx="8855">
                  <c:v>44525.30628327548</c:v>
                </c:pt>
                <c:pt idx="8856">
                  <c:v>44525.308366759258</c:v>
                </c:pt>
                <c:pt idx="8857">
                  <c:v>44525.310450393532</c:v>
                </c:pt>
                <c:pt idx="8858">
                  <c:v>44525.312533495402</c:v>
                </c:pt>
                <c:pt idx="8859">
                  <c:v>44525.314616481483</c:v>
                </c:pt>
                <c:pt idx="8860">
                  <c:v>44525.316700162039</c:v>
                </c:pt>
                <c:pt idx="8861">
                  <c:v>44525.318783310198</c:v>
                </c:pt>
                <c:pt idx="8862">
                  <c:v>44525.320866469912</c:v>
                </c:pt>
                <c:pt idx="8863">
                  <c:v>44525.32295032408</c:v>
                </c:pt>
                <c:pt idx="8864">
                  <c:v>44525.32503320602</c:v>
                </c:pt>
                <c:pt idx="8865">
                  <c:v>44525.327116921268</c:v>
                </c:pt>
                <c:pt idx="8866">
                  <c:v>44525.32919989583</c:v>
                </c:pt>
                <c:pt idx="8867">
                  <c:v>44525.331283402782</c:v>
                </c:pt>
                <c:pt idx="8868">
                  <c:v>44525.333366747684</c:v>
                </c:pt>
                <c:pt idx="8869">
                  <c:v>44525.335450115723</c:v>
                </c:pt>
                <c:pt idx="8870">
                  <c:v>44525.339616747682</c:v>
                </c:pt>
                <c:pt idx="8871">
                  <c:v>44525.343783530021</c:v>
                </c:pt>
                <c:pt idx="8872">
                  <c:v>44525.3458665625</c:v>
                </c:pt>
                <c:pt idx="8873">
                  <c:v>44525.350033287039</c:v>
                </c:pt>
                <c:pt idx="8874">
                  <c:v>44525.35420011574</c:v>
                </c:pt>
                <c:pt idx="8875">
                  <c:v>44525.3583667477</c:v>
                </c:pt>
                <c:pt idx="8876">
                  <c:v>44525.360450416672</c:v>
                </c:pt>
                <c:pt idx="8877">
                  <c:v>44525.362533449101</c:v>
                </c:pt>
                <c:pt idx="8878">
                  <c:v>44525.364616712963</c:v>
                </c:pt>
                <c:pt idx="8879">
                  <c:v>44525.36669994214</c:v>
                </c:pt>
                <c:pt idx="8880">
                  <c:v>44525.370866689816</c:v>
                </c:pt>
                <c:pt idx="8881">
                  <c:v>44525.375033344942</c:v>
                </c:pt>
                <c:pt idx="8882">
                  <c:v>44525.377116736112</c:v>
                </c:pt>
                <c:pt idx="8883">
                  <c:v>44525.379200011572</c:v>
                </c:pt>
                <c:pt idx="8884">
                  <c:v>44525.381283252318</c:v>
                </c:pt>
                <c:pt idx="8885">
                  <c:v>44525.383366701382</c:v>
                </c:pt>
                <c:pt idx="8886">
                  <c:v>44525.385449953697</c:v>
                </c:pt>
                <c:pt idx="8887">
                  <c:v>44525.387533414352</c:v>
                </c:pt>
                <c:pt idx="8888">
                  <c:v>44525.389616597233</c:v>
                </c:pt>
                <c:pt idx="8889">
                  <c:v>44525.391700335567</c:v>
                </c:pt>
                <c:pt idx="8890">
                  <c:v>44525.393783379623</c:v>
                </c:pt>
                <c:pt idx="8891">
                  <c:v>44525.395866666593</c:v>
                </c:pt>
                <c:pt idx="8892">
                  <c:v>44525.397950104169</c:v>
                </c:pt>
                <c:pt idx="8893">
                  <c:v>44525.400033402781</c:v>
                </c:pt>
                <c:pt idx="8894">
                  <c:v>44525.40211678241</c:v>
                </c:pt>
                <c:pt idx="8895">
                  <c:v>44525.404199791657</c:v>
                </c:pt>
                <c:pt idx="8896">
                  <c:v>44525.40628328704</c:v>
                </c:pt>
                <c:pt idx="8897">
                  <c:v>44525.408366527779</c:v>
                </c:pt>
                <c:pt idx="8898">
                  <c:v>44525.410449849544</c:v>
                </c:pt>
                <c:pt idx="8899">
                  <c:v>44525.41253361111</c:v>
                </c:pt>
                <c:pt idx="8900">
                  <c:v>44525.414616504633</c:v>
                </c:pt>
                <c:pt idx="8901">
                  <c:v>44525.416700092603</c:v>
                </c:pt>
                <c:pt idx="8902">
                  <c:v>44525.418783310182</c:v>
                </c:pt>
                <c:pt idx="8903">
                  <c:v>44525.420866944442</c:v>
                </c:pt>
                <c:pt idx="8904">
                  <c:v>44525.422950046297</c:v>
                </c:pt>
                <c:pt idx="8905">
                  <c:v>44525.425033252322</c:v>
                </c:pt>
                <c:pt idx="8906">
                  <c:v>44525.427117210616</c:v>
                </c:pt>
                <c:pt idx="8907">
                  <c:v>44525.429199872677</c:v>
                </c:pt>
                <c:pt idx="8908">
                  <c:v>44525.431283518497</c:v>
                </c:pt>
                <c:pt idx="8909">
                  <c:v>44525.433366435187</c:v>
                </c:pt>
                <c:pt idx="8910">
                  <c:v>44525.435449641183</c:v>
                </c:pt>
                <c:pt idx="8911">
                  <c:v>44525.439616678239</c:v>
                </c:pt>
                <c:pt idx="8912">
                  <c:v>44525.443783344912</c:v>
                </c:pt>
                <c:pt idx="8913">
                  <c:v>44525.44795021991</c:v>
                </c:pt>
                <c:pt idx="8914">
                  <c:v>44525.452116678243</c:v>
                </c:pt>
                <c:pt idx="8915">
                  <c:v>44525.454199803236</c:v>
                </c:pt>
                <c:pt idx="8916">
                  <c:v>44525.456283229199</c:v>
                </c:pt>
                <c:pt idx="8917">
                  <c:v>44525.458366585633</c:v>
                </c:pt>
                <c:pt idx="8918">
                  <c:v>44525.460449884253</c:v>
                </c:pt>
                <c:pt idx="8919">
                  <c:v>44525.462533298611</c:v>
                </c:pt>
                <c:pt idx="8920">
                  <c:v>44525.466699756951</c:v>
                </c:pt>
                <c:pt idx="8921">
                  <c:v>44525.468783252312</c:v>
                </c:pt>
                <c:pt idx="8922">
                  <c:v>44525.470866597221</c:v>
                </c:pt>
                <c:pt idx="8923">
                  <c:v>44525.472949907409</c:v>
                </c:pt>
                <c:pt idx="8924">
                  <c:v>44525.475033541647</c:v>
                </c:pt>
                <c:pt idx="8925">
                  <c:v>44525.477116747687</c:v>
                </c:pt>
                <c:pt idx="8926">
                  <c:v>44525.479200150461</c:v>
                </c:pt>
                <c:pt idx="8927">
                  <c:v>44525.481283055553</c:v>
                </c:pt>
                <c:pt idx="8928">
                  <c:v>44525.483366423607</c:v>
                </c:pt>
                <c:pt idx="8929">
                  <c:v>44525.485449710577</c:v>
                </c:pt>
                <c:pt idx="8930">
                  <c:v>44525.4875334838</c:v>
                </c:pt>
                <c:pt idx="8931">
                  <c:v>44525.489616689818</c:v>
                </c:pt>
                <c:pt idx="8932">
                  <c:v>44525.491700138868</c:v>
                </c:pt>
                <c:pt idx="8933">
                  <c:v>44525.493783263802</c:v>
                </c:pt>
                <c:pt idx="8934">
                  <c:v>44525.497949837947</c:v>
                </c:pt>
                <c:pt idx="8935">
                  <c:v>44525.500033009259</c:v>
                </c:pt>
                <c:pt idx="8936">
                  <c:v>44525.502116840282</c:v>
                </c:pt>
                <c:pt idx="8937">
                  <c:v>44525.504199884257</c:v>
                </c:pt>
                <c:pt idx="8938">
                  <c:v>44525.506283680559</c:v>
                </c:pt>
                <c:pt idx="8939">
                  <c:v>44525.508366678238</c:v>
                </c:pt>
                <c:pt idx="8940">
                  <c:v>44525.510450393522</c:v>
                </c:pt>
                <c:pt idx="8941">
                  <c:v>44525.512533310182</c:v>
                </c:pt>
                <c:pt idx="8942">
                  <c:v>44525.514616585628</c:v>
                </c:pt>
                <c:pt idx="8943">
                  <c:v>44525.516699814812</c:v>
                </c:pt>
                <c:pt idx="8944">
                  <c:v>44525.518783101827</c:v>
                </c:pt>
                <c:pt idx="8945">
                  <c:v>44525.520866354163</c:v>
                </c:pt>
                <c:pt idx="8946">
                  <c:v>44525.522950358798</c:v>
                </c:pt>
                <c:pt idx="8947">
                  <c:v>44525.527116944453</c:v>
                </c:pt>
                <c:pt idx="8948">
                  <c:v>44525.529199884193</c:v>
                </c:pt>
                <c:pt idx="8949">
                  <c:v>44525.531283356482</c:v>
                </c:pt>
                <c:pt idx="8950">
                  <c:v>44525.533366284697</c:v>
                </c:pt>
                <c:pt idx="8951">
                  <c:v>44525.535449918978</c:v>
                </c:pt>
                <c:pt idx="8952">
                  <c:v>44525.537533391202</c:v>
                </c:pt>
                <c:pt idx="8953">
                  <c:v>44525.539616712973</c:v>
                </c:pt>
                <c:pt idx="8954">
                  <c:v>44525.541700034722</c:v>
                </c:pt>
                <c:pt idx="8955">
                  <c:v>44525.543783483721</c:v>
                </c:pt>
                <c:pt idx="8956">
                  <c:v>44525.545866759247</c:v>
                </c:pt>
                <c:pt idx="8957">
                  <c:v>44525.547949652777</c:v>
                </c:pt>
                <c:pt idx="8958">
                  <c:v>44525.550032951389</c:v>
                </c:pt>
                <c:pt idx="8959">
                  <c:v>44525.552116481478</c:v>
                </c:pt>
                <c:pt idx="8960">
                  <c:v>44525.554199722232</c:v>
                </c:pt>
                <c:pt idx="8961">
                  <c:v>44525.556283425933</c:v>
                </c:pt>
                <c:pt idx="8962">
                  <c:v>44525.558366550933</c:v>
                </c:pt>
                <c:pt idx="8963">
                  <c:v>44525.560449895827</c:v>
                </c:pt>
                <c:pt idx="8964">
                  <c:v>44525.562533159733</c:v>
                </c:pt>
                <c:pt idx="8965">
                  <c:v>44525.564616516203</c:v>
                </c:pt>
                <c:pt idx="8966">
                  <c:v>44525.566699675932</c:v>
                </c:pt>
                <c:pt idx="8967">
                  <c:v>44525.568783298608</c:v>
                </c:pt>
                <c:pt idx="8968">
                  <c:v>44525.570866469912</c:v>
                </c:pt>
                <c:pt idx="8969">
                  <c:v>44525.572949942129</c:v>
                </c:pt>
                <c:pt idx="8970">
                  <c:v>44525.575033321758</c:v>
                </c:pt>
                <c:pt idx="8971">
                  <c:v>44525.577116446759</c:v>
                </c:pt>
                <c:pt idx="8972">
                  <c:v>44525.579199930558</c:v>
                </c:pt>
                <c:pt idx="8973">
                  <c:v>44525.581283321757</c:v>
                </c:pt>
                <c:pt idx="8974">
                  <c:v>44525.583366446757</c:v>
                </c:pt>
                <c:pt idx="8975">
                  <c:v>44525.585449756953</c:v>
                </c:pt>
                <c:pt idx="8976">
                  <c:v>44525.587533090278</c:v>
                </c:pt>
                <c:pt idx="8977">
                  <c:v>44525.589616655103</c:v>
                </c:pt>
                <c:pt idx="8978">
                  <c:v>44525.591700092577</c:v>
                </c:pt>
                <c:pt idx="8979">
                  <c:v>44525.593783252218</c:v>
                </c:pt>
                <c:pt idx="8980">
                  <c:v>44525.595867071723</c:v>
                </c:pt>
                <c:pt idx="8981">
                  <c:v>44525.597950358802</c:v>
                </c:pt>
                <c:pt idx="8982">
                  <c:v>44525.600033240742</c:v>
                </c:pt>
                <c:pt idx="8983">
                  <c:v>44525.602116631933</c:v>
                </c:pt>
                <c:pt idx="8984">
                  <c:v>44525.604200451387</c:v>
                </c:pt>
                <c:pt idx="8985">
                  <c:v>44525.60628320602</c:v>
                </c:pt>
                <c:pt idx="8986">
                  <c:v>44525.608366527777</c:v>
                </c:pt>
                <c:pt idx="8987">
                  <c:v>44525.610450092601</c:v>
                </c:pt>
                <c:pt idx="8988">
                  <c:v>44525.612533113432</c:v>
                </c:pt>
                <c:pt idx="8989">
                  <c:v>44525.614616701387</c:v>
                </c:pt>
                <c:pt idx="8990">
                  <c:v>44525.616699872699</c:v>
                </c:pt>
                <c:pt idx="8991">
                  <c:v>44525.618783275473</c:v>
                </c:pt>
                <c:pt idx="8992">
                  <c:v>44525.620866620353</c:v>
                </c:pt>
                <c:pt idx="8993">
                  <c:v>44525.622950034733</c:v>
                </c:pt>
                <c:pt idx="8994">
                  <c:v>44525.625033240744</c:v>
                </c:pt>
                <c:pt idx="8995">
                  <c:v>44525.627116817122</c:v>
                </c:pt>
                <c:pt idx="8996">
                  <c:v>44525.629199930547</c:v>
                </c:pt>
                <c:pt idx="8997">
                  <c:v>44525.631283240727</c:v>
                </c:pt>
                <c:pt idx="8998">
                  <c:v>44525.633366435177</c:v>
                </c:pt>
                <c:pt idx="8999">
                  <c:v>44525.635449965172</c:v>
                </c:pt>
                <c:pt idx="9000">
                  <c:v>44525.637533125002</c:v>
                </c:pt>
                <c:pt idx="9001">
                  <c:v>44525.639616562483</c:v>
                </c:pt>
                <c:pt idx="9002">
                  <c:v>44525.641699930558</c:v>
                </c:pt>
                <c:pt idx="9003">
                  <c:v>44525.643783252242</c:v>
                </c:pt>
                <c:pt idx="9004">
                  <c:v>44525.645866840277</c:v>
                </c:pt>
                <c:pt idx="9005">
                  <c:v>44525.647950080987</c:v>
                </c:pt>
                <c:pt idx="9006">
                  <c:v>44525.65003326389</c:v>
                </c:pt>
                <c:pt idx="9007">
                  <c:v>44525.652116504629</c:v>
                </c:pt>
                <c:pt idx="9008">
                  <c:v>44525.6541998264</c:v>
                </c:pt>
                <c:pt idx="9009">
                  <c:v>44525.656283194461</c:v>
                </c:pt>
                <c:pt idx="9010">
                  <c:v>44525.658366759257</c:v>
                </c:pt>
                <c:pt idx="9011">
                  <c:v>44525.660450138887</c:v>
                </c:pt>
                <c:pt idx="9012">
                  <c:v>44525.662533252318</c:v>
                </c:pt>
                <c:pt idx="9013">
                  <c:v>44525.664616643517</c:v>
                </c:pt>
                <c:pt idx="9014">
                  <c:v>44525.666699976849</c:v>
                </c:pt>
                <c:pt idx="9015">
                  <c:v>44525.670866562483</c:v>
                </c:pt>
                <c:pt idx="9016">
                  <c:v>44525.672949884247</c:v>
                </c:pt>
                <c:pt idx="9017">
                  <c:v>44525.675033344909</c:v>
                </c:pt>
                <c:pt idx="9018">
                  <c:v>44525.677116736108</c:v>
                </c:pt>
                <c:pt idx="9019">
                  <c:v>44525.679200057872</c:v>
                </c:pt>
                <c:pt idx="9020">
                  <c:v>44525.681283738428</c:v>
                </c:pt>
                <c:pt idx="9021">
                  <c:v>44525.683367233767</c:v>
                </c:pt>
                <c:pt idx="9022">
                  <c:v>44525.685449872683</c:v>
                </c:pt>
                <c:pt idx="9023">
                  <c:v>44525.687533171287</c:v>
                </c:pt>
                <c:pt idx="9024">
                  <c:v>44525.689616631927</c:v>
                </c:pt>
                <c:pt idx="9025">
                  <c:v>44525.691700092582</c:v>
                </c:pt>
                <c:pt idx="9026">
                  <c:v>44525.693783506853</c:v>
                </c:pt>
                <c:pt idx="9027">
                  <c:v>44525.695866863338</c:v>
                </c:pt>
                <c:pt idx="9028">
                  <c:v>44525.697949895817</c:v>
                </c:pt>
                <c:pt idx="9029">
                  <c:v>44525.700033321758</c:v>
                </c:pt>
                <c:pt idx="9030">
                  <c:v>44525.702116365726</c:v>
                </c:pt>
                <c:pt idx="9031">
                  <c:v>44525.704199918982</c:v>
                </c:pt>
                <c:pt idx="9032">
                  <c:v>44525.706283402782</c:v>
                </c:pt>
                <c:pt idx="9033">
                  <c:v>44525.710450231483</c:v>
                </c:pt>
                <c:pt idx="9034">
                  <c:v>44525.71253326389</c:v>
                </c:pt>
                <c:pt idx="9035">
                  <c:v>44525.71461649306</c:v>
                </c:pt>
                <c:pt idx="9036">
                  <c:v>44525.716699918979</c:v>
                </c:pt>
                <c:pt idx="9037">
                  <c:v>44525.718783032396</c:v>
                </c:pt>
                <c:pt idx="9038">
                  <c:v>44525.722950196759</c:v>
                </c:pt>
                <c:pt idx="9039">
                  <c:v>44525.725033229173</c:v>
                </c:pt>
                <c:pt idx="9040">
                  <c:v>44525.727116631861</c:v>
                </c:pt>
                <c:pt idx="9041">
                  <c:v>44525.729199895817</c:v>
                </c:pt>
                <c:pt idx="9042">
                  <c:v>44525.731283599533</c:v>
                </c:pt>
                <c:pt idx="9043">
                  <c:v>44525.733366504573</c:v>
                </c:pt>
                <c:pt idx="9044">
                  <c:v>44525.735450092587</c:v>
                </c:pt>
                <c:pt idx="9045">
                  <c:v>44525.73753309028</c:v>
                </c:pt>
                <c:pt idx="9046">
                  <c:v>44525.741699745347</c:v>
                </c:pt>
                <c:pt idx="9047">
                  <c:v>44525.750032951393</c:v>
                </c:pt>
                <c:pt idx="9048">
                  <c:v>44525.75211681713</c:v>
                </c:pt>
                <c:pt idx="9049">
                  <c:v>44525.756283171293</c:v>
                </c:pt>
                <c:pt idx="9050">
                  <c:v>44525.762533182868</c:v>
                </c:pt>
                <c:pt idx="9051">
                  <c:v>44525.764616597233</c:v>
                </c:pt>
                <c:pt idx="9052">
                  <c:v>44525.768783159641</c:v>
                </c:pt>
                <c:pt idx="9053">
                  <c:v>44525.77086689815</c:v>
                </c:pt>
                <c:pt idx="9054">
                  <c:v>44525.772949699072</c:v>
                </c:pt>
                <c:pt idx="9055">
                  <c:v>44525.775033310187</c:v>
                </c:pt>
                <c:pt idx="9056">
                  <c:v>44525.777116678233</c:v>
                </c:pt>
                <c:pt idx="9057">
                  <c:v>44525.779200104167</c:v>
                </c:pt>
                <c:pt idx="9058">
                  <c:v>44525.781283935183</c:v>
                </c:pt>
                <c:pt idx="9059">
                  <c:v>44525.783366620373</c:v>
                </c:pt>
                <c:pt idx="9060">
                  <c:v>44525.785450381933</c:v>
                </c:pt>
                <c:pt idx="9061">
                  <c:v>44525.787533587973</c:v>
                </c:pt>
                <c:pt idx="9062">
                  <c:v>44525.791699884183</c:v>
                </c:pt>
                <c:pt idx="9063">
                  <c:v>44525.793783634123</c:v>
                </c:pt>
                <c:pt idx="9064">
                  <c:v>44525.795866967521</c:v>
                </c:pt>
                <c:pt idx="9065">
                  <c:v>44525.797949895823</c:v>
                </c:pt>
                <c:pt idx="9066">
                  <c:v>44525.800033819447</c:v>
                </c:pt>
                <c:pt idx="9067">
                  <c:v>44525.802116620369</c:v>
                </c:pt>
                <c:pt idx="9068">
                  <c:v>44525.804199791673</c:v>
                </c:pt>
                <c:pt idx="9069">
                  <c:v>44525.806283981481</c:v>
                </c:pt>
                <c:pt idx="9070">
                  <c:v>44525.808366863428</c:v>
                </c:pt>
                <c:pt idx="9071">
                  <c:v>44525.810450069454</c:v>
                </c:pt>
                <c:pt idx="9072">
                  <c:v>44525.812533553239</c:v>
                </c:pt>
                <c:pt idx="9073">
                  <c:v>44525.814617060198</c:v>
                </c:pt>
                <c:pt idx="9074">
                  <c:v>44525.816700381947</c:v>
                </c:pt>
                <c:pt idx="9075">
                  <c:v>44525.818783564813</c:v>
                </c:pt>
                <c:pt idx="9076">
                  <c:v>44525.820866666647</c:v>
                </c:pt>
                <c:pt idx="9077">
                  <c:v>44525.822949699083</c:v>
                </c:pt>
                <c:pt idx="9078">
                  <c:v>44525.825033055553</c:v>
                </c:pt>
                <c:pt idx="9079">
                  <c:v>44525.827116585577</c:v>
                </c:pt>
                <c:pt idx="9080">
                  <c:v>44525.82920010417</c:v>
                </c:pt>
                <c:pt idx="9081">
                  <c:v>44525.831283495369</c:v>
                </c:pt>
                <c:pt idx="9082">
                  <c:v>44525.833366423612</c:v>
                </c:pt>
                <c:pt idx="9083">
                  <c:v>44525.835449907398</c:v>
                </c:pt>
                <c:pt idx="9084">
                  <c:v>44525.837533402781</c:v>
                </c:pt>
                <c:pt idx="9085">
                  <c:v>44525.839616712961</c:v>
                </c:pt>
                <c:pt idx="9086">
                  <c:v>44525.84169976852</c:v>
                </c:pt>
                <c:pt idx="9087">
                  <c:v>44525.843783159733</c:v>
                </c:pt>
                <c:pt idx="9088">
                  <c:v>44525.845866736112</c:v>
                </c:pt>
                <c:pt idx="9089">
                  <c:v>44525.84795010418</c:v>
                </c:pt>
                <c:pt idx="9090">
                  <c:v>44525.852116678238</c:v>
                </c:pt>
                <c:pt idx="9091">
                  <c:v>44525.854199861111</c:v>
                </c:pt>
                <c:pt idx="9092">
                  <c:v>44525.856283356501</c:v>
                </c:pt>
                <c:pt idx="9093">
                  <c:v>44525.858366608802</c:v>
                </c:pt>
                <c:pt idx="9094">
                  <c:v>44525.860450196757</c:v>
                </c:pt>
                <c:pt idx="9095">
                  <c:v>44525.862533333333</c:v>
                </c:pt>
                <c:pt idx="9096">
                  <c:v>44525.864617071762</c:v>
                </c:pt>
                <c:pt idx="9097">
                  <c:v>44525.866700023151</c:v>
                </c:pt>
                <c:pt idx="9098">
                  <c:v>44525.868783402781</c:v>
                </c:pt>
                <c:pt idx="9099">
                  <c:v>44525.870866446799</c:v>
                </c:pt>
                <c:pt idx="9100">
                  <c:v>44525.872949942132</c:v>
                </c:pt>
                <c:pt idx="9101">
                  <c:v>44525.875033368058</c:v>
                </c:pt>
                <c:pt idx="9102">
                  <c:v>44525.877116631927</c:v>
                </c:pt>
                <c:pt idx="9103">
                  <c:v>44525.879199884257</c:v>
                </c:pt>
                <c:pt idx="9104">
                  <c:v>44525.881283414361</c:v>
                </c:pt>
                <c:pt idx="9105">
                  <c:v>44525.883366759263</c:v>
                </c:pt>
                <c:pt idx="9106">
                  <c:v>44525.885450023146</c:v>
                </c:pt>
                <c:pt idx="9107">
                  <c:v>44525.88753310185</c:v>
                </c:pt>
                <c:pt idx="9108">
                  <c:v>44525.88961662037</c:v>
                </c:pt>
                <c:pt idx="9109">
                  <c:v>44525.891700219872</c:v>
                </c:pt>
                <c:pt idx="9110">
                  <c:v>44525.893783761458</c:v>
                </c:pt>
                <c:pt idx="9111">
                  <c:v>44525.895866666593</c:v>
                </c:pt>
                <c:pt idx="9112">
                  <c:v>44525.897949918981</c:v>
                </c:pt>
                <c:pt idx="9113">
                  <c:v>44525.900033182872</c:v>
                </c:pt>
                <c:pt idx="9114">
                  <c:v>44525.902116377321</c:v>
                </c:pt>
                <c:pt idx="9115">
                  <c:v>44525.904199652781</c:v>
                </c:pt>
                <c:pt idx="9116">
                  <c:v>44525.906283298609</c:v>
                </c:pt>
                <c:pt idx="9117">
                  <c:v>44525.908366585623</c:v>
                </c:pt>
                <c:pt idx="9118">
                  <c:v>44525.910449768518</c:v>
                </c:pt>
                <c:pt idx="9119">
                  <c:v>44525.912533148199</c:v>
                </c:pt>
                <c:pt idx="9120">
                  <c:v>44525.9146166551</c:v>
                </c:pt>
                <c:pt idx="9121">
                  <c:v>44525.916699791669</c:v>
                </c:pt>
                <c:pt idx="9122">
                  <c:v>44525.918783252317</c:v>
                </c:pt>
                <c:pt idx="9123">
                  <c:v>44525.92086662037</c:v>
                </c:pt>
                <c:pt idx="9124">
                  <c:v>44525.922949826389</c:v>
                </c:pt>
                <c:pt idx="9125">
                  <c:v>44525.925033217587</c:v>
                </c:pt>
                <c:pt idx="9126">
                  <c:v>44525.927116793981</c:v>
                </c:pt>
                <c:pt idx="9127">
                  <c:v>44525.929199918981</c:v>
                </c:pt>
                <c:pt idx="9128">
                  <c:v>44525.931283124999</c:v>
                </c:pt>
                <c:pt idx="9129">
                  <c:v>44525.935450127297</c:v>
                </c:pt>
                <c:pt idx="9130">
                  <c:v>44525.937533032411</c:v>
                </c:pt>
                <c:pt idx="9131">
                  <c:v>44525.939616574084</c:v>
                </c:pt>
                <c:pt idx="9132">
                  <c:v>44525.941700000003</c:v>
                </c:pt>
                <c:pt idx="9133">
                  <c:v>44525.943783240727</c:v>
                </c:pt>
                <c:pt idx="9134">
                  <c:v>44525.945867025461</c:v>
                </c:pt>
                <c:pt idx="9135">
                  <c:v>44525.947950277783</c:v>
                </c:pt>
                <c:pt idx="9136">
                  <c:v>44525.9500333912</c:v>
                </c:pt>
                <c:pt idx="9137">
                  <c:v>44525.952116608802</c:v>
                </c:pt>
                <c:pt idx="9138">
                  <c:v>44525.954200127322</c:v>
                </c:pt>
                <c:pt idx="9139">
                  <c:v>44525.956283067128</c:v>
                </c:pt>
                <c:pt idx="9140">
                  <c:v>44525.958366678242</c:v>
                </c:pt>
                <c:pt idx="9141">
                  <c:v>44525.960449768521</c:v>
                </c:pt>
                <c:pt idx="9142">
                  <c:v>44525.962533240738</c:v>
                </c:pt>
                <c:pt idx="9143">
                  <c:v>44525.964617013888</c:v>
                </c:pt>
                <c:pt idx="9144">
                  <c:v>44525.966699814817</c:v>
                </c:pt>
                <c:pt idx="9145">
                  <c:v>44525.968783310193</c:v>
                </c:pt>
                <c:pt idx="9146">
                  <c:v>44525.970866539363</c:v>
                </c:pt>
                <c:pt idx="9147">
                  <c:v>44525.972950069438</c:v>
                </c:pt>
                <c:pt idx="9148">
                  <c:v>44525.975033275463</c:v>
                </c:pt>
                <c:pt idx="9149">
                  <c:v>44525.977116539347</c:v>
                </c:pt>
                <c:pt idx="9150">
                  <c:v>44525.97920047454</c:v>
                </c:pt>
                <c:pt idx="9151">
                  <c:v>44525.981283530084</c:v>
                </c:pt>
                <c:pt idx="9152">
                  <c:v>44525.983366689798</c:v>
                </c:pt>
                <c:pt idx="9153">
                  <c:v>44525.985450069427</c:v>
                </c:pt>
                <c:pt idx="9154">
                  <c:v>44525.987533345004</c:v>
                </c:pt>
                <c:pt idx="9155">
                  <c:v>44525.989616631938</c:v>
                </c:pt>
                <c:pt idx="9156">
                  <c:v>44525.991699722217</c:v>
                </c:pt>
                <c:pt idx="9157">
                  <c:v>44525.993783356484</c:v>
                </c:pt>
                <c:pt idx="9158">
                  <c:v>44525.995866805562</c:v>
                </c:pt>
                <c:pt idx="9159">
                  <c:v>44525.997950266203</c:v>
                </c:pt>
                <c:pt idx="9160">
                  <c:v>44526.002116678239</c:v>
                </c:pt>
                <c:pt idx="9161">
                  <c:v>44526.004200162039</c:v>
                </c:pt>
                <c:pt idx="9162">
                  <c:v>44526.006283020841</c:v>
                </c:pt>
                <c:pt idx="9163">
                  <c:v>44526.008366585593</c:v>
                </c:pt>
                <c:pt idx="9164">
                  <c:v>44526.010449872687</c:v>
                </c:pt>
                <c:pt idx="9165">
                  <c:v>44526.014616585628</c:v>
                </c:pt>
                <c:pt idx="9166">
                  <c:v>44526.016700092601</c:v>
                </c:pt>
                <c:pt idx="9167">
                  <c:v>44526.018783206018</c:v>
                </c:pt>
                <c:pt idx="9168">
                  <c:v>44526.020866435189</c:v>
                </c:pt>
                <c:pt idx="9169">
                  <c:v>44526.022949942133</c:v>
                </c:pt>
                <c:pt idx="9170">
                  <c:v>44526.025033333317</c:v>
                </c:pt>
                <c:pt idx="9171">
                  <c:v>44526.029199907403</c:v>
                </c:pt>
                <c:pt idx="9172">
                  <c:v>44526.031283252312</c:v>
                </c:pt>
                <c:pt idx="9173">
                  <c:v>44526.033366631862</c:v>
                </c:pt>
                <c:pt idx="9174">
                  <c:v>44526.035449895833</c:v>
                </c:pt>
                <c:pt idx="9175">
                  <c:v>44526.037532905088</c:v>
                </c:pt>
                <c:pt idx="9176">
                  <c:v>44526.039616527778</c:v>
                </c:pt>
                <c:pt idx="9177">
                  <c:v>44526.041700069363</c:v>
                </c:pt>
                <c:pt idx="9178">
                  <c:v>44526.043783668967</c:v>
                </c:pt>
                <c:pt idx="9179">
                  <c:v>44526.04586662037</c:v>
                </c:pt>
                <c:pt idx="9180">
                  <c:v>44526.047949837957</c:v>
                </c:pt>
                <c:pt idx="9181">
                  <c:v>44526.050033194442</c:v>
                </c:pt>
                <c:pt idx="9182">
                  <c:v>44526.05211640046</c:v>
                </c:pt>
                <c:pt idx="9183">
                  <c:v>44526.054199722232</c:v>
                </c:pt>
                <c:pt idx="9184">
                  <c:v>44526.056283148202</c:v>
                </c:pt>
                <c:pt idx="9185">
                  <c:v>44526.058366550933</c:v>
                </c:pt>
                <c:pt idx="9186">
                  <c:v>44526.06044976852</c:v>
                </c:pt>
                <c:pt idx="9187">
                  <c:v>44526.062533032411</c:v>
                </c:pt>
                <c:pt idx="9188">
                  <c:v>44526.064616516203</c:v>
                </c:pt>
                <c:pt idx="9189">
                  <c:v>44526.066700370371</c:v>
                </c:pt>
                <c:pt idx="9190">
                  <c:v>44526.068783206021</c:v>
                </c:pt>
                <c:pt idx="9191">
                  <c:v>44526.072949953697</c:v>
                </c:pt>
                <c:pt idx="9192">
                  <c:v>44526.07503334491</c:v>
                </c:pt>
                <c:pt idx="9193">
                  <c:v>44526.077116678243</c:v>
                </c:pt>
                <c:pt idx="9194">
                  <c:v>44526.079199942127</c:v>
                </c:pt>
                <c:pt idx="9195">
                  <c:v>44526.081283506937</c:v>
                </c:pt>
                <c:pt idx="9196">
                  <c:v>44526.085450219907</c:v>
                </c:pt>
                <c:pt idx="9197">
                  <c:v>44526.087533333332</c:v>
                </c:pt>
                <c:pt idx="9198">
                  <c:v>44526.089616423611</c:v>
                </c:pt>
                <c:pt idx="9199">
                  <c:v>44526.091699895827</c:v>
                </c:pt>
                <c:pt idx="9200">
                  <c:v>44526.093783923519</c:v>
                </c:pt>
                <c:pt idx="9201">
                  <c:v>44526.097950162017</c:v>
                </c:pt>
                <c:pt idx="9202">
                  <c:v>44526.100033449082</c:v>
                </c:pt>
                <c:pt idx="9203">
                  <c:v>44526.102116655093</c:v>
                </c:pt>
                <c:pt idx="9204">
                  <c:v>44526.104199918998</c:v>
                </c:pt>
                <c:pt idx="9205">
                  <c:v>44526.10628310185</c:v>
                </c:pt>
                <c:pt idx="9206">
                  <c:v>44526.110449791653</c:v>
                </c:pt>
                <c:pt idx="9207">
                  <c:v>44526.112533368061</c:v>
                </c:pt>
                <c:pt idx="9208">
                  <c:v>44526.114616516214</c:v>
                </c:pt>
                <c:pt idx="9209">
                  <c:v>44526.118783275473</c:v>
                </c:pt>
                <c:pt idx="9210">
                  <c:v>44526.120866655066</c:v>
                </c:pt>
                <c:pt idx="9211">
                  <c:v>44526.122949976852</c:v>
                </c:pt>
                <c:pt idx="9212">
                  <c:v>44526.125033067117</c:v>
                </c:pt>
                <c:pt idx="9213">
                  <c:v>44526.127116701311</c:v>
                </c:pt>
                <c:pt idx="9214">
                  <c:v>44526.129199976851</c:v>
                </c:pt>
                <c:pt idx="9215">
                  <c:v>44526.133366932852</c:v>
                </c:pt>
                <c:pt idx="9216">
                  <c:v>44526.135450115653</c:v>
                </c:pt>
                <c:pt idx="9217">
                  <c:v>44526.139616261571</c:v>
                </c:pt>
                <c:pt idx="9218">
                  <c:v>44526.145866493061</c:v>
                </c:pt>
                <c:pt idx="9219">
                  <c:v>44526.147949930557</c:v>
                </c:pt>
                <c:pt idx="9220">
                  <c:v>44526.150033345002</c:v>
                </c:pt>
                <c:pt idx="9221">
                  <c:v>44526.152116724537</c:v>
                </c:pt>
                <c:pt idx="9222">
                  <c:v>44526.154200243058</c:v>
                </c:pt>
                <c:pt idx="9223">
                  <c:v>44526.156283171287</c:v>
                </c:pt>
                <c:pt idx="9224">
                  <c:v>44526.158366527779</c:v>
                </c:pt>
                <c:pt idx="9225">
                  <c:v>44526.160449641167</c:v>
                </c:pt>
                <c:pt idx="9226">
                  <c:v>44526.162533043978</c:v>
                </c:pt>
                <c:pt idx="9227">
                  <c:v>44526.164616574082</c:v>
                </c:pt>
                <c:pt idx="9228">
                  <c:v>44526.166700162023</c:v>
                </c:pt>
                <c:pt idx="9229">
                  <c:v>44526.168783333262</c:v>
                </c:pt>
                <c:pt idx="9230">
                  <c:v>44526.170866666653</c:v>
                </c:pt>
                <c:pt idx="9231">
                  <c:v>44526.172950034721</c:v>
                </c:pt>
                <c:pt idx="9232">
                  <c:v>44526.175033298612</c:v>
                </c:pt>
                <c:pt idx="9233">
                  <c:v>44526.177116574072</c:v>
                </c:pt>
                <c:pt idx="9234">
                  <c:v>44526.179200208331</c:v>
                </c:pt>
                <c:pt idx="9235">
                  <c:v>44526.181283680547</c:v>
                </c:pt>
                <c:pt idx="9236">
                  <c:v>44526.183366585567</c:v>
                </c:pt>
                <c:pt idx="9237">
                  <c:v>44526.185450219913</c:v>
                </c:pt>
                <c:pt idx="9238">
                  <c:v>44526.187533402779</c:v>
                </c:pt>
                <c:pt idx="9239">
                  <c:v>44526.18961671296</c:v>
                </c:pt>
                <c:pt idx="9240">
                  <c:v>44526.191699988427</c:v>
                </c:pt>
                <c:pt idx="9241">
                  <c:v>44526.193783379567</c:v>
                </c:pt>
                <c:pt idx="9242">
                  <c:v>44526.195866655013</c:v>
                </c:pt>
                <c:pt idx="9243">
                  <c:v>44526.197950011498</c:v>
                </c:pt>
                <c:pt idx="9244">
                  <c:v>44526.200033240741</c:v>
                </c:pt>
                <c:pt idx="9245">
                  <c:v>44526.20211677083</c:v>
                </c:pt>
                <c:pt idx="9246">
                  <c:v>44526.204199942127</c:v>
                </c:pt>
                <c:pt idx="9247">
                  <c:v>44526.2062833565</c:v>
                </c:pt>
                <c:pt idx="9248">
                  <c:v>44526.208366701307</c:v>
                </c:pt>
                <c:pt idx="9249">
                  <c:v>44526.210450266197</c:v>
                </c:pt>
                <c:pt idx="9250">
                  <c:v>44526.212533298611</c:v>
                </c:pt>
                <c:pt idx="9251">
                  <c:v>44526.216699965284</c:v>
                </c:pt>
                <c:pt idx="9252">
                  <c:v>44526.218783159733</c:v>
                </c:pt>
                <c:pt idx="9253">
                  <c:v>44526.222950266187</c:v>
                </c:pt>
                <c:pt idx="9254">
                  <c:v>44526.225033506933</c:v>
                </c:pt>
                <c:pt idx="9255">
                  <c:v>44526.227116180547</c:v>
                </c:pt>
                <c:pt idx="9256">
                  <c:v>44526.229199872672</c:v>
                </c:pt>
                <c:pt idx="9257">
                  <c:v>44526.231283020818</c:v>
                </c:pt>
                <c:pt idx="9258">
                  <c:v>44526.235449803142</c:v>
                </c:pt>
                <c:pt idx="9259">
                  <c:v>44526.23753327546</c:v>
                </c:pt>
                <c:pt idx="9260">
                  <c:v>44526.239617175932</c:v>
                </c:pt>
                <c:pt idx="9261">
                  <c:v>44526.241699606479</c:v>
                </c:pt>
                <c:pt idx="9262">
                  <c:v>44526.24378315964</c:v>
                </c:pt>
                <c:pt idx="9263">
                  <c:v>44526.245866365723</c:v>
                </c:pt>
                <c:pt idx="9264">
                  <c:v>44526.247949999997</c:v>
                </c:pt>
                <c:pt idx="9265">
                  <c:v>44526.250033564807</c:v>
                </c:pt>
                <c:pt idx="9266">
                  <c:v>44526.254200000003</c:v>
                </c:pt>
                <c:pt idx="9267">
                  <c:v>44526.256283622693</c:v>
                </c:pt>
                <c:pt idx="9268">
                  <c:v>44526.258366620372</c:v>
                </c:pt>
                <c:pt idx="9269">
                  <c:v>44526.260449942129</c:v>
                </c:pt>
                <c:pt idx="9270">
                  <c:v>44526.266699861073</c:v>
                </c:pt>
                <c:pt idx="9271">
                  <c:v>44526.268783668973</c:v>
                </c:pt>
                <c:pt idx="9272">
                  <c:v>44526.270866736108</c:v>
                </c:pt>
                <c:pt idx="9273">
                  <c:v>44526.272949965198</c:v>
                </c:pt>
                <c:pt idx="9274">
                  <c:v>44526.275033275473</c:v>
                </c:pt>
                <c:pt idx="9275">
                  <c:v>44526.277116458332</c:v>
                </c:pt>
                <c:pt idx="9276">
                  <c:v>44526.279200196761</c:v>
                </c:pt>
                <c:pt idx="9277">
                  <c:v>44526.281283460623</c:v>
                </c:pt>
                <c:pt idx="9278">
                  <c:v>44526.283366585572</c:v>
                </c:pt>
                <c:pt idx="9279">
                  <c:v>44526.285449780073</c:v>
                </c:pt>
                <c:pt idx="9280">
                  <c:v>44526.287533587973</c:v>
                </c:pt>
                <c:pt idx="9281">
                  <c:v>44526.289616574082</c:v>
                </c:pt>
                <c:pt idx="9282">
                  <c:v>44526.291700127193</c:v>
                </c:pt>
                <c:pt idx="9283">
                  <c:v>44526.293783078618</c:v>
                </c:pt>
                <c:pt idx="9284">
                  <c:v>44526.295866759167</c:v>
                </c:pt>
                <c:pt idx="9285">
                  <c:v>44526.297949965163</c:v>
                </c:pt>
                <c:pt idx="9286">
                  <c:v>44526.300033321757</c:v>
                </c:pt>
                <c:pt idx="9287">
                  <c:v>44526.302116643521</c:v>
                </c:pt>
                <c:pt idx="9288">
                  <c:v>44526.304199976861</c:v>
                </c:pt>
                <c:pt idx="9289">
                  <c:v>44526.306283402781</c:v>
                </c:pt>
                <c:pt idx="9290">
                  <c:v>44526.308366516198</c:v>
                </c:pt>
                <c:pt idx="9291">
                  <c:v>44526.310449618053</c:v>
                </c:pt>
                <c:pt idx="9292">
                  <c:v>44526.312533298697</c:v>
                </c:pt>
                <c:pt idx="9293">
                  <c:v>44526.314616470001</c:v>
                </c:pt>
                <c:pt idx="9294">
                  <c:v>44526.316699953713</c:v>
                </c:pt>
                <c:pt idx="9295">
                  <c:v>44526.320867048613</c:v>
                </c:pt>
                <c:pt idx="9296">
                  <c:v>44526.322949918998</c:v>
                </c:pt>
                <c:pt idx="9297">
                  <c:v>44526.325033287038</c:v>
                </c:pt>
                <c:pt idx="9298">
                  <c:v>44526.327116307868</c:v>
                </c:pt>
                <c:pt idx="9299">
                  <c:v>44526.329199884247</c:v>
                </c:pt>
                <c:pt idx="9300">
                  <c:v>44526.331283240739</c:v>
                </c:pt>
                <c:pt idx="9301">
                  <c:v>44526.333366770843</c:v>
                </c:pt>
                <c:pt idx="9302">
                  <c:v>44526.335450335617</c:v>
                </c:pt>
                <c:pt idx="9303">
                  <c:v>44526.337533807869</c:v>
                </c:pt>
                <c:pt idx="9304">
                  <c:v>44526.339616712961</c:v>
                </c:pt>
                <c:pt idx="9305">
                  <c:v>44526.341700023127</c:v>
                </c:pt>
                <c:pt idx="9306">
                  <c:v>44526.34378314815</c:v>
                </c:pt>
                <c:pt idx="9307">
                  <c:v>44526.345866655087</c:v>
                </c:pt>
                <c:pt idx="9308">
                  <c:v>44526.347949722222</c:v>
                </c:pt>
                <c:pt idx="9309">
                  <c:v>44526.350033310198</c:v>
                </c:pt>
                <c:pt idx="9310">
                  <c:v>44526.352116585651</c:v>
                </c:pt>
                <c:pt idx="9311">
                  <c:v>44526.354200150461</c:v>
                </c:pt>
                <c:pt idx="9312">
                  <c:v>44526.356283240741</c:v>
                </c:pt>
                <c:pt idx="9313">
                  <c:v>44526.358366655099</c:v>
                </c:pt>
                <c:pt idx="9314">
                  <c:v>44526.360449861073</c:v>
                </c:pt>
                <c:pt idx="9315">
                  <c:v>44526.362533425941</c:v>
                </c:pt>
                <c:pt idx="9316">
                  <c:v>44526.364616493061</c:v>
                </c:pt>
                <c:pt idx="9317">
                  <c:v>44526.366699953702</c:v>
                </c:pt>
                <c:pt idx="9318">
                  <c:v>44526.368783333317</c:v>
                </c:pt>
                <c:pt idx="9319">
                  <c:v>44526.370867407408</c:v>
                </c:pt>
                <c:pt idx="9320">
                  <c:v>44526.372950289362</c:v>
                </c:pt>
                <c:pt idx="9321">
                  <c:v>44526.3750334375</c:v>
                </c:pt>
                <c:pt idx="9322">
                  <c:v>44526.377116689822</c:v>
                </c:pt>
                <c:pt idx="9323">
                  <c:v>44526.381283159732</c:v>
                </c:pt>
                <c:pt idx="9324">
                  <c:v>44526.383366493057</c:v>
                </c:pt>
                <c:pt idx="9325">
                  <c:v>44526.387533368063</c:v>
                </c:pt>
                <c:pt idx="9326">
                  <c:v>44526.389616782413</c:v>
                </c:pt>
                <c:pt idx="9327">
                  <c:v>44526.391699907414</c:v>
                </c:pt>
                <c:pt idx="9328">
                  <c:v>44526.393783738349</c:v>
                </c:pt>
                <c:pt idx="9329">
                  <c:v>44526.395866643521</c:v>
                </c:pt>
                <c:pt idx="9330">
                  <c:v>44526.397949768521</c:v>
                </c:pt>
                <c:pt idx="9331">
                  <c:v>44526.400033171303</c:v>
                </c:pt>
                <c:pt idx="9332">
                  <c:v>44526.402116805562</c:v>
                </c:pt>
                <c:pt idx="9333">
                  <c:v>44526.404199895842</c:v>
                </c:pt>
                <c:pt idx="9334">
                  <c:v>44526.406283240751</c:v>
                </c:pt>
                <c:pt idx="9335">
                  <c:v>44526.410450081021</c:v>
                </c:pt>
                <c:pt idx="9336">
                  <c:v>44526.412533194503</c:v>
                </c:pt>
                <c:pt idx="9337">
                  <c:v>44526.414616643531</c:v>
                </c:pt>
                <c:pt idx="9338">
                  <c:v>44526.416699768532</c:v>
                </c:pt>
                <c:pt idx="9339">
                  <c:v>44526.418783310182</c:v>
                </c:pt>
                <c:pt idx="9340">
                  <c:v>44526.420866562483</c:v>
                </c:pt>
                <c:pt idx="9341">
                  <c:v>44526.422950081003</c:v>
                </c:pt>
                <c:pt idx="9342">
                  <c:v>44526.425033344909</c:v>
                </c:pt>
                <c:pt idx="9343">
                  <c:v>44526.427116782397</c:v>
                </c:pt>
                <c:pt idx="9344">
                  <c:v>44526.429199849539</c:v>
                </c:pt>
                <c:pt idx="9345">
                  <c:v>44526.431283206017</c:v>
                </c:pt>
                <c:pt idx="9346">
                  <c:v>44526.433366747668</c:v>
                </c:pt>
                <c:pt idx="9347">
                  <c:v>44526.435450196761</c:v>
                </c:pt>
                <c:pt idx="9348">
                  <c:v>44526.437533634256</c:v>
                </c:pt>
                <c:pt idx="9349">
                  <c:v>44526.439616631927</c:v>
                </c:pt>
                <c:pt idx="9350">
                  <c:v>44526.441700046293</c:v>
                </c:pt>
                <c:pt idx="9351">
                  <c:v>44526.443783125003</c:v>
                </c:pt>
                <c:pt idx="9352">
                  <c:v>44526.447949895832</c:v>
                </c:pt>
                <c:pt idx="9353">
                  <c:v>44526.450033495399</c:v>
                </c:pt>
                <c:pt idx="9354">
                  <c:v>44526.452116550929</c:v>
                </c:pt>
                <c:pt idx="9355">
                  <c:v>44526.454199745371</c:v>
                </c:pt>
                <c:pt idx="9356">
                  <c:v>44526.456283298612</c:v>
                </c:pt>
                <c:pt idx="9357">
                  <c:v>44526.458366701387</c:v>
                </c:pt>
                <c:pt idx="9358">
                  <c:v>44526.460450011567</c:v>
                </c:pt>
                <c:pt idx="9359">
                  <c:v>44526.462532962963</c:v>
                </c:pt>
                <c:pt idx="9360">
                  <c:v>44526.46461664352</c:v>
                </c:pt>
                <c:pt idx="9361">
                  <c:v>44526.466699976852</c:v>
                </c:pt>
                <c:pt idx="9362">
                  <c:v>44526.468783182871</c:v>
                </c:pt>
                <c:pt idx="9363">
                  <c:v>44526.470866759257</c:v>
                </c:pt>
                <c:pt idx="9364">
                  <c:v>44526.472950196759</c:v>
                </c:pt>
                <c:pt idx="9365">
                  <c:v>44526.475033333343</c:v>
                </c:pt>
                <c:pt idx="9366">
                  <c:v>44526.477116782407</c:v>
                </c:pt>
                <c:pt idx="9367">
                  <c:v>44526.479200115733</c:v>
                </c:pt>
                <c:pt idx="9368">
                  <c:v>44526.481283425928</c:v>
                </c:pt>
                <c:pt idx="9369">
                  <c:v>44526.483366493063</c:v>
                </c:pt>
                <c:pt idx="9370">
                  <c:v>44526.485450023138</c:v>
                </c:pt>
                <c:pt idx="9371">
                  <c:v>44526.487533229199</c:v>
                </c:pt>
                <c:pt idx="9372">
                  <c:v>44526.489616574072</c:v>
                </c:pt>
                <c:pt idx="9373">
                  <c:v>44526.491699814796</c:v>
                </c:pt>
                <c:pt idx="9374">
                  <c:v>44526.493783009173</c:v>
                </c:pt>
                <c:pt idx="9375">
                  <c:v>44526.495866736113</c:v>
                </c:pt>
                <c:pt idx="9376">
                  <c:v>44526.497950115663</c:v>
                </c:pt>
                <c:pt idx="9377">
                  <c:v>44526.500033275472</c:v>
                </c:pt>
                <c:pt idx="9378">
                  <c:v>44526.50211671296</c:v>
                </c:pt>
                <c:pt idx="9379">
                  <c:v>44526.504199884257</c:v>
                </c:pt>
                <c:pt idx="9380">
                  <c:v>44526.506283136572</c:v>
                </c:pt>
                <c:pt idx="9381">
                  <c:v>44526.508366620372</c:v>
                </c:pt>
                <c:pt idx="9382">
                  <c:v>44526.510449976849</c:v>
                </c:pt>
                <c:pt idx="9383">
                  <c:v>44526.512533252331</c:v>
                </c:pt>
                <c:pt idx="9384">
                  <c:v>44526.5146165162</c:v>
                </c:pt>
                <c:pt idx="9385">
                  <c:v>44526.516700173597</c:v>
                </c:pt>
                <c:pt idx="9386">
                  <c:v>44526.5187834838</c:v>
                </c:pt>
                <c:pt idx="9387">
                  <c:v>44526.520867106483</c:v>
                </c:pt>
                <c:pt idx="9388">
                  <c:v>44526.522949687504</c:v>
                </c:pt>
                <c:pt idx="9389">
                  <c:v>44526.525033344908</c:v>
                </c:pt>
                <c:pt idx="9390">
                  <c:v>44526.527116388897</c:v>
                </c:pt>
                <c:pt idx="9391">
                  <c:v>44526.529200080993</c:v>
                </c:pt>
                <c:pt idx="9392">
                  <c:v>44526.533366469906</c:v>
                </c:pt>
                <c:pt idx="9393">
                  <c:v>44526.53544994213</c:v>
                </c:pt>
                <c:pt idx="9394">
                  <c:v>44526.537533703697</c:v>
                </c:pt>
                <c:pt idx="9395">
                  <c:v>44526.539616307869</c:v>
                </c:pt>
                <c:pt idx="9396">
                  <c:v>44526.541699791647</c:v>
                </c:pt>
                <c:pt idx="9397">
                  <c:v>44526.54378349537</c:v>
                </c:pt>
                <c:pt idx="9398">
                  <c:v>44526.545866597233</c:v>
                </c:pt>
                <c:pt idx="9399">
                  <c:v>44526.547949988431</c:v>
                </c:pt>
                <c:pt idx="9400">
                  <c:v>44526.550033634259</c:v>
                </c:pt>
                <c:pt idx="9401">
                  <c:v>44526.552117083331</c:v>
                </c:pt>
                <c:pt idx="9402">
                  <c:v>44526.554199861108</c:v>
                </c:pt>
                <c:pt idx="9403">
                  <c:v>44526.556283460654</c:v>
                </c:pt>
                <c:pt idx="9404">
                  <c:v>44526.558366701393</c:v>
                </c:pt>
                <c:pt idx="9405">
                  <c:v>44526.560450185178</c:v>
                </c:pt>
                <c:pt idx="9406">
                  <c:v>44526.56253304398</c:v>
                </c:pt>
                <c:pt idx="9407">
                  <c:v>44526.56461671296</c:v>
                </c:pt>
                <c:pt idx="9408">
                  <c:v>44526.566700011492</c:v>
                </c:pt>
                <c:pt idx="9409">
                  <c:v>44526.568783414346</c:v>
                </c:pt>
                <c:pt idx="9410">
                  <c:v>44526.570866643517</c:v>
                </c:pt>
                <c:pt idx="9411">
                  <c:v>44526.572949768517</c:v>
                </c:pt>
                <c:pt idx="9412">
                  <c:v>44526.575033182868</c:v>
                </c:pt>
                <c:pt idx="9413">
                  <c:v>44526.577116423607</c:v>
                </c:pt>
                <c:pt idx="9414">
                  <c:v>44526.579199768523</c:v>
                </c:pt>
                <c:pt idx="9415">
                  <c:v>44526.581283252322</c:v>
                </c:pt>
                <c:pt idx="9416">
                  <c:v>44526.583366666593</c:v>
                </c:pt>
                <c:pt idx="9417">
                  <c:v>44526.585449803177</c:v>
                </c:pt>
                <c:pt idx="9418">
                  <c:v>44526.587533229198</c:v>
                </c:pt>
                <c:pt idx="9419">
                  <c:v>44526.589616412042</c:v>
                </c:pt>
                <c:pt idx="9420">
                  <c:v>44526.591699756937</c:v>
                </c:pt>
                <c:pt idx="9421">
                  <c:v>44526.593783136574</c:v>
                </c:pt>
                <c:pt idx="9422">
                  <c:v>44526.595866597178</c:v>
                </c:pt>
                <c:pt idx="9423">
                  <c:v>44526.597949953633</c:v>
                </c:pt>
                <c:pt idx="9424">
                  <c:v>44526.600033275463</c:v>
                </c:pt>
                <c:pt idx="9425">
                  <c:v>44526.602116932867</c:v>
                </c:pt>
                <c:pt idx="9426">
                  <c:v>44526.604200023146</c:v>
                </c:pt>
                <c:pt idx="9427">
                  <c:v>44526.60628334491</c:v>
                </c:pt>
                <c:pt idx="9428">
                  <c:v>44526.608366423607</c:v>
                </c:pt>
                <c:pt idx="9429">
                  <c:v>44526.610450057873</c:v>
                </c:pt>
                <c:pt idx="9430">
                  <c:v>44526.612533217602</c:v>
                </c:pt>
                <c:pt idx="9431">
                  <c:v>44526.61461650463</c:v>
                </c:pt>
                <c:pt idx="9432">
                  <c:v>44526.616699861108</c:v>
                </c:pt>
                <c:pt idx="9433">
                  <c:v>44526.618783668979</c:v>
                </c:pt>
                <c:pt idx="9434">
                  <c:v>44526.620866666592</c:v>
                </c:pt>
                <c:pt idx="9435">
                  <c:v>44526.622950080993</c:v>
                </c:pt>
                <c:pt idx="9436">
                  <c:v>44526.625033159733</c:v>
                </c:pt>
                <c:pt idx="9437">
                  <c:v>44526.627117037016</c:v>
                </c:pt>
                <c:pt idx="9438">
                  <c:v>44526.629200115662</c:v>
                </c:pt>
                <c:pt idx="9439">
                  <c:v>44526.631283194452</c:v>
                </c:pt>
                <c:pt idx="9440">
                  <c:v>44526.633366539259</c:v>
                </c:pt>
                <c:pt idx="9441">
                  <c:v>44526.635450208327</c:v>
                </c:pt>
                <c:pt idx="9442">
                  <c:v>44526.63753320602</c:v>
                </c:pt>
                <c:pt idx="9443">
                  <c:v>44526.639616539353</c:v>
                </c:pt>
                <c:pt idx="9444">
                  <c:v>44526.641699918982</c:v>
                </c:pt>
                <c:pt idx="9445">
                  <c:v>44526.643783587882</c:v>
                </c:pt>
                <c:pt idx="9446">
                  <c:v>44526.647950335617</c:v>
                </c:pt>
                <c:pt idx="9447">
                  <c:v>44526.650033449099</c:v>
                </c:pt>
                <c:pt idx="9448">
                  <c:v>44526.652116631943</c:v>
                </c:pt>
                <c:pt idx="9449">
                  <c:v>44526.654199745368</c:v>
                </c:pt>
                <c:pt idx="9450">
                  <c:v>44526.656283009259</c:v>
                </c:pt>
                <c:pt idx="9451">
                  <c:v>44526.658366597221</c:v>
                </c:pt>
                <c:pt idx="9452">
                  <c:v>44526.660450162017</c:v>
                </c:pt>
                <c:pt idx="9453">
                  <c:v>44526.664616793983</c:v>
                </c:pt>
                <c:pt idx="9454">
                  <c:v>44526.666700080983</c:v>
                </c:pt>
                <c:pt idx="9455">
                  <c:v>44526.668783263813</c:v>
                </c:pt>
                <c:pt idx="9456">
                  <c:v>44526.670866875</c:v>
                </c:pt>
                <c:pt idx="9457">
                  <c:v>44526.672950173597</c:v>
                </c:pt>
                <c:pt idx="9458">
                  <c:v>44526.677116678227</c:v>
                </c:pt>
                <c:pt idx="9459">
                  <c:v>44526.679199884253</c:v>
                </c:pt>
                <c:pt idx="9460">
                  <c:v>44526.681283703627</c:v>
                </c:pt>
                <c:pt idx="9461">
                  <c:v>44526.683366631863</c:v>
                </c:pt>
                <c:pt idx="9462">
                  <c:v>44526.685450138888</c:v>
                </c:pt>
                <c:pt idx="9463">
                  <c:v>44526.6875333102</c:v>
                </c:pt>
                <c:pt idx="9464">
                  <c:v>44526.689616504627</c:v>
                </c:pt>
                <c:pt idx="9465">
                  <c:v>44526.691699768497</c:v>
                </c:pt>
                <c:pt idx="9466">
                  <c:v>44526.693783634139</c:v>
                </c:pt>
                <c:pt idx="9467">
                  <c:v>44526.695866793983</c:v>
                </c:pt>
                <c:pt idx="9468">
                  <c:v>44526.697950219903</c:v>
                </c:pt>
                <c:pt idx="9469">
                  <c:v>44526.700033541652</c:v>
                </c:pt>
                <c:pt idx="9470">
                  <c:v>44526.702116805558</c:v>
                </c:pt>
                <c:pt idx="9471">
                  <c:v>44526.704200173597</c:v>
                </c:pt>
                <c:pt idx="9472">
                  <c:v>44526.706283043983</c:v>
                </c:pt>
                <c:pt idx="9473">
                  <c:v>44526.708366493061</c:v>
                </c:pt>
                <c:pt idx="9474">
                  <c:v>44526.712533402781</c:v>
                </c:pt>
                <c:pt idx="9475">
                  <c:v>44526.71669976852</c:v>
                </c:pt>
                <c:pt idx="9476">
                  <c:v>44526.718783460623</c:v>
                </c:pt>
                <c:pt idx="9477">
                  <c:v>44526.720866504576</c:v>
                </c:pt>
                <c:pt idx="9478">
                  <c:v>44526.722949837953</c:v>
                </c:pt>
                <c:pt idx="9479">
                  <c:v>44526.727117002272</c:v>
                </c:pt>
                <c:pt idx="9480">
                  <c:v>44526.729200046277</c:v>
                </c:pt>
                <c:pt idx="9481">
                  <c:v>44526.731283738423</c:v>
                </c:pt>
                <c:pt idx="9482">
                  <c:v>44526.733366562403</c:v>
                </c:pt>
                <c:pt idx="9483">
                  <c:v>44526.735450057873</c:v>
                </c:pt>
                <c:pt idx="9484">
                  <c:v>44526.737533182873</c:v>
                </c:pt>
                <c:pt idx="9485">
                  <c:v>44526.739616365718</c:v>
                </c:pt>
                <c:pt idx="9486">
                  <c:v>44526.74170003464</c:v>
                </c:pt>
                <c:pt idx="9487">
                  <c:v>44526.743783356484</c:v>
                </c:pt>
                <c:pt idx="9488">
                  <c:v>44526.745866805562</c:v>
                </c:pt>
                <c:pt idx="9489">
                  <c:v>44526.747950046287</c:v>
                </c:pt>
                <c:pt idx="9490">
                  <c:v>44526.750033252312</c:v>
                </c:pt>
                <c:pt idx="9491">
                  <c:v>44526.7521165625</c:v>
                </c:pt>
                <c:pt idx="9492">
                  <c:v>44526.754199803217</c:v>
                </c:pt>
                <c:pt idx="9493">
                  <c:v>44526.756283125003</c:v>
                </c:pt>
                <c:pt idx="9494">
                  <c:v>44526.758366608803</c:v>
                </c:pt>
                <c:pt idx="9495">
                  <c:v>44526.760450219903</c:v>
                </c:pt>
                <c:pt idx="9496">
                  <c:v>44526.762533263893</c:v>
                </c:pt>
                <c:pt idx="9497">
                  <c:v>44526.764616562483</c:v>
                </c:pt>
                <c:pt idx="9498">
                  <c:v>44526.766700092587</c:v>
                </c:pt>
                <c:pt idx="9499">
                  <c:v>44526.768783159641</c:v>
                </c:pt>
                <c:pt idx="9500">
                  <c:v>44526.772950057872</c:v>
                </c:pt>
                <c:pt idx="9501">
                  <c:v>44526.775033310187</c:v>
                </c:pt>
                <c:pt idx="9502">
                  <c:v>44526.777116527774</c:v>
                </c:pt>
                <c:pt idx="9503">
                  <c:v>44526.779200046287</c:v>
                </c:pt>
                <c:pt idx="9504">
                  <c:v>44526.78128371518</c:v>
                </c:pt>
                <c:pt idx="9505">
                  <c:v>44526.783366643504</c:v>
                </c:pt>
                <c:pt idx="9506">
                  <c:v>44526.785449988427</c:v>
                </c:pt>
                <c:pt idx="9507">
                  <c:v>44526.787533506948</c:v>
                </c:pt>
                <c:pt idx="9508">
                  <c:v>44526.789616388902</c:v>
                </c:pt>
                <c:pt idx="9509">
                  <c:v>44526.793783529953</c:v>
                </c:pt>
                <c:pt idx="9510">
                  <c:v>44526.795866736073</c:v>
                </c:pt>
                <c:pt idx="9511">
                  <c:v>44526.797950219872</c:v>
                </c:pt>
                <c:pt idx="9512">
                  <c:v>44526.800033402782</c:v>
                </c:pt>
                <c:pt idx="9513">
                  <c:v>44526.80211715278</c:v>
                </c:pt>
                <c:pt idx="9514">
                  <c:v>44526.806283136582</c:v>
                </c:pt>
                <c:pt idx="9515">
                  <c:v>44526.808366712961</c:v>
                </c:pt>
                <c:pt idx="9516">
                  <c:v>44526.810450289362</c:v>
                </c:pt>
                <c:pt idx="9517">
                  <c:v>44526.812533240802</c:v>
                </c:pt>
                <c:pt idx="9518">
                  <c:v>44526.814616527779</c:v>
                </c:pt>
                <c:pt idx="9519">
                  <c:v>44526.816700081021</c:v>
                </c:pt>
                <c:pt idx="9520">
                  <c:v>44526.818783298608</c:v>
                </c:pt>
                <c:pt idx="9521">
                  <c:v>44526.82086644676</c:v>
                </c:pt>
                <c:pt idx="9522">
                  <c:v>44526.822950173613</c:v>
                </c:pt>
                <c:pt idx="9523">
                  <c:v>44526.825033194451</c:v>
                </c:pt>
                <c:pt idx="9524">
                  <c:v>44526.827117106499</c:v>
                </c:pt>
                <c:pt idx="9525">
                  <c:v>44526.831283240739</c:v>
                </c:pt>
                <c:pt idx="9526">
                  <c:v>44526.833367094907</c:v>
                </c:pt>
                <c:pt idx="9527">
                  <c:v>44526.835449826387</c:v>
                </c:pt>
                <c:pt idx="9528">
                  <c:v>44526.837533622682</c:v>
                </c:pt>
                <c:pt idx="9529">
                  <c:v>44526.839616319441</c:v>
                </c:pt>
                <c:pt idx="9530">
                  <c:v>44526.841699930563</c:v>
                </c:pt>
                <c:pt idx="9531">
                  <c:v>44526.843783622673</c:v>
                </c:pt>
                <c:pt idx="9532">
                  <c:v>44526.845866736112</c:v>
                </c:pt>
                <c:pt idx="9533">
                  <c:v>44526.84795059028</c:v>
                </c:pt>
                <c:pt idx="9534">
                  <c:v>44526.850033564813</c:v>
                </c:pt>
                <c:pt idx="9535">
                  <c:v>44526.852116493101</c:v>
                </c:pt>
                <c:pt idx="9536">
                  <c:v>44526.854199918998</c:v>
                </c:pt>
                <c:pt idx="9537">
                  <c:v>44526.856283240741</c:v>
                </c:pt>
                <c:pt idx="9538">
                  <c:v>44526.85836648148</c:v>
                </c:pt>
                <c:pt idx="9539">
                  <c:v>44526.860449907414</c:v>
                </c:pt>
                <c:pt idx="9540">
                  <c:v>44526.862533263899</c:v>
                </c:pt>
                <c:pt idx="9541">
                  <c:v>44526.864616874998</c:v>
                </c:pt>
                <c:pt idx="9542">
                  <c:v>44526.866699918981</c:v>
                </c:pt>
                <c:pt idx="9543">
                  <c:v>44526.868783287027</c:v>
                </c:pt>
                <c:pt idx="9544">
                  <c:v>44526.870866759258</c:v>
                </c:pt>
                <c:pt idx="9545">
                  <c:v>44526.872949884259</c:v>
                </c:pt>
                <c:pt idx="9546">
                  <c:v>44526.875033101853</c:v>
                </c:pt>
                <c:pt idx="9547">
                  <c:v>44526.877116678239</c:v>
                </c:pt>
                <c:pt idx="9548">
                  <c:v>44526.879200381947</c:v>
                </c:pt>
                <c:pt idx="9549">
                  <c:v>44526.881283449082</c:v>
                </c:pt>
                <c:pt idx="9550">
                  <c:v>44526.883366631933</c:v>
                </c:pt>
                <c:pt idx="9551">
                  <c:v>44526.885450057867</c:v>
                </c:pt>
                <c:pt idx="9552">
                  <c:v>44526.887533321758</c:v>
                </c:pt>
                <c:pt idx="9553">
                  <c:v>44526.891699988431</c:v>
                </c:pt>
                <c:pt idx="9554">
                  <c:v>44526.893783587882</c:v>
                </c:pt>
                <c:pt idx="9555">
                  <c:v>44526.895866770843</c:v>
                </c:pt>
                <c:pt idx="9556">
                  <c:v>44526.897949861028</c:v>
                </c:pt>
                <c:pt idx="9557">
                  <c:v>44526.900033483798</c:v>
                </c:pt>
                <c:pt idx="9558">
                  <c:v>44526.902116631943</c:v>
                </c:pt>
                <c:pt idx="9559">
                  <c:v>44526.904199745368</c:v>
                </c:pt>
                <c:pt idx="9560">
                  <c:v>44526.906283483797</c:v>
                </c:pt>
                <c:pt idx="9561">
                  <c:v>44526.90836681713</c:v>
                </c:pt>
                <c:pt idx="9562">
                  <c:v>44526.910450254632</c:v>
                </c:pt>
                <c:pt idx="9563">
                  <c:v>44526.912533703711</c:v>
                </c:pt>
                <c:pt idx="9564">
                  <c:v>44526.914616620372</c:v>
                </c:pt>
                <c:pt idx="9565">
                  <c:v>44526.91669998844</c:v>
                </c:pt>
                <c:pt idx="9566">
                  <c:v>44526.918783148161</c:v>
                </c:pt>
                <c:pt idx="9567">
                  <c:v>44526.920866701374</c:v>
                </c:pt>
                <c:pt idx="9568">
                  <c:v>44526.922950162043</c:v>
                </c:pt>
                <c:pt idx="9569">
                  <c:v>44526.925033576394</c:v>
                </c:pt>
                <c:pt idx="9570">
                  <c:v>44526.927117037027</c:v>
                </c:pt>
                <c:pt idx="9571">
                  <c:v>44526.929200069433</c:v>
                </c:pt>
                <c:pt idx="9572">
                  <c:v>44526.931283368052</c:v>
                </c:pt>
                <c:pt idx="9573">
                  <c:v>44526.933366620353</c:v>
                </c:pt>
                <c:pt idx="9574">
                  <c:v>44526.935449988428</c:v>
                </c:pt>
                <c:pt idx="9575">
                  <c:v>44526.937533032411</c:v>
                </c:pt>
                <c:pt idx="9576">
                  <c:v>44526.939616678239</c:v>
                </c:pt>
                <c:pt idx="9577">
                  <c:v>44526.941700069423</c:v>
                </c:pt>
                <c:pt idx="9578">
                  <c:v>44526.943783287017</c:v>
                </c:pt>
                <c:pt idx="9579">
                  <c:v>44526.945867118062</c:v>
                </c:pt>
                <c:pt idx="9580">
                  <c:v>44526.947950069443</c:v>
                </c:pt>
                <c:pt idx="9581">
                  <c:v>44526.950033460649</c:v>
                </c:pt>
                <c:pt idx="9582">
                  <c:v>44526.952116539353</c:v>
                </c:pt>
                <c:pt idx="9583">
                  <c:v>44526.954200011583</c:v>
                </c:pt>
                <c:pt idx="9584">
                  <c:v>44526.956283495398</c:v>
                </c:pt>
                <c:pt idx="9585">
                  <c:v>44526.958366643521</c:v>
                </c:pt>
                <c:pt idx="9586">
                  <c:v>44526.960450833263</c:v>
                </c:pt>
                <c:pt idx="9587">
                  <c:v>44526.962533402781</c:v>
                </c:pt>
                <c:pt idx="9588">
                  <c:v>44526.964616874997</c:v>
                </c:pt>
                <c:pt idx="9589">
                  <c:v>44526.968783344913</c:v>
                </c:pt>
                <c:pt idx="9590">
                  <c:v>44526.970867048622</c:v>
                </c:pt>
                <c:pt idx="9591">
                  <c:v>44526.972950150463</c:v>
                </c:pt>
                <c:pt idx="9592">
                  <c:v>44526.977116747687</c:v>
                </c:pt>
                <c:pt idx="9593">
                  <c:v>44526.979200115733</c:v>
                </c:pt>
                <c:pt idx="9594">
                  <c:v>44526.981283437497</c:v>
                </c:pt>
                <c:pt idx="9595">
                  <c:v>44526.98336677083</c:v>
                </c:pt>
                <c:pt idx="9596">
                  <c:v>44526.985450011583</c:v>
                </c:pt>
                <c:pt idx="9597">
                  <c:v>44526.987533506952</c:v>
                </c:pt>
                <c:pt idx="9598">
                  <c:v>44526.989616550927</c:v>
                </c:pt>
                <c:pt idx="9599">
                  <c:v>44526.991700057792</c:v>
                </c:pt>
                <c:pt idx="9600">
                  <c:v>44526.993783472222</c:v>
                </c:pt>
                <c:pt idx="9601">
                  <c:v>44526.99586653927</c:v>
                </c:pt>
                <c:pt idx="9602">
                  <c:v>44526.997950104167</c:v>
                </c:pt>
                <c:pt idx="9603">
                  <c:v>44527.002116516203</c:v>
                </c:pt>
                <c:pt idx="9604">
                  <c:v>44527.004199976851</c:v>
                </c:pt>
                <c:pt idx="9605">
                  <c:v>44527.006283206021</c:v>
                </c:pt>
                <c:pt idx="9606">
                  <c:v>44527.008367025461</c:v>
                </c:pt>
                <c:pt idx="9607">
                  <c:v>44527.010450115733</c:v>
                </c:pt>
                <c:pt idx="9608">
                  <c:v>44527.012533229201</c:v>
                </c:pt>
                <c:pt idx="9609">
                  <c:v>44527.016700069427</c:v>
                </c:pt>
                <c:pt idx="9610">
                  <c:v>44527.018783402782</c:v>
                </c:pt>
                <c:pt idx="9611">
                  <c:v>44527.020866666593</c:v>
                </c:pt>
                <c:pt idx="9612">
                  <c:v>44527.022950104169</c:v>
                </c:pt>
                <c:pt idx="9613">
                  <c:v>44527.025033182872</c:v>
                </c:pt>
                <c:pt idx="9614">
                  <c:v>44527.027117048608</c:v>
                </c:pt>
                <c:pt idx="9615">
                  <c:v>44527.033366886571</c:v>
                </c:pt>
                <c:pt idx="9616">
                  <c:v>44527.03544996518</c:v>
                </c:pt>
                <c:pt idx="9617">
                  <c:v>44527.037533402778</c:v>
                </c:pt>
                <c:pt idx="9618">
                  <c:v>44527.039616712973</c:v>
                </c:pt>
                <c:pt idx="9619">
                  <c:v>44527.041700266192</c:v>
                </c:pt>
                <c:pt idx="9620">
                  <c:v>44527.043783807872</c:v>
                </c:pt>
                <c:pt idx="9621">
                  <c:v>44527.045866898152</c:v>
                </c:pt>
                <c:pt idx="9622">
                  <c:v>44527.04795</c:v>
                </c:pt>
                <c:pt idx="9623">
                  <c:v>44527.050033229199</c:v>
                </c:pt>
                <c:pt idx="9624">
                  <c:v>44527.052116481478</c:v>
                </c:pt>
                <c:pt idx="9625">
                  <c:v>44527.054199999999</c:v>
                </c:pt>
                <c:pt idx="9626">
                  <c:v>44527.056283784732</c:v>
                </c:pt>
                <c:pt idx="9627">
                  <c:v>44527.058366689816</c:v>
                </c:pt>
                <c:pt idx="9628">
                  <c:v>44527.060450162033</c:v>
                </c:pt>
                <c:pt idx="9629">
                  <c:v>44527.062533449098</c:v>
                </c:pt>
                <c:pt idx="9630">
                  <c:v>44527.06461666667</c:v>
                </c:pt>
                <c:pt idx="9631">
                  <c:v>44527.066700231473</c:v>
                </c:pt>
                <c:pt idx="9632">
                  <c:v>44527.068783333263</c:v>
                </c:pt>
                <c:pt idx="9633">
                  <c:v>44527.070866944443</c:v>
                </c:pt>
                <c:pt idx="9634">
                  <c:v>44527.072950000002</c:v>
                </c:pt>
                <c:pt idx="9635">
                  <c:v>44527.075034131944</c:v>
                </c:pt>
                <c:pt idx="9636">
                  <c:v>44527.077116597233</c:v>
                </c:pt>
                <c:pt idx="9637">
                  <c:v>44527.079200138898</c:v>
                </c:pt>
                <c:pt idx="9638">
                  <c:v>44527.083366909697</c:v>
                </c:pt>
                <c:pt idx="9639">
                  <c:v>44527.087533148202</c:v>
                </c:pt>
                <c:pt idx="9640">
                  <c:v>44527.089616620367</c:v>
                </c:pt>
                <c:pt idx="9641">
                  <c:v>44527.09170005779</c:v>
                </c:pt>
                <c:pt idx="9642">
                  <c:v>44527.09586695602</c:v>
                </c:pt>
                <c:pt idx="9643">
                  <c:v>44527.097949722192</c:v>
                </c:pt>
                <c:pt idx="9644">
                  <c:v>44527.100033287039</c:v>
                </c:pt>
                <c:pt idx="9645">
                  <c:v>44527.102116643517</c:v>
                </c:pt>
                <c:pt idx="9646">
                  <c:v>44527.104199907408</c:v>
                </c:pt>
                <c:pt idx="9647">
                  <c:v>44527.106283657413</c:v>
                </c:pt>
                <c:pt idx="9648">
                  <c:v>44527.10836672454</c:v>
                </c:pt>
                <c:pt idx="9649">
                  <c:v>44527.110450046297</c:v>
                </c:pt>
                <c:pt idx="9650">
                  <c:v>44527.112533587962</c:v>
                </c:pt>
                <c:pt idx="9651">
                  <c:v>44527.114616493061</c:v>
                </c:pt>
                <c:pt idx="9652">
                  <c:v>44527.116700358798</c:v>
                </c:pt>
                <c:pt idx="9653">
                  <c:v>44527.118783298611</c:v>
                </c:pt>
                <c:pt idx="9654">
                  <c:v>44527.120866585567</c:v>
                </c:pt>
                <c:pt idx="9655">
                  <c:v>44527.122950069417</c:v>
                </c:pt>
                <c:pt idx="9656">
                  <c:v>44527.125033854158</c:v>
                </c:pt>
                <c:pt idx="9657">
                  <c:v>44527.127116608783</c:v>
                </c:pt>
                <c:pt idx="9658">
                  <c:v>44527.129200185183</c:v>
                </c:pt>
                <c:pt idx="9659">
                  <c:v>44527.133366736103</c:v>
                </c:pt>
                <c:pt idx="9660">
                  <c:v>44527.135450208327</c:v>
                </c:pt>
                <c:pt idx="9661">
                  <c:v>44527.137533437497</c:v>
                </c:pt>
                <c:pt idx="9662">
                  <c:v>44527.139616759247</c:v>
                </c:pt>
                <c:pt idx="9663">
                  <c:v>44527.141700057873</c:v>
                </c:pt>
                <c:pt idx="9664">
                  <c:v>44527.143783506923</c:v>
                </c:pt>
                <c:pt idx="9665">
                  <c:v>44527.145866481478</c:v>
                </c:pt>
                <c:pt idx="9666">
                  <c:v>44527.147949664322</c:v>
                </c:pt>
                <c:pt idx="9667">
                  <c:v>44527.150033136582</c:v>
                </c:pt>
                <c:pt idx="9668">
                  <c:v>44527.152116724537</c:v>
                </c:pt>
                <c:pt idx="9669">
                  <c:v>44527.154199965284</c:v>
                </c:pt>
                <c:pt idx="9670">
                  <c:v>44527.156283321761</c:v>
                </c:pt>
                <c:pt idx="9671">
                  <c:v>44527.158367002317</c:v>
                </c:pt>
                <c:pt idx="9672">
                  <c:v>44527.160450590272</c:v>
                </c:pt>
                <c:pt idx="9673">
                  <c:v>44527.162533275463</c:v>
                </c:pt>
                <c:pt idx="9674">
                  <c:v>44527.164616932867</c:v>
                </c:pt>
                <c:pt idx="9675">
                  <c:v>44527.166699976849</c:v>
                </c:pt>
                <c:pt idx="9676">
                  <c:v>44527.168783182853</c:v>
                </c:pt>
                <c:pt idx="9677">
                  <c:v>44527.170866793982</c:v>
                </c:pt>
                <c:pt idx="9678">
                  <c:v>44527.172950208333</c:v>
                </c:pt>
                <c:pt idx="9679">
                  <c:v>44527.175033368061</c:v>
                </c:pt>
                <c:pt idx="9680">
                  <c:v>44527.177116782397</c:v>
                </c:pt>
                <c:pt idx="9681">
                  <c:v>44527.179199988423</c:v>
                </c:pt>
                <c:pt idx="9682">
                  <c:v>44527.181283437501</c:v>
                </c:pt>
                <c:pt idx="9683">
                  <c:v>44527.183366597223</c:v>
                </c:pt>
                <c:pt idx="9684">
                  <c:v>44527.18544976852</c:v>
                </c:pt>
                <c:pt idx="9685">
                  <c:v>44527.187533229182</c:v>
                </c:pt>
                <c:pt idx="9686">
                  <c:v>44527.189617118063</c:v>
                </c:pt>
                <c:pt idx="9687">
                  <c:v>44527.191700023061</c:v>
                </c:pt>
                <c:pt idx="9688">
                  <c:v>44527.19378379621</c:v>
                </c:pt>
                <c:pt idx="9689">
                  <c:v>44527.195866666581</c:v>
                </c:pt>
                <c:pt idx="9690">
                  <c:v>44527.197950080983</c:v>
                </c:pt>
                <c:pt idx="9691">
                  <c:v>44527.200033240741</c:v>
                </c:pt>
                <c:pt idx="9692">
                  <c:v>44527.202116655077</c:v>
                </c:pt>
                <c:pt idx="9693">
                  <c:v>44527.20420015046</c:v>
                </c:pt>
                <c:pt idx="9694">
                  <c:v>44527.206283472231</c:v>
                </c:pt>
                <c:pt idx="9695">
                  <c:v>44527.208366678227</c:v>
                </c:pt>
                <c:pt idx="9696">
                  <c:v>44527.210449976861</c:v>
                </c:pt>
                <c:pt idx="9697">
                  <c:v>44527.212533368052</c:v>
                </c:pt>
                <c:pt idx="9698">
                  <c:v>44527.214616527781</c:v>
                </c:pt>
                <c:pt idx="9699">
                  <c:v>44527.216700092598</c:v>
                </c:pt>
                <c:pt idx="9700">
                  <c:v>44527.220866828713</c:v>
                </c:pt>
                <c:pt idx="9701">
                  <c:v>44527.222950046293</c:v>
                </c:pt>
                <c:pt idx="9702">
                  <c:v>44527.225033275463</c:v>
                </c:pt>
                <c:pt idx="9703">
                  <c:v>44527.227116712893</c:v>
                </c:pt>
                <c:pt idx="9704">
                  <c:v>44527.229200046277</c:v>
                </c:pt>
                <c:pt idx="9705">
                  <c:v>44527.231283356479</c:v>
                </c:pt>
                <c:pt idx="9706">
                  <c:v>44527.233366597167</c:v>
                </c:pt>
                <c:pt idx="9707">
                  <c:v>44527.235450069362</c:v>
                </c:pt>
                <c:pt idx="9708">
                  <c:v>44527.237533449072</c:v>
                </c:pt>
                <c:pt idx="9709">
                  <c:v>44527.239616655083</c:v>
                </c:pt>
                <c:pt idx="9710">
                  <c:v>44527.241700115606</c:v>
                </c:pt>
                <c:pt idx="9711">
                  <c:v>44527.243783402773</c:v>
                </c:pt>
                <c:pt idx="9712">
                  <c:v>44527.245866516183</c:v>
                </c:pt>
                <c:pt idx="9713">
                  <c:v>44527.247949872683</c:v>
                </c:pt>
                <c:pt idx="9714">
                  <c:v>44527.25003328704</c:v>
                </c:pt>
                <c:pt idx="9715">
                  <c:v>44527.252116550932</c:v>
                </c:pt>
                <c:pt idx="9716">
                  <c:v>44527.2542000463</c:v>
                </c:pt>
                <c:pt idx="9717">
                  <c:v>44527.256283333343</c:v>
                </c:pt>
                <c:pt idx="9718">
                  <c:v>44527.258366481481</c:v>
                </c:pt>
                <c:pt idx="9719">
                  <c:v>44527.260449768502</c:v>
                </c:pt>
                <c:pt idx="9720">
                  <c:v>44527.262533067129</c:v>
                </c:pt>
                <c:pt idx="9721">
                  <c:v>44527.264616643522</c:v>
                </c:pt>
                <c:pt idx="9722">
                  <c:v>44527.266699942127</c:v>
                </c:pt>
                <c:pt idx="9723">
                  <c:v>44527.268783229163</c:v>
                </c:pt>
                <c:pt idx="9724">
                  <c:v>44527.270866712963</c:v>
                </c:pt>
                <c:pt idx="9725">
                  <c:v>44527.272949953673</c:v>
                </c:pt>
                <c:pt idx="9726">
                  <c:v>44527.275033657403</c:v>
                </c:pt>
                <c:pt idx="9727">
                  <c:v>44527.277116782403</c:v>
                </c:pt>
                <c:pt idx="9728">
                  <c:v>44527.279200185178</c:v>
                </c:pt>
                <c:pt idx="9729">
                  <c:v>44527.281283518503</c:v>
                </c:pt>
                <c:pt idx="9730">
                  <c:v>44527.283366678217</c:v>
                </c:pt>
                <c:pt idx="9731">
                  <c:v>44527.287533229181</c:v>
                </c:pt>
                <c:pt idx="9732">
                  <c:v>44527.291699953617</c:v>
                </c:pt>
                <c:pt idx="9733">
                  <c:v>44527.293783090172</c:v>
                </c:pt>
                <c:pt idx="9734">
                  <c:v>44527.295866550849</c:v>
                </c:pt>
                <c:pt idx="9735">
                  <c:v>44527.297949756918</c:v>
                </c:pt>
                <c:pt idx="9736">
                  <c:v>44527.300033287043</c:v>
                </c:pt>
                <c:pt idx="9737">
                  <c:v>44527.302116620369</c:v>
                </c:pt>
                <c:pt idx="9738">
                  <c:v>44527.304200069448</c:v>
                </c:pt>
                <c:pt idx="9739">
                  <c:v>44527.306283518519</c:v>
                </c:pt>
                <c:pt idx="9740">
                  <c:v>44527.308366770842</c:v>
                </c:pt>
                <c:pt idx="9741">
                  <c:v>44527.310449907411</c:v>
                </c:pt>
                <c:pt idx="9742">
                  <c:v>44527.312533124998</c:v>
                </c:pt>
                <c:pt idx="9743">
                  <c:v>44527.314617013901</c:v>
                </c:pt>
                <c:pt idx="9744">
                  <c:v>44527.316700208343</c:v>
                </c:pt>
                <c:pt idx="9745">
                  <c:v>44527.318783368057</c:v>
                </c:pt>
                <c:pt idx="9746">
                  <c:v>44527.320866817128</c:v>
                </c:pt>
                <c:pt idx="9747">
                  <c:v>44527.32295021991</c:v>
                </c:pt>
                <c:pt idx="9748">
                  <c:v>44527.325033310182</c:v>
                </c:pt>
                <c:pt idx="9749">
                  <c:v>44527.327116458342</c:v>
                </c:pt>
                <c:pt idx="9750">
                  <c:v>44527.329200034721</c:v>
                </c:pt>
                <c:pt idx="9751">
                  <c:v>44527.331283310188</c:v>
                </c:pt>
                <c:pt idx="9752">
                  <c:v>44527.333366643521</c:v>
                </c:pt>
                <c:pt idx="9753">
                  <c:v>44527.335449988423</c:v>
                </c:pt>
                <c:pt idx="9754">
                  <c:v>44527.337533402781</c:v>
                </c:pt>
                <c:pt idx="9755">
                  <c:v>44527.339616712961</c:v>
                </c:pt>
                <c:pt idx="9756">
                  <c:v>44527.341700138888</c:v>
                </c:pt>
                <c:pt idx="9757">
                  <c:v>44527.343783379627</c:v>
                </c:pt>
                <c:pt idx="9758">
                  <c:v>44527.345866400472</c:v>
                </c:pt>
                <c:pt idx="9759">
                  <c:v>44527.347950034731</c:v>
                </c:pt>
                <c:pt idx="9760">
                  <c:v>44527.350033518531</c:v>
                </c:pt>
                <c:pt idx="9761">
                  <c:v>44527.352117129631</c:v>
                </c:pt>
                <c:pt idx="9762">
                  <c:v>44527.354199953712</c:v>
                </c:pt>
                <c:pt idx="9763">
                  <c:v>44527.356283148198</c:v>
                </c:pt>
                <c:pt idx="9764">
                  <c:v>44527.358366805558</c:v>
                </c:pt>
                <c:pt idx="9765">
                  <c:v>44527.360449768523</c:v>
                </c:pt>
                <c:pt idx="9766">
                  <c:v>44527.362533043983</c:v>
                </c:pt>
                <c:pt idx="9767">
                  <c:v>44527.364616458341</c:v>
                </c:pt>
                <c:pt idx="9768">
                  <c:v>44527.366700300932</c:v>
                </c:pt>
                <c:pt idx="9769">
                  <c:v>44527.368783321763</c:v>
                </c:pt>
                <c:pt idx="9770">
                  <c:v>44527.370867083337</c:v>
                </c:pt>
                <c:pt idx="9771">
                  <c:v>44527.3729498264</c:v>
                </c:pt>
                <c:pt idx="9772">
                  <c:v>44527.375033321761</c:v>
                </c:pt>
                <c:pt idx="9773">
                  <c:v>44527.379200069438</c:v>
                </c:pt>
                <c:pt idx="9774">
                  <c:v>44527.381283344912</c:v>
                </c:pt>
                <c:pt idx="9775">
                  <c:v>44527.383366620372</c:v>
                </c:pt>
                <c:pt idx="9776">
                  <c:v>44527.385449918998</c:v>
                </c:pt>
                <c:pt idx="9777">
                  <c:v>44527.3875333912</c:v>
                </c:pt>
                <c:pt idx="9778">
                  <c:v>44527.389617083332</c:v>
                </c:pt>
                <c:pt idx="9779">
                  <c:v>44527.391699988431</c:v>
                </c:pt>
                <c:pt idx="9780">
                  <c:v>44527.393783449072</c:v>
                </c:pt>
                <c:pt idx="9781">
                  <c:v>44527.395866712963</c:v>
                </c:pt>
                <c:pt idx="9782">
                  <c:v>44527.397950150473</c:v>
                </c:pt>
                <c:pt idx="9783">
                  <c:v>44527.400033472222</c:v>
                </c:pt>
                <c:pt idx="9784">
                  <c:v>44527.402116701393</c:v>
                </c:pt>
                <c:pt idx="9785">
                  <c:v>44527.404199930563</c:v>
                </c:pt>
                <c:pt idx="9786">
                  <c:v>44527.406283240751</c:v>
                </c:pt>
                <c:pt idx="9787">
                  <c:v>44527.408366400472</c:v>
                </c:pt>
                <c:pt idx="9788">
                  <c:v>44527.410450243056</c:v>
                </c:pt>
                <c:pt idx="9789">
                  <c:v>44527.412533275499</c:v>
                </c:pt>
                <c:pt idx="9790">
                  <c:v>44527.414616446797</c:v>
                </c:pt>
                <c:pt idx="9791">
                  <c:v>44527.41669998844</c:v>
                </c:pt>
                <c:pt idx="9792">
                  <c:v>44527.418783217603</c:v>
                </c:pt>
                <c:pt idx="9793">
                  <c:v>44527.420866759247</c:v>
                </c:pt>
                <c:pt idx="9794">
                  <c:v>44527.422950231477</c:v>
                </c:pt>
                <c:pt idx="9795">
                  <c:v>44527.425033182873</c:v>
                </c:pt>
                <c:pt idx="9796">
                  <c:v>44527.427116608793</c:v>
                </c:pt>
                <c:pt idx="9797">
                  <c:v>44527.429200069433</c:v>
                </c:pt>
                <c:pt idx="9798">
                  <c:v>44527.431283842598</c:v>
                </c:pt>
                <c:pt idx="9799">
                  <c:v>44527.433366990743</c:v>
                </c:pt>
                <c:pt idx="9800">
                  <c:v>44527.435449872683</c:v>
                </c:pt>
                <c:pt idx="9801">
                  <c:v>44527.437533391203</c:v>
                </c:pt>
                <c:pt idx="9802">
                  <c:v>44527.43961695602</c:v>
                </c:pt>
                <c:pt idx="9803">
                  <c:v>44527.441699872688</c:v>
                </c:pt>
                <c:pt idx="9804">
                  <c:v>44527.443783564733</c:v>
                </c:pt>
                <c:pt idx="9805">
                  <c:v>44527.445866875001</c:v>
                </c:pt>
                <c:pt idx="9806">
                  <c:v>44527.447949988433</c:v>
                </c:pt>
                <c:pt idx="9807">
                  <c:v>44527.450033310182</c:v>
                </c:pt>
                <c:pt idx="9808">
                  <c:v>44527.452116689812</c:v>
                </c:pt>
                <c:pt idx="9809">
                  <c:v>44527.45420025463</c:v>
                </c:pt>
                <c:pt idx="9810">
                  <c:v>44527.456283402782</c:v>
                </c:pt>
                <c:pt idx="9811">
                  <c:v>44527.458366666673</c:v>
                </c:pt>
                <c:pt idx="9812">
                  <c:v>44527.460449780083</c:v>
                </c:pt>
                <c:pt idx="9813">
                  <c:v>44527.462533472222</c:v>
                </c:pt>
                <c:pt idx="9814">
                  <c:v>44527.464616620367</c:v>
                </c:pt>
                <c:pt idx="9815">
                  <c:v>44527.4666999537</c:v>
                </c:pt>
                <c:pt idx="9816">
                  <c:v>44527.468783368058</c:v>
                </c:pt>
                <c:pt idx="9817">
                  <c:v>44527.470866944452</c:v>
                </c:pt>
                <c:pt idx="9818">
                  <c:v>44527.472950057869</c:v>
                </c:pt>
                <c:pt idx="9819">
                  <c:v>44527.475033344912</c:v>
                </c:pt>
                <c:pt idx="9820">
                  <c:v>44527.477116712973</c:v>
                </c:pt>
                <c:pt idx="9821">
                  <c:v>44527.479200115733</c:v>
                </c:pt>
                <c:pt idx="9822">
                  <c:v>44527.481283680558</c:v>
                </c:pt>
                <c:pt idx="9823">
                  <c:v>44527.483366875</c:v>
                </c:pt>
                <c:pt idx="9824">
                  <c:v>44527.485449861073</c:v>
                </c:pt>
                <c:pt idx="9825">
                  <c:v>44527.48753372686</c:v>
                </c:pt>
                <c:pt idx="9826">
                  <c:v>44527.4896166088</c:v>
                </c:pt>
                <c:pt idx="9827">
                  <c:v>44527.491700011473</c:v>
                </c:pt>
                <c:pt idx="9828">
                  <c:v>44527.493783437472</c:v>
                </c:pt>
                <c:pt idx="9829">
                  <c:v>44527.495866516183</c:v>
                </c:pt>
                <c:pt idx="9830">
                  <c:v>44527.497950104167</c:v>
                </c:pt>
                <c:pt idx="9831">
                  <c:v>44527.500033229182</c:v>
                </c:pt>
                <c:pt idx="9832">
                  <c:v>44527.502116539363</c:v>
                </c:pt>
                <c:pt idx="9833">
                  <c:v>44527.5042004977</c:v>
                </c:pt>
                <c:pt idx="9834">
                  <c:v>44527.506283194452</c:v>
                </c:pt>
                <c:pt idx="9835">
                  <c:v>44527.508366828712</c:v>
                </c:pt>
                <c:pt idx="9836">
                  <c:v>44527.510450150461</c:v>
                </c:pt>
                <c:pt idx="9837">
                  <c:v>44527.51253315973</c:v>
                </c:pt>
                <c:pt idx="9838">
                  <c:v>44527.5146165162</c:v>
                </c:pt>
                <c:pt idx="9839">
                  <c:v>44527.51670015046</c:v>
                </c:pt>
                <c:pt idx="9840">
                  <c:v>44527.518783240739</c:v>
                </c:pt>
                <c:pt idx="9841">
                  <c:v>44527.520866979168</c:v>
                </c:pt>
                <c:pt idx="9842">
                  <c:v>44527.522949999999</c:v>
                </c:pt>
                <c:pt idx="9843">
                  <c:v>44527.525033148151</c:v>
                </c:pt>
                <c:pt idx="9844">
                  <c:v>44527.527116712947</c:v>
                </c:pt>
                <c:pt idx="9845">
                  <c:v>44527.529199884193</c:v>
                </c:pt>
                <c:pt idx="9846">
                  <c:v>44527.531283321747</c:v>
                </c:pt>
                <c:pt idx="9847">
                  <c:v>44527.533366481483</c:v>
                </c:pt>
                <c:pt idx="9848">
                  <c:v>44527.53544994213</c:v>
                </c:pt>
                <c:pt idx="9849">
                  <c:v>44527.539616412039</c:v>
                </c:pt>
                <c:pt idx="9850">
                  <c:v>44527.541699930553</c:v>
                </c:pt>
                <c:pt idx="9851">
                  <c:v>44527.543783124987</c:v>
                </c:pt>
                <c:pt idx="9852">
                  <c:v>44527.545866828703</c:v>
                </c:pt>
                <c:pt idx="9853">
                  <c:v>44527.547950046297</c:v>
                </c:pt>
                <c:pt idx="9854">
                  <c:v>44527.552116620369</c:v>
                </c:pt>
                <c:pt idx="9855">
                  <c:v>44527.554200335653</c:v>
                </c:pt>
                <c:pt idx="9856">
                  <c:v>44527.556283460654</c:v>
                </c:pt>
                <c:pt idx="9857">
                  <c:v>44527.558366585617</c:v>
                </c:pt>
                <c:pt idx="9858">
                  <c:v>44527.560449837947</c:v>
                </c:pt>
                <c:pt idx="9859">
                  <c:v>44527.562533379627</c:v>
                </c:pt>
                <c:pt idx="9860">
                  <c:v>44527.564616932868</c:v>
                </c:pt>
                <c:pt idx="9861">
                  <c:v>44527.566700046293</c:v>
                </c:pt>
                <c:pt idx="9862">
                  <c:v>44527.568783356481</c:v>
                </c:pt>
                <c:pt idx="9863">
                  <c:v>44527.570867013877</c:v>
                </c:pt>
                <c:pt idx="9864">
                  <c:v>44527.572949953697</c:v>
                </c:pt>
                <c:pt idx="9865">
                  <c:v>44527.575033379631</c:v>
                </c:pt>
                <c:pt idx="9866">
                  <c:v>44527.577116585577</c:v>
                </c:pt>
                <c:pt idx="9867">
                  <c:v>44527.58128327546</c:v>
                </c:pt>
                <c:pt idx="9868">
                  <c:v>44527.583366666593</c:v>
                </c:pt>
                <c:pt idx="9869">
                  <c:v>44527.585450104169</c:v>
                </c:pt>
                <c:pt idx="9870">
                  <c:v>44527.587533321763</c:v>
                </c:pt>
                <c:pt idx="9871">
                  <c:v>44527.589616597223</c:v>
                </c:pt>
                <c:pt idx="9872">
                  <c:v>44527.591699884193</c:v>
                </c:pt>
                <c:pt idx="9873">
                  <c:v>44527.595866898148</c:v>
                </c:pt>
                <c:pt idx="9874">
                  <c:v>44527.597950104173</c:v>
                </c:pt>
                <c:pt idx="9875">
                  <c:v>44527.600033368057</c:v>
                </c:pt>
                <c:pt idx="9876">
                  <c:v>44527.602116793983</c:v>
                </c:pt>
                <c:pt idx="9877">
                  <c:v>44527.604199837973</c:v>
                </c:pt>
                <c:pt idx="9878">
                  <c:v>44527.606282986111</c:v>
                </c:pt>
                <c:pt idx="9879">
                  <c:v>44527.608366712957</c:v>
                </c:pt>
                <c:pt idx="9880">
                  <c:v>44527.610449687483</c:v>
                </c:pt>
                <c:pt idx="9881">
                  <c:v>44527.612533333333</c:v>
                </c:pt>
                <c:pt idx="9882">
                  <c:v>44527.614616712963</c:v>
                </c:pt>
                <c:pt idx="9883">
                  <c:v>44527.616699780097</c:v>
                </c:pt>
                <c:pt idx="9884">
                  <c:v>44527.618783645827</c:v>
                </c:pt>
                <c:pt idx="9885">
                  <c:v>44527.620866550933</c:v>
                </c:pt>
                <c:pt idx="9886">
                  <c:v>44527.622950173587</c:v>
                </c:pt>
                <c:pt idx="9887">
                  <c:v>44527.625033206023</c:v>
                </c:pt>
                <c:pt idx="9888">
                  <c:v>44527.629200208343</c:v>
                </c:pt>
                <c:pt idx="9889">
                  <c:v>44527.631283680523</c:v>
                </c:pt>
                <c:pt idx="9890">
                  <c:v>44527.633366620292</c:v>
                </c:pt>
                <c:pt idx="9891">
                  <c:v>44527.635450289323</c:v>
                </c:pt>
                <c:pt idx="9892">
                  <c:v>44527.637533657413</c:v>
                </c:pt>
                <c:pt idx="9893">
                  <c:v>44527.639616608787</c:v>
                </c:pt>
                <c:pt idx="9894">
                  <c:v>44527.641699837957</c:v>
                </c:pt>
                <c:pt idx="9895">
                  <c:v>44527.643783252242</c:v>
                </c:pt>
                <c:pt idx="9896">
                  <c:v>44527.645866793981</c:v>
                </c:pt>
                <c:pt idx="9897">
                  <c:v>44527.647949907398</c:v>
                </c:pt>
                <c:pt idx="9898">
                  <c:v>44527.650033333332</c:v>
                </c:pt>
                <c:pt idx="9899">
                  <c:v>44527.65211667824</c:v>
                </c:pt>
                <c:pt idx="9900">
                  <c:v>44527.654200104182</c:v>
                </c:pt>
                <c:pt idx="9901">
                  <c:v>44527.656283124998</c:v>
                </c:pt>
                <c:pt idx="9902">
                  <c:v>44527.660449699077</c:v>
                </c:pt>
                <c:pt idx="9903">
                  <c:v>44527.662533576389</c:v>
                </c:pt>
                <c:pt idx="9904">
                  <c:v>44527.664616782407</c:v>
                </c:pt>
                <c:pt idx="9905">
                  <c:v>44527.666699803223</c:v>
                </c:pt>
                <c:pt idx="9906">
                  <c:v>44527.668783634173</c:v>
                </c:pt>
                <c:pt idx="9907">
                  <c:v>44527.670866666653</c:v>
                </c:pt>
                <c:pt idx="9908">
                  <c:v>44527.672949953703</c:v>
                </c:pt>
                <c:pt idx="9909">
                  <c:v>44527.67503309028</c:v>
                </c:pt>
                <c:pt idx="9910">
                  <c:v>44527.677116921273</c:v>
                </c:pt>
                <c:pt idx="9911">
                  <c:v>44527.679200046303</c:v>
                </c:pt>
                <c:pt idx="9912">
                  <c:v>44527.681283194448</c:v>
                </c:pt>
                <c:pt idx="9913">
                  <c:v>44527.68336693287</c:v>
                </c:pt>
                <c:pt idx="9914">
                  <c:v>44527.685450266203</c:v>
                </c:pt>
                <c:pt idx="9915">
                  <c:v>44527.687533229182</c:v>
                </c:pt>
                <c:pt idx="9916">
                  <c:v>44527.691699826377</c:v>
                </c:pt>
                <c:pt idx="9917">
                  <c:v>44527.695866585549</c:v>
                </c:pt>
                <c:pt idx="9918">
                  <c:v>44527.697950173577</c:v>
                </c:pt>
                <c:pt idx="9919">
                  <c:v>44527.700033240741</c:v>
                </c:pt>
                <c:pt idx="9920">
                  <c:v>44527.702116608787</c:v>
                </c:pt>
                <c:pt idx="9921">
                  <c:v>44527.704200277782</c:v>
                </c:pt>
                <c:pt idx="9922">
                  <c:v>44527.7062834838</c:v>
                </c:pt>
                <c:pt idx="9923">
                  <c:v>44527.712533252321</c:v>
                </c:pt>
                <c:pt idx="9924">
                  <c:v>44527.7146172801</c:v>
                </c:pt>
                <c:pt idx="9925">
                  <c:v>44527.716699918979</c:v>
                </c:pt>
                <c:pt idx="9926">
                  <c:v>44527.718783275457</c:v>
                </c:pt>
                <c:pt idx="9927">
                  <c:v>44527.72086656242</c:v>
                </c:pt>
                <c:pt idx="9928">
                  <c:v>44527.722950000003</c:v>
                </c:pt>
                <c:pt idx="9929">
                  <c:v>44527.725033043978</c:v>
                </c:pt>
                <c:pt idx="9930">
                  <c:v>44527.727116585549</c:v>
                </c:pt>
                <c:pt idx="9931">
                  <c:v>44527.729200092603</c:v>
                </c:pt>
                <c:pt idx="9932">
                  <c:v>44527.731283287023</c:v>
                </c:pt>
                <c:pt idx="9933">
                  <c:v>44527.733367175933</c:v>
                </c:pt>
                <c:pt idx="9934">
                  <c:v>44527.735449826367</c:v>
                </c:pt>
                <c:pt idx="9935">
                  <c:v>44527.737533229163</c:v>
                </c:pt>
                <c:pt idx="9936">
                  <c:v>44527.739616805557</c:v>
                </c:pt>
                <c:pt idx="9937">
                  <c:v>44527.741699699072</c:v>
                </c:pt>
                <c:pt idx="9938">
                  <c:v>44527.743783310107</c:v>
                </c:pt>
                <c:pt idx="9939">
                  <c:v>44527.745866956022</c:v>
                </c:pt>
                <c:pt idx="9940">
                  <c:v>44527.747950150457</c:v>
                </c:pt>
                <c:pt idx="9941">
                  <c:v>44527.752116539363</c:v>
                </c:pt>
                <c:pt idx="9942">
                  <c:v>44527.754199722222</c:v>
                </c:pt>
                <c:pt idx="9943">
                  <c:v>44527.756283171293</c:v>
                </c:pt>
                <c:pt idx="9944">
                  <c:v>44527.758366562477</c:v>
                </c:pt>
                <c:pt idx="9945">
                  <c:v>44527.760450266192</c:v>
                </c:pt>
                <c:pt idx="9946">
                  <c:v>44527.76253320602</c:v>
                </c:pt>
                <c:pt idx="9947">
                  <c:v>44527.764616597233</c:v>
                </c:pt>
                <c:pt idx="9948">
                  <c:v>44527.766700439803</c:v>
                </c:pt>
                <c:pt idx="9949">
                  <c:v>44527.768783148153</c:v>
                </c:pt>
                <c:pt idx="9950">
                  <c:v>44527.770866655083</c:v>
                </c:pt>
                <c:pt idx="9951">
                  <c:v>44527.772949722217</c:v>
                </c:pt>
                <c:pt idx="9952">
                  <c:v>44527.775033148151</c:v>
                </c:pt>
                <c:pt idx="9953">
                  <c:v>44527.777116817117</c:v>
                </c:pt>
                <c:pt idx="9954">
                  <c:v>44527.779199895827</c:v>
                </c:pt>
                <c:pt idx="9955">
                  <c:v>44527.781283275457</c:v>
                </c:pt>
                <c:pt idx="9956">
                  <c:v>44527.783366527699</c:v>
                </c:pt>
                <c:pt idx="9957">
                  <c:v>44527.785449837953</c:v>
                </c:pt>
                <c:pt idx="9958">
                  <c:v>44527.787533275463</c:v>
                </c:pt>
                <c:pt idx="9959">
                  <c:v>44527.789616458344</c:v>
                </c:pt>
                <c:pt idx="9960">
                  <c:v>44527.791700069312</c:v>
                </c:pt>
                <c:pt idx="9961">
                  <c:v>44527.795866655011</c:v>
                </c:pt>
                <c:pt idx="9962">
                  <c:v>44527.800033310203</c:v>
                </c:pt>
                <c:pt idx="9963">
                  <c:v>44527.8021166088</c:v>
                </c:pt>
                <c:pt idx="9964">
                  <c:v>44527.80420015048</c:v>
                </c:pt>
                <c:pt idx="9965">
                  <c:v>44527.806283310201</c:v>
                </c:pt>
                <c:pt idx="9966">
                  <c:v>44527.808366747682</c:v>
                </c:pt>
                <c:pt idx="9967">
                  <c:v>44527.81045020833</c:v>
                </c:pt>
                <c:pt idx="9968">
                  <c:v>44527.812533715281</c:v>
                </c:pt>
                <c:pt idx="9969">
                  <c:v>44527.814616863427</c:v>
                </c:pt>
                <c:pt idx="9970">
                  <c:v>44527.816700196759</c:v>
                </c:pt>
                <c:pt idx="9971">
                  <c:v>44527.818783229181</c:v>
                </c:pt>
                <c:pt idx="9972">
                  <c:v>44527.820866655093</c:v>
                </c:pt>
                <c:pt idx="9973">
                  <c:v>44527.8229501389</c:v>
                </c:pt>
                <c:pt idx="9974">
                  <c:v>44527.825033634253</c:v>
                </c:pt>
                <c:pt idx="9975">
                  <c:v>44527.827116898152</c:v>
                </c:pt>
                <c:pt idx="9976">
                  <c:v>44527.829199884247</c:v>
                </c:pt>
                <c:pt idx="9977">
                  <c:v>44527.833366770843</c:v>
                </c:pt>
                <c:pt idx="9978">
                  <c:v>44527.835449884253</c:v>
                </c:pt>
                <c:pt idx="9979">
                  <c:v>44527.837533321763</c:v>
                </c:pt>
                <c:pt idx="9980">
                  <c:v>44527.83961694446</c:v>
                </c:pt>
                <c:pt idx="9981">
                  <c:v>44527.841699837962</c:v>
                </c:pt>
                <c:pt idx="9982">
                  <c:v>44527.843783483782</c:v>
                </c:pt>
                <c:pt idx="9983">
                  <c:v>44527.845866990741</c:v>
                </c:pt>
                <c:pt idx="9984">
                  <c:v>44527.847949895833</c:v>
                </c:pt>
                <c:pt idx="9985">
                  <c:v>44527.850033217597</c:v>
                </c:pt>
                <c:pt idx="9986">
                  <c:v>44527.852116435199</c:v>
                </c:pt>
                <c:pt idx="9987">
                  <c:v>44527.854199942201</c:v>
                </c:pt>
                <c:pt idx="9988">
                  <c:v>44527.856283298643</c:v>
                </c:pt>
                <c:pt idx="9989">
                  <c:v>44527.858366793982</c:v>
                </c:pt>
                <c:pt idx="9990">
                  <c:v>44527.860450023138</c:v>
                </c:pt>
                <c:pt idx="9991">
                  <c:v>44527.86253327546</c:v>
                </c:pt>
                <c:pt idx="9992">
                  <c:v>44527.864616747698</c:v>
                </c:pt>
                <c:pt idx="9993">
                  <c:v>44527.866700011567</c:v>
                </c:pt>
                <c:pt idx="9994">
                  <c:v>44527.868782997677</c:v>
                </c:pt>
                <c:pt idx="9995">
                  <c:v>44527.870866388897</c:v>
                </c:pt>
                <c:pt idx="9996">
                  <c:v>44527.8729499537</c:v>
                </c:pt>
                <c:pt idx="9997">
                  <c:v>44527.87503333333</c:v>
                </c:pt>
                <c:pt idx="9998">
                  <c:v>44527.877117048622</c:v>
                </c:pt>
                <c:pt idx="9999">
                  <c:v>44527.879200162039</c:v>
                </c:pt>
                <c:pt idx="10000">
                  <c:v>44527.881283553223</c:v>
                </c:pt>
                <c:pt idx="10001">
                  <c:v>44527.883366666647</c:v>
                </c:pt>
                <c:pt idx="10002">
                  <c:v>44527.885449965273</c:v>
                </c:pt>
                <c:pt idx="10003">
                  <c:v>44527.887533344998</c:v>
                </c:pt>
                <c:pt idx="10004">
                  <c:v>44527.889616574081</c:v>
                </c:pt>
                <c:pt idx="10005">
                  <c:v>44527.89170010417</c:v>
                </c:pt>
                <c:pt idx="10006">
                  <c:v>44527.893783680483</c:v>
                </c:pt>
                <c:pt idx="10007">
                  <c:v>44527.895866724539</c:v>
                </c:pt>
                <c:pt idx="10008">
                  <c:v>44527.900033182872</c:v>
                </c:pt>
                <c:pt idx="10009">
                  <c:v>44527.902116666657</c:v>
                </c:pt>
                <c:pt idx="10010">
                  <c:v>44527.904200324097</c:v>
                </c:pt>
                <c:pt idx="10011">
                  <c:v>44527.908366550932</c:v>
                </c:pt>
                <c:pt idx="10012">
                  <c:v>44527.91045010418</c:v>
                </c:pt>
                <c:pt idx="10013">
                  <c:v>44527.912533657407</c:v>
                </c:pt>
                <c:pt idx="10014">
                  <c:v>44527.91461671298</c:v>
                </c:pt>
                <c:pt idx="10015">
                  <c:v>44527.916699953712</c:v>
                </c:pt>
                <c:pt idx="10016">
                  <c:v>44527.91878310185</c:v>
                </c:pt>
                <c:pt idx="10017">
                  <c:v>44527.920866736109</c:v>
                </c:pt>
                <c:pt idx="10018">
                  <c:v>44527.922950196757</c:v>
                </c:pt>
                <c:pt idx="10019">
                  <c:v>44527.925033240739</c:v>
                </c:pt>
                <c:pt idx="10020">
                  <c:v>44527.927116909697</c:v>
                </c:pt>
                <c:pt idx="10021">
                  <c:v>44527.929200300932</c:v>
                </c:pt>
                <c:pt idx="10022">
                  <c:v>44527.931283483776</c:v>
                </c:pt>
                <c:pt idx="10023">
                  <c:v>44527.933366504592</c:v>
                </c:pt>
                <c:pt idx="10024">
                  <c:v>44527.935449999997</c:v>
                </c:pt>
                <c:pt idx="10025">
                  <c:v>44527.937533368058</c:v>
                </c:pt>
                <c:pt idx="10026">
                  <c:v>44527.939616793999</c:v>
                </c:pt>
                <c:pt idx="10027">
                  <c:v>44527.941700127303</c:v>
                </c:pt>
                <c:pt idx="10028">
                  <c:v>44527.943783749994</c:v>
                </c:pt>
                <c:pt idx="10029">
                  <c:v>44527.945867395843</c:v>
                </c:pt>
                <c:pt idx="10030">
                  <c:v>44527.94795021991</c:v>
                </c:pt>
                <c:pt idx="10031">
                  <c:v>44527.952116423621</c:v>
                </c:pt>
                <c:pt idx="10032">
                  <c:v>44527.954199722219</c:v>
                </c:pt>
                <c:pt idx="10033">
                  <c:v>44527.956283530089</c:v>
                </c:pt>
                <c:pt idx="10034">
                  <c:v>44527.958366597231</c:v>
                </c:pt>
                <c:pt idx="10035">
                  <c:v>44527.960449849539</c:v>
                </c:pt>
                <c:pt idx="10036">
                  <c:v>44527.962533472222</c:v>
                </c:pt>
                <c:pt idx="10037">
                  <c:v>44527.964616736113</c:v>
                </c:pt>
                <c:pt idx="10038">
                  <c:v>44527.966700196761</c:v>
                </c:pt>
                <c:pt idx="10039">
                  <c:v>44527.968783009223</c:v>
                </c:pt>
                <c:pt idx="10040">
                  <c:v>44527.970866493059</c:v>
                </c:pt>
                <c:pt idx="10041">
                  <c:v>44527.972950150463</c:v>
                </c:pt>
                <c:pt idx="10042">
                  <c:v>44527.975033541647</c:v>
                </c:pt>
                <c:pt idx="10043">
                  <c:v>44527.977116747687</c:v>
                </c:pt>
                <c:pt idx="10044">
                  <c:v>44527.979200347232</c:v>
                </c:pt>
                <c:pt idx="10045">
                  <c:v>44527.981283333327</c:v>
                </c:pt>
                <c:pt idx="10046">
                  <c:v>44527.983366875</c:v>
                </c:pt>
                <c:pt idx="10047">
                  <c:v>44527.985449687483</c:v>
                </c:pt>
                <c:pt idx="10048">
                  <c:v>44527.987533437503</c:v>
                </c:pt>
                <c:pt idx="10049">
                  <c:v>44527.989617326399</c:v>
                </c:pt>
                <c:pt idx="10050">
                  <c:v>44527.991700196762</c:v>
                </c:pt>
                <c:pt idx="10051">
                  <c:v>44527.993783263802</c:v>
                </c:pt>
                <c:pt idx="10052">
                  <c:v>44527.995866608777</c:v>
                </c:pt>
                <c:pt idx="10053">
                  <c:v>44527.997949837947</c:v>
                </c:pt>
                <c:pt idx="10054">
                  <c:v>44528.002116886571</c:v>
                </c:pt>
                <c:pt idx="10055">
                  <c:v>44528.004200092597</c:v>
                </c:pt>
                <c:pt idx="10056">
                  <c:v>44528.00628321759</c:v>
                </c:pt>
                <c:pt idx="10057">
                  <c:v>44528.008366678238</c:v>
                </c:pt>
                <c:pt idx="10058">
                  <c:v>44528.010449988433</c:v>
                </c:pt>
                <c:pt idx="10059">
                  <c:v>44528.012533344998</c:v>
                </c:pt>
                <c:pt idx="10060">
                  <c:v>44528.014616863431</c:v>
                </c:pt>
                <c:pt idx="10061">
                  <c:v>44528.016699965279</c:v>
                </c:pt>
                <c:pt idx="10062">
                  <c:v>44528.018783310188</c:v>
                </c:pt>
                <c:pt idx="10063">
                  <c:v>44528.020866747684</c:v>
                </c:pt>
                <c:pt idx="10064">
                  <c:v>44528.022949907398</c:v>
                </c:pt>
                <c:pt idx="10065">
                  <c:v>44528.025033344908</c:v>
                </c:pt>
                <c:pt idx="10066">
                  <c:v>44528.027116631863</c:v>
                </c:pt>
                <c:pt idx="10067">
                  <c:v>44528.029200196761</c:v>
                </c:pt>
                <c:pt idx="10068">
                  <c:v>44528.031283923578</c:v>
                </c:pt>
                <c:pt idx="10069">
                  <c:v>44528.033366817122</c:v>
                </c:pt>
                <c:pt idx="10070">
                  <c:v>44528.035450162017</c:v>
                </c:pt>
                <c:pt idx="10071">
                  <c:v>44528.037533530092</c:v>
                </c:pt>
                <c:pt idx="10072">
                  <c:v>44528.041699837973</c:v>
                </c:pt>
                <c:pt idx="10073">
                  <c:v>44528.043783252273</c:v>
                </c:pt>
                <c:pt idx="10074">
                  <c:v>44528.045867037043</c:v>
                </c:pt>
                <c:pt idx="10075">
                  <c:v>44528.047949722197</c:v>
                </c:pt>
                <c:pt idx="10076">
                  <c:v>44528.0500340625</c:v>
                </c:pt>
                <c:pt idx="10077">
                  <c:v>44528.052116770843</c:v>
                </c:pt>
                <c:pt idx="10078">
                  <c:v>44528.054200069448</c:v>
                </c:pt>
                <c:pt idx="10079">
                  <c:v>44528.056283518519</c:v>
                </c:pt>
                <c:pt idx="10080">
                  <c:v>44528.05836664352</c:v>
                </c:pt>
                <c:pt idx="10081">
                  <c:v>44528.060450080993</c:v>
                </c:pt>
                <c:pt idx="10082">
                  <c:v>44528.062533252312</c:v>
                </c:pt>
                <c:pt idx="10083">
                  <c:v>44528.064616689822</c:v>
                </c:pt>
                <c:pt idx="10084">
                  <c:v>44528.066700080977</c:v>
                </c:pt>
                <c:pt idx="10085">
                  <c:v>44528.068783067123</c:v>
                </c:pt>
                <c:pt idx="10086">
                  <c:v>44528.070866539347</c:v>
                </c:pt>
                <c:pt idx="10087">
                  <c:v>44528.072950000002</c:v>
                </c:pt>
                <c:pt idx="10088">
                  <c:v>44528.075033553177</c:v>
                </c:pt>
                <c:pt idx="10089">
                  <c:v>44528.077116747692</c:v>
                </c:pt>
                <c:pt idx="10090">
                  <c:v>44528.07919989583</c:v>
                </c:pt>
                <c:pt idx="10091">
                  <c:v>44528.08128298611</c:v>
                </c:pt>
                <c:pt idx="10092">
                  <c:v>44528.083366770843</c:v>
                </c:pt>
                <c:pt idx="10093">
                  <c:v>44528.087533298611</c:v>
                </c:pt>
                <c:pt idx="10094">
                  <c:v>44528.089616655103</c:v>
                </c:pt>
                <c:pt idx="10095">
                  <c:v>44528.09169995362</c:v>
                </c:pt>
                <c:pt idx="10096">
                  <c:v>44528.09586656242</c:v>
                </c:pt>
                <c:pt idx="10097">
                  <c:v>44528.097950011492</c:v>
                </c:pt>
                <c:pt idx="10098">
                  <c:v>44528.100033472219</c:v>
                </c:pt>
                <c:pt idx="10099">
                  <c:v>44528.102116701382</c:v>
                </c:pt>
                <c:pt idx="10100">
                  <c:v>44528.104200034722</c:v>
                </c:pt>
                <c:pt idx="10101">
                  <c:v>44528.106283252317</c:v>
                </c:pt>
                <c:pt idx="10102">
                  <c:v>44528.108366458342</c:v>
                </c:pt>
                <c:pt idx="10103">
                  <c:v>44528.110450034721</c:v>
                </c:pt>
                <c:pt idx="10104">
                  <c:v>44528.112533148204</c:v>
                </c:pt>
                <c:pt idx="10105">
                  <c:v>44528.114616701387</c:v>
                </c:pt>
                <c:pt idx="10106">
                  <c:v>44528.116699930557</c:v>
                </c:pt>
                <c:pt idx="10107">
                  <c:v>44528.118783576378</c:v>
                </c:pt>
                <c:pt idx="10108">
                  <c:v>44528.120866701312</c:v>
                </c:pt>
                <c:pt idx="10109">
                  <c:v>44528.122950080993</c:v>
                </c:pt>
                <c:pt idx="10110">
                  <c:v>44528.125033344913</c:v>
                </c:pt>
                <c:pt idx="10111">
                  <c:v>44528.12711656242</c:v>
                </c:pt>
                <c:pt idx="10112">
                  <c:v>44528.129200173593</c:v>
                </c:pt>
                <c:pt idx="10113">
                  <c:v>44528.131283275463</c:v>
                </c:pt>
                <c:pt idx="10114">
                  <c:v>44528.133366550923</c:v>
                </c:pt>
                <c:pt idx="10115">
                  <c:v>44528.135449907328</c:v>
                </c:pt>
                <c:pt idx="10116">
                  <c:v>44528.137533506953</c:v>
                </c:pt>
                <c:pt idx="10117">
                  <c:v>44528.139616782413</c:v>
                </c:pt>
                <c:pt idx="10118">
                  <c:v>44528.141700150452</c:v>
                </c:pt>
                <c:pt idx="10119">
                  <c:v>44528.143783610991</c:v>
                </c:pt>
                <c:pt idx="10120">
                  <c:v>44528.14586640046</c:v>
                </c:pt>
                <c:pt idx="10121">
                  <c:v>44528.147949988423</c:v>
                </c:pt>
                <c:pt idx="10122">
                  <c:v>44528.150033298611</c:v>
                </c:pt>
                <c:pt idx="10123">
                  <c:v>44528.150034224542</c:v>
                </c:pt>
                <c:pt idx="10124">
                  <c:v>44528.152116863428</c:v>
                </c:pt>
                <c:pt idx="10125">
                  <c:v>44528.154199965284</c:v>
                </c:pt>
                <c:pt idx="10126">
                  <c:v>44528.156283229182</c:v>
                </c:pt>
                <c:pt idx="10127">
                  <c:v>44528.158366724543</c:v>
                </c:pt>
                <c:pt idx="10128">
                  <c:v>44528.160449930547</c:v>
                </c:pt>
                <c:pt idx="10129">
                  <c:v>44528.162533252318</c:v>
                </c:pt>
                <c:pt idx="10130">
                  <c:v>44528.164616747687</c:v>
                </c:pt>
                <c:pt idx="10131">
                  <c:v>44528.16669972222</c:v>
                </c:pt>
                <c:pt idx="10132">
                  <c:v>44528.168783414323</c:v>
                </c:pt>
                <c:pt idx="10133">
                  <c:v>44528.17086677083</c:v>
                </c:pt>
                <c:pt idx="10134">
                  <c:v>44528.172949953703</c:v>
                </c:pt>
                <c:pt idx="10135">
                  <c:v>44528.175033321757</c:v>
                </c:pt>
                <c:pt idx="10136">
                  <c:v>44528.177116712963</c:v>
                </c:pt>
                <c:pt idx="10137">
                  <c:v>44528.17919959491</c:v>
                </c:pt>
                <c:pt idx="10138">
                  <c:v>44528.183366550933</c:v>
                </c:pt>
                <c:pt idx="10139">
                  <c:v>44528.185450185178</c:v>
                </c:pt>
                <c:pt idx="10140">
                  <c:v>44528.187533159733</c:v>
                </c:pt>
                <c:pt idx="10141">
                  <c:v>44528.1896164352</c:v>
                </c:pt>
                <c:pt idx="10142">
                  <c:v>44528.191700150383</c:v>
                </c:pt>
                <c:pt idx="10143">
                  <c:v>44528.193783333198</c:v>
                </c:pt>
                <c:pt idx="10144">
                  <c:v>44528.195866840273</c:v>
                </c:pt>
                <c:pt idx="10145">
                  <c:v>44528.197949837922</c:v>
                </c:pt>
                <c:pt idx="10146">
                  <c:v>44528.200033136571</c:v>
                </c:pt>
                <c:pt idx="10147">
                  <c:v>44528.202116689798</c:v>
                </c:pt>
                <c:pt idx="10148">
                  <c:v>44528.204200011583</c:v>
                </c:pt>
                <c:pt idx="10149">
                  <c:v>44528.206283333333</c:v>
                </c:pt>
                <c:pt idx="10150">
                  <c:v>44528.20836686335</c:v>
                </c:pt>
                <c:pt idx="10151">
                  <c:v>44528.210450243052</c:v>
                </c:pt>
                <c:pt idx="10152">
                  <c:v>44528.212533090278</c:v>
                </c:pt>
                <c:pt idx="10153">
                  <c:v>44528.214616469908</c:v>
                </c:pt>
                <c:pt idx="10154">
                  <c:v>44528.216699675933</c:v>
                </c:pt>
                <c:pt idx="10155">
                  <c:v>44528.218783240744</c:v>
                </c:pt>
                <c:pt idx="10156">
                  <c:v>44528.220866712953</c:v>
                </c:pt>
                <c:pt idx="10157">
                  <c:v>44528.222949953633</c:v>
                </c:pt>
                <c:pt idx="10158">
                  <c:v>44528.225033576367</c:v>
                </c:pt>
                <c:pt idx="10159">
                  <c:v>44528.227116620292</c:v>
                </c:pt>
                <c:pt idx="10160">
                  <c:v>44528.229200196758</c:v>
                </c:pt>
                <c:pt idx="10161">
                  <c:v>44528.231283379617</c:v>
                </c:pt>
                <c:pt idx="10162">
                  <c:v>44528.233366828703</c:v>
                </c:pt>
                <c:pt idx="10163">
                  <c:v>44528.235449918982</c:v>
                </c:pt>
                <c:pt idx="10164">
                  <c:v>44528.237533391213</c:v>
                </c:pt>
                <c:pt idx="10165">
                  <c:v>44528.241700057792</c:v>
                </c:pt>
                <c:pt idx="10166">
                  <c:v>44528.243783113292</c:v>
                </c:pt>
                <c:pt idx="10167">
                  <c:v>44528.245866377307</c:v>
                </c:pt>
                <c:pt idx="10168">
                  <c:v>44528.247949965204</c:v>
                </c:pt>
                <c:pt idx="10169">
                  <c:v>44528.250033391203</c:v>
                </c:pt>
                <c:pt idx="10170">
                  <c:v>44528.25211671296</c:v>
                </c:pt>
                <c:pt idx="10171">
                  <c:v>44528.25420023148</c:v>
                </c:pt>
                <c:pt idx="10172">
                  <c:v>44528.256283402778</c:v>
                </c:pt>
                <c:pt idx="10173">
                  <c:v>44528.258366481481</c:v>
                </c:pt>
                <c:pt idx="10174">
                  <c:v>44528.260449872672</c:v>
                </c:pt>
                <c:pt idx="10175">
                  <c:v>44528.262533055553</c:v>
                </c:pt>
                <c:pt idx="10176">
                  <c:v>44528.26461648148</c:v>
                </c:pt>
                <c:pt idx="10177">
                  <c:v>44528.266699710577</c:v>
                </c:pt>
                <c:pt idx="10178">
                  <c:v>44528.268783263811</c:v>
                </c:pt>
                <c:pt idx="10179">
                  <c:v>44528.270866932871</c:v>
                </c:pt>
                <c:pt idx="10180">
                  <c:v>44528.272950659717</c:v>
                </c:pt>
                <c:pt idx="10181">
                  <c:v>44528.275033912018</c:v>
                </c:pt>
                <c:pt idx="10182">
                  <c:v>44528.277116331003</c:v>
                </c:pt>
                <c:pt idx="10183">
                  <c:v>44528.279200648147</c:v>
                </c:pt>
                <c:pt idx="10184">
                  <c:v>44528.281283298609</c:v>
                </c:pt>
                <c:pt idx="10185">
                  <c:v>44528.283366655072</c:v>
                </c:pt>
                <c:pt idx="10186">
                  <c:v>44528.285450266187</c:v>
                </c:pt>
                <c:pt idx="10187">
                  <c:v>44528.287534027782</c:v>
                </c:pt>
                <c:pt idx="10188">
                  <c:v>44528.289616724542</c:v>
                </c:pt>
                <c:pt idx="10189">
                  <c:v>44528.291699999987</c:v>
                </c:pt>
                <c:pt idx="10190">
                  <c:v>44528.293783425848</c:v>
                </c:pt>
                <c:pt idx="10191">
                  <c:v>44528.295866469904</c:v>
                </c:pt>
                <c:pt idx="10192">
                  <c:v>44528.297949860978</c:v>
                </c:pt>
                <c:pt idx="10193">
                  <c:v>44528.300033240739</c:v>
                </c:pt>
                <c:pt idx="10194">
                  <c:v>44528.302116550927</c:v>
                </c:pt>
                <c:pt idx="10195">
                  <c:v>44528.306283356498</c:v>
                </c:pt>
                <c:pt idx="10196">
                  <c:v>44528.308366574071</c:v>
                </c:pt>
                <c:pt idx="10197">
                  <c:v>44528.310449942132</c:v>
                </c:pt>
                <c:pt idx="10198">
                  <c:v>44528.312533414362</c:v>
                </c:pt>
                <c:pt idx="10199">
                  <c:v>44528.314616470001</c:v>
                </c:pt>
                <c:pt idx="10200">
                  <c:v>44528.316699953713</c:v>
                </c:pt>
                <c:pt idx="10201">
                  <c:v>44528.318783449082</c:v>
                </c:pt>
                <c:pt idx="10202">
                  <c:v>44528.320866608803</c:v>
                </c:pt>
                <c:pt idx="10203">
                  <c:v>44528.322950104171</c:v>
                </c:pt>
                <c:pt idx="10204">
                  <c:v>44528.325033229172</c:v>
                </c:pt>
                <c:pt idx="10205">
                  <c:v>44528.327116527777</c:v>
                </c:pt>
                <c:pt idx="10206">
                  <c:v>44528.329200127308</c:v>
                </c:pt>
                <c:pt idx="10207">
                  <c:v>44528.331283402782</c:v>
                </c:pt>
                <c:pt idx="10208">
                  <c:v>44528.333366446757</c:v>
                </c:pt>
                <c:pt idx="10209">
                  <c:v>44528.335450023151</c:v>
                </c:pt>
                <c:pt idx="10210">
                  <c:v>44528.337533321763</c:v>
                </c:pt>
                <c:pt idx="10211">
                  <c:v>44528.339616516198</c:v>
                </c:pt>
                <c:pt idx="10212">
                  <c:v>44528.3416999537</c:v>
                </c:pt>
                <c:pt idx="10213">
                  <c:v>44528.343783252312</c:v>
                </c:pt>
                <c:pt idx="10214">
                  <c:v>44528.34794994213</c:v>
                </c:pt>
                <c:pt idx="10215">
                  <c:v>44528.350033194503</c:v>
                </c:pt>
                <c:pt idx="10216">
                  <c:v>44528.352117210648</c:v>
                </c:pt>
                <c:pt idx="10217">
                  <c:v>44528.354200347232</c:v>
                </c:pt>
                <c:pt idx="10218">
                  <c:v>44528.356283495399</c:v>
                </c:pt>
                <c:pt idx="10219">
                  <c:v>44528.358366585628</c:v>
                </c:pt>
                <c:pt idx="10220">
                  <c:v>44528.360449814812</c:v>
                </c:pt>
                <c:pt idx="10221">
                  <c:v>44528.362533229199</c:v>
                </c:pt>
                <c:pt idx="10222">
                  <c:v>44528.364616666673</c:v>
                </c:pt>
                <c:pt idx="10223">
                  <c:v>44528.366700011567</c:v>
                </c:pt>
                <c:pt idx="10224">
                  <c:v>44528.368783564772</c:v>
                </c:pt>
                <c:pt idx="10225">
                  <c:v>44528.3708668982</c:v>
                </c:pt>
                <c:pt idx="10226">
                  <c:v>44528.37295094908</c:v>
                </c:pt>
                <c:pt idx="10227">
                  <c:v>44528.37503333333</c:v>
                </c:pt>
                <c:pt idx="10228">
                  <c:v>44528.37711671296</c:v>
                </c:pt>
                <c:pt idx="10229">
                  <c:v>44528.379199918978</c:v>
                </c:pt>
                <c:pt idx="10230">
                  <c:v>44528.381283425922</c:v>
                </c:pt>
                <c:pt idx="10231">
                  <c:v>44528.38336659722</c:v>
                </c:pt>
                <c:pt idx="10232">
                  <c:v>44528.385450393522</c:v>
                </c:pt>
                <c:pt idx="10233">
                  <c:v>44528.387533807872</c:v>
                </c:pt>
                <c:pt idx="10234">
                  <c:v>44528.38961716435</c:v>
                </c:pt>
                <c:pt idx="10235">
                  <c:v>44528.391699803193</c:v>
                </c:pt>
                <c:pt idx="10236">
                  <c:v>44528.393783391177</c:v>
                </c:pt>
                <c:pt idx="10237">
                  <c:v>44528.395866516177</c:v>
                </c:pt>
                <c:pt idx="10238">
                  <c:v>44528.400033634258</c:v>
                </c:pt>
                <c:pt idx="10239">
                  <c:v>44528.402116666657</c:v>
                </c:pt>
                <c:pt idx="10240">
                  <c:v>44528.404199965284</c:v>
                </c:pt>
                <c:pt idx="10241">
                  <c:v>44528.406283356482</c:v>
                </c:pt>
                <c:pt idx="10242">
                  <c:v>44528.408366608797</c:v>
                </c:pt>
                <c:pt idx="10243">
                  <c:v>44528.410450000003</c:v>
                </c:pt>
                <c:pt idx="10244">
                  <c:v>44528.4125331713</c:v>
                </c:pt>
                <c:pt idx="10245">
                  <c:v>44528.414616562499</c:v>
                </c:pt>
                <c:pt idx="10246">
                  <c:v>44528.418783310182</c:v>
                </c:pt>
                <c:pt idx="10247">
                  <c:v>44528.420866585577</c:v>
                </c:pt>
                <c:pt idx="10248">
                  <c:v>44528.422950162043</c:v>
                </c:pt>
                <c:pt idx="10249">
                  <c:v>44528.425033171283</c:v>
                </c:pt>
                <c:pt idx="10250">
                  <c:v>44528.427116678227</c:v>
                </c:pt>
                <c:pt idx="10251">
                  <c:v>44528.429199618047</c:v>
                </c:pt>
                <c:pt idx="10252">
                  <c:v>44528.431283518497</c:v>
                </c:pt>
                <c:pt idx="10253">
                  <c:v>44528.433366620353</c:v>
                </c:pt>
                <c:pt idx="10254">
                  <c:v>44528.43544995362</c:v>
                </c:pt>
                <c:pt idx="10255">
                  <c:v>44528.439616643518</c:v>
                </c:pt>
                <c:pt idx="10256">
                  <c:v>44528.441700104173</c:v>
                </c:pt>
                <c:pt idx="10257">
                  <c:v>44528.443782951312</c:v>
                </c:pt>
                <c:pt idx="10258">
                  <c:v>44528.445866608803</c:v>
                </c:pt>
                <c:pt idx="10259">
                  <c:v>44528.447949918998</c:v>
                </c:pt>
                <c:pt idx="10260">
                  <c:v>44528.454199953703</c:v>
                </c:pt>
                <c:pt idx="10261">
                  <c:v>44528.45628327546</c:v>
                </c:pt>
                <c:pt idx="10262">
                  <c:v>44528.45836686343</c:v>
                </c:pt>
                <c:pt idx="10263">
                  <c:v>44528.46045003472</c:v>
                </c:pt>
                <c:pt idx="10264">
                  <c:v>44528.462533321763</c:v>
                </c:pt>
                <c:pt idx="10265">
                  <c:v>44528.464616597223</c:v>
                </c:pt>
                <c:pt idx="10266">
                  <c:v>44528.466700358797</c:v>
                </c:pt>
                <c:pt idx="10267">
                  <c:v>44528.468783680553</c:v>
                </c:pt>
                <c:pt idx="10268">
                  <c:v>44528.47086671296</c:v>
                </c:pt>
                <c:pt idx="10269">
                  <c:v>44528.472949780087</c:v>
                </c:pt>
                <c:pt idx="10270">
                  <c:v>44528.475033240742</c:v>
                </c:pt>
                <c:pt idx="10271">
                  <c:v>44528.477116678238</c:v>
                </c:pt>
                <c:pt idx="10272">
                  <c:v>44528.479199814807</c:v>
                </c:pt>
                <c:pt idx="10273">
                  <c:v>44528.48128344908</c:v>
                </c:pt>
                <c:pt idx="10274">
                  <c:v>44528.483366655077</c:v>
                </c:pt>
                <c:pt idx="10275">
                  <c:v>44528.485450324071</c:v>
                </c:pt>
                <c:pt idx="10276">
                  <c:v>44528.489616932871</c:v>
                </c:pt>
                <c:pt idx="10277">
                  <c:v>44528.491699803177</c:v>
                </c:pt>
                <c:pt idx="10278">
                  <c:v>44528.493783286976</c:v>
                </c:pt>
                <c:pt idx="10279">
                  <c:v>44528.495866597223</c:v>
                </c:pt>
                <c:pt idx="10280">
                  <c:v>44528.497950659723</c:v>
                </c:pt>
                <c:pt idx="10281">
                  <c:v>44528.500033599543</c:v>
                </c:pt>
                <c:pt idx="10282">
                  <c:v>44528.502116643518</c:v>
                </c:pt>
                <c:pt idx="10283">
                  <c:v>44528.50419983796</c:v>
                </c:pt>
                <c:pt idx="10284">
                  <c:v>44528.50628321759</c:v>
                </c:pt>
                <c:pt idx="10285">
                  <c:v>44528.508366666647</c:v>
                </c:pt>
                <c:pt idx="10286">
                  <c:v>44528.510449930553</c:v>
                </c:pt>
                <c:pt idx="10287">
                  <c:v>44528.512533217603</c:v>
                </c:pt>
                <c:pt idx="10288">
                  <c:v>44528.5146167477</c:v>
                </c:pt>
                <c:pt idx="10289">
                  <c:v>44528.516700185188</c:v>
                </c:pt>
                <c:pt idx="10290">
                  <c:v>44528.518783657397</c:v>
                </c:pt>
                <c:pt idx="10291">
                  <c:v>44528.520866620347</c:v>
                </c:pt>
                <c:pt idx="10292">
                  <c:v>44528.522949675928</c:v>
                </c:pt>
                <c:pt idx="10293">
                  <c:v>44528.525033287027</c:v>
                </c:pt>
                <c:pt idx="10294">
                  <c:v>44528.52711664352</c:v>
                </c:pt>
                <c:pt idx="10295">
                  <c:v>44528.5292003125</c:v>
                </c:pt>
                <c:pt idx="10296">
                  <c:v>44528.531283275457</c:v>
                </c:pt>
                <c:pt idx="10297">
                  <c:v>44528.533366377313</c:v>
                </c:pt>
                <c:pt idx="10298">
                  <c:v>44528.535449814743</c:v>
                </c:pt>
                <c:pt idx="10299">
                  <c:v>44528.53753321759</c:v>
                </c:pt>
                <c:pt idx="10300">
                  <c:v>44528.539616678238</c:v>
                </c:pt>
                <c:pt idx="10301">
                  <c:v>44528.541699907408</c:v>
                </c:pt>
                <c:pt idx="10302">
                  <c:v>44528.543783263813</c:v>
                </c:pt>
                <c:pt idx="10303">
                  <c:v>44528.54586672454</c:v>
                </c:pt>
                <c:pt idx="10304">
                  <c:v>44528.547950243053</c:v>
                </c:pt>
                <c:pt idx="10305">
                  <c:v>44528.550033587962</c:v>
                </c:pt>
                <c:pt idx="10306">
                  <c:v>44528.552116562503</c:v>
                </c:pt>
                <c:pt idx="10307">
                  <c:v>44528.554199745369</c:v>
                </c:pt>
                <c:pt idx="10308">
                  <c:v>44528.556283067133</c:v>
                </c:pt>
                <c:pt idx="10309">
                  <c:v>44528.558366979181</c:v>
                </c:pt>
                <c:pt idx="10310">
                  <c:v>44528.560449965204</c:v>
                </c:pt>
                <c:pt idx="10311">
                  <c:v>44528.562533240751</c:v>
                </c:pt>
                <c:pt idx="10312">
                  <c:v>44528.564616770833</c:v>
                </c:pt>
                <c:pt idx="10313">
                  <c:v>44528.566700254632</c:v>
                </c:pt>
                <c:pt idx="10314">
                  <c:v>44528.568783506933</c:v>
                </c:pt>
                <c:pt idx="10315">
                  <c:v>44528.572949988433</c:v>
                </c:pt>
                <c:pt idx="10316">
                  <c:v>44528.57503320602</c:v>
                </c:pt>
                <c:pt idx="10317">
                  <c:v>44528.577116469911</c:v>
                </c:pt>
                <c:pt idx="10318">
                  <c:v>44528.579200069427</c:v>
                </c:pt>
                <c:pt idx="10319">
                  <c:v>44528.581283229163</c:v>
                </c:pt>
                <c:pt idx="10320">
                  <c:v>44528.583366562503</c:v>
                </c:pt>
                <c:pt idx="10321">
                  <c:v>44528.585450104169</c:v>
                </c:pt>
                <c:pt idx="10322">
                  <c:v>44528.587533449099</c:v>
                </c:pt>
                <c:pt idx="10323">
                  <c:v>44528.589617060199</c:v>
                </c:pt>
                <c:pt idx="10324">
                  <c:v>44528.59169999999</c:v>
                </c:pt>
                <c:pt idx="10325">
                  <c:v>44528.593783310112</c:v>
                </c:pt>
                <c:pt idx="10326">
                  <c:v>44528.595866493059</c:v>
                </c:pt>
                <c:pt idx="10327">
                  <c:v>44528.597949895833</c:v>
                </c:pt>
                <c:pt idx="10328">
                  <c:v>44528.600033564813</c:v>
                </c:pt>
                <c:pt idx="10329">
                  <c:v>44528.602116747687</c:v>
                </c:pt>
                <c:pt idx="10330">
                  <c:v>44528.606283171277</c:v>
                </c:pt>
                <c:pt idx="10331">
                  <c:v>44528.608366712957</c:v>
                </c:pt>
                <c:pt idx="10332">
                  <c:v>44528.610449965199</c:v>
                </c:pt>
                <c:pt idx="10333">
                  <c:v>44528.612533391213</c:v>
                </c:pt>
                <c:pt idx="10334">
                  <c:v>44528.614616550927</c:v>
                </c:pt>
                <c:pt idx="10335">
                  <c:v>44528.620866793979</c:v>
                </c:pt>
                <c:pt idx="10336">
                  <c:v>44528.622950080993</c:v>
                </c:pt>
                <c:pt idx="10337">
                  <c:v>44528.627116701311</c:v>
                </c:pt>
                <c:pt idx="10338">
                  <c:v>44528.629200185183</c:v>
                </c:pt>
                <c:pt idx="10339">
                  <c:v>44528.631283379633</c:v>
                </c:pt>
                <c:pt idx="10340">
                  <c:v>44528.635449895817</c:v>
                </c:pt>
                <c:pt idx="10341">
                  <c:v>44528.637533067129</c:v>
                </c:pt>
                <c:pt idx="10342">
                  <c:v>44528.639616342603</c:v>
                </c:pt>
                <c:pt idx="10343">
                  <c:v>44528.641700092587</c:v>
                </c:pt>
                <c:pt idx="10344">
                  <c:v>44528.64378355314</c:v>
                </c:pt>
                <c:pt idx="10345">
                  <c:v>44528.64586689815</c:v>
                </c:pt>
                <c:pt idx="10346">
                  <c:v>44528.647950127313</c:v>
                </c:pt>
                <c:pt idx="10347">
                  <c:v>44528.650033310201</c:v>
                </c:pt>
                <c:pt idx="10348">
                  <c:v>44528.652116724537</c:v>
                </c:pt>
                <c:pt idx="10349">
                  <c:v>44528.654200231482</c:v>
                </c:pt>
                <c:pt idx="10350">
                  <c:v>44528.656283206023</c:v>
                </c:pt>
                <c:pt idx="10351">
                  <c:v>44528.65836681713</c:v>
                </c:pt>
                <c:pt idx="10352">
                  <c:v>44528.660449768497</c:v>
                </c:pt>
                <c:pt idx="10353">
                  <c:v>44528.662533634248</c:v>
                </c:pt>
                <c:pt idx="10354">
                  <c:v>44528.664616793983</c:v>
                </c:pt>
                <c:pt idx="10355">
                  <c:v>44528.666700196758</c:v>
                </c:pt>
                <c:pt idx="10356">
                  <c:v>44528.668783078712</c:v>
                </c:pt>
                <c:pt idx="10357">
                  <c:v>44528.670866817127</c:v>
                </c:pt>
                <c:pt idx="10358">
                  <c:v>44528.67295</c:v>
                </c:pt>
                <c:pt idx="10359">
                  <c:v>44528.677116631923</c:v>
                </c:pt>
                <c:pt idx="10360">
                  <c:v>44528.679200243052</c:v>
                </c:pt>
                <c:pt idx="10361">
                  <c:v>44528.683366689773</c:v>
                </c:pt>
                <c:pt idx="10362">
                  <c:v>44528.685449907403</c:v>
                </c:pt>
                <c:pt idx="10363">
                  <c:v>44528.687533148201</c:v>
                </c:pt>
                <c:pt idx="10364">
                  <c:v>44528.689616770833</c:v>
                </c:pt>
                <c:pt idx="10365">
                  <c:v>44528.691699872667</c:v>
                </c:pt>
                <c:pt idx="10366">
                  <c:v>44528.693783159622</c:v>
                </c:pt>
                <c:pt idx="10367">
                  <c:v>44528.695866921211</c:v>
                </c:pt>
                <c:pt idx="10368">
                  <c:v>44528.697949791582</c:v>
                </c:pt>
                <c:pt idx="10369">
                  <c:v>44528.70211648148</c:v>
                </c:pt>
                <c:pt idx="10370">
                  <c:v>44528.704199988431</c:v>
                </c:pt>
                <c:pt idx="10371">
                  <c:v>44528.706283252322</c:v>
                </c:pt>
                <c:pt idx="10372">
                  <c:v>44528.708366539271</c:v>
                </c:pt>
                <c:pt idx="10373">
                  <c:v>44528.710450080987</c:v>
                </c:pt>
                <c:pt idx="10374">
                  <c:v>44528.712533321763</c:v>
                </c:pt>
                <c:pt idx="10375">
                  <c:v>44528.714616620367</c:v>
                </c:pt>
                <c:pt idx="10376">
                  <c:v>44528.716700080993</c:v>
                </c:pt>
                <c:pt idx="10377">
                  <c:v>44528.718783055563</c:v>
                </c:pt>
                <c:pt idx="10378">
                  <c:v>44528.72086666659</c:v>
                </c:pt>
                <c:pt idx="10379">
                  <c:v>44528.722950162017</c:v>
                </c:pt>
                <c:pt idx="10380">
                  <c:v>44528.725033425922</c:v>
                </c:pt>
                <c:pt idx="10381">
                  <c:v>44528.727116562412</c:v>
                </c:pt>
                <c:pt idx="10382">
                  <c:v>44528.729200381917</c:v>
                </c:pt>
                <c:pt idx="10383">
                  <c:v>44528.733366828703</c:v>
                </c:pt>
                <c:pt idx="10384">
                  <c:v>44528.735449780012</c:v>
                </c:pt>
                <c:pt idx="10385">
                  <c:v>44528.737532962958</c:v>
                </c:pt>
                <c:pt idx="10386">
                  <c:v>44528.739616527782</c:v>
                </c:pt>
                <c:pt idx="10387">
                  <c:v>44528.741700011473</c:v>
                </c:pt>
                <c:pt idx="10388">
                  <c:v>44528.743783414262</c:v>
                </c:pt>
                <c:pt idx="10389">
                  <c:v>44528.745866527774</c:v>
                </c:pt>
                <c:pt idx="10390">
                  <c:v>44528.747950173587</c:v>
                </c:pt>
                <c:pt idx="10391">
                  <c:v>44528.752116377313</c:v>
                </c:pt>
                <c:pt idx="10392">
                  <c:v>44528.754199918978</c:v>
                </c:pt>
                <c:pt idx="10393">
                  <c:v>44528.75628321759</c:v>
                </c:pt>
                <c:pt idx="10394">
                  <c:v>44528.758367048613</c:v>
                </c:pt>
                <c:pt idx="10395">
                  <c:v>44528.760450138892</c:v>
                </c:pt>
                <c:pt idx="10396">
                  <c:v>44528.7625333912</c:v>
                </c:pt>
                <c:pt idx="10397">
                  <c:v>44528.764616574073</c:v>
                </c:pt>
                <c:pt idx="10398">
                  <c:v>44528.7667</c:v>
                </c:pt>
                <c:pt idx="10399">
                  <c:v>44528.768783726853</c:v>
                </c:pt>
                <c:pt idx="10400">
                  <c:v>44528.770866168983</c:v>
                </c:pt>
                <c:pt idx="10401">
                  <c:v>44528.772949837963</c:v>
                </c:pt>
                <c:pt idx="10402">
                  <c:v>44528.775033472222</c:v>
                </c:pt>
                <c:pt idx="10403">
                  <c:v>44528.777116574071</c:v>
                </c:pt>
                <c:pt idx="10404">
                  <c:v>44528.781283379627</c:v>
                </c:pt>
                <c:pt idx="10405">
                  <c:v>44528.78336656242</c:v>
                </c:pt>
                <c:pt idx="10406">
                  <c:v>44528.787533263887</c:v>
                </c:pt>
                <c:pt idx="10407">
                  <c:v>44528.789616712973</c:v>
                </c:pt>
                <c:pt idx="10408">
                  <c:v>44528.791700277689</c:v>
                </c:pt>
                <c:pt idx="10409">
                  <c:v>44528.793783668872</c:v>
                </c:pt>
                <c:pt idx="10410">
                  <c:v>44528.795866956003</c:v>
                </c:pt>
                <c:pt idx="10411">
                  <c:v>44528.797950312503</c:v>
                </c:pt>
                <c:pt idx="10412">
                  <c:v>44528.800033263899</c:v>
                </c:pt>
                <c:pt idx="10413">
                  <c:v>44528.802116828701</c:v>
                </c:pt>
                <c:pt idx="10414">
                  <c:v>44528.804199814818</c:v>
                </c:pt>
                <c:pt idx="10415">
                  <c:v>44528.80836667824</c:v>
                </c:pt>
                <c:pt idx="10416">
                  <c:v>44528.810450289362</c:v>
                </c:pt>
                <c:pt idx="10417">
                  <c:v>44528.812533530101</c:v>
                </c:pt>
                <c:pt idx="10418">
                  <c:v>44528.814616851851</c:v>
                </c:pt>
                <c:pt idx="10419">
                  <c:v>44528.816699722222</c:v>
                </c:pt>
                <c:pt idx="10420">
                  <c:v>44528.818783356481</c:v>
                </c:pt>
                <c:pt idx="10421">
                  <c:v>44528.820866828712</c:v>
                </c:pt>
                <c:pt idx="10422">
                  <c:v>44528.822949872687</c:v>
                </c:pt>
                <c:pt idx="10423">
                  <c:v>44528.825033437497</c:v>
                </c:pt>
                <c:pt idx="10424">
                  <c:v>44528.827116631917</c:v>
                </c:pt>
                <c:pt idx="10425">
                  <c:v>44528.829200208333</c:v>
                </c:pt>
                <c:pt idx="10426">
                  <c:v>44528.831283541593</c:v>
                </c:pt>
                <c:pt idx="10427">
                  <c:v>44528.833366643521</c:v>
                </c:pt>
                <c:pt idx="10428">
                  <c:v>44528.835449803177</c:v>
                </c:pt>
                <c:pt idx="10429">
                  <c:v>44528.83753326389</c:v>
                </c:pt>
                <c:pt idx="10430">
                  <c:v>44528.841699976852</c:v>
                </c:pt>
                <c:pt idx="10431">
                  <c:v>44528.843783240744</c:v>
                </c:pt>
                <c:pt idx="10432">
                  <c:v>44528.847950347219</c:v>
                </c:pt>
                <c:pt idx="10433">
                  <c:v>44528.85003337964</c:v>
                </c:pt>
                <c:pt idx="10434">
                  <c:v>44528.852116574082</c:v>
                </c:pt>
                <c:pt idx="10435">
                  <c:v>44528.8541997801</c:v>
                </c:pt>
                <c:pt idx="10436">
                  <c:v>44528.856283472232</c:v>
                </c:pt>
                <c:pt idx="10437">
                  <c:v>44528.8583667477</c:v>
                </c:pt>
                <c:pt idx="10438">
                  <c:v>44528.860450185188</c:v>
                </c:pt>
                <c:pt idx="10439">
                  <c:v>44528.862533449101</c:v>
                </c:pt>
                <c:pt idx="10440">
                  <c:v>44528.864616319443</c:v>
                </c:pt>
                <c:pt idx="10441">
                  <c:v>44528.86669959491</c:v>
                </c:pt>
                <c:pt idx="10442">
                  <c:v>44528.868783749997</c:v>
                </c:pt>
                <c:pt idx="10443">
                  <c:v>44528.870866666657</c:v>
                </c:pt>
                <c:pt idx="10444">
                  <c:v>44528.872950324097</c:v>
                </c:pt>
                <c:pt idx="10445">
                  <c:v>44528.87503354167</c:v>
                </c:pt>
                <c:pt idx="10446">
                  <c:v>44528.877116539363</c:v>
                </c:pt>
                <c:pt idx="10447">
                  <c:v>44528.881283090283</c:v>
                </c:pt>
                <c:pt idx="10448">
                  <c:v>44528.88336644676</c:v>
                </c:pt>
                <c:pt idx="10449">
                  <c:v>44528.885450023146</c:v>
                </c:pt>
                <c:pt idx="10450">
                  <c:v>44528.887533356501</c:v>
                </c:pt>
                <c:pt idx="10451">
                  <c:v>44528.889617013898</c:v>
                </c:pt>
                <c:pt idx="10452">
                  <c:v>44528.891700057873</c:v>
                </c:pt>
                <c:pt idx="10453">
                  <c:v>44528.893783587882</c:v>
                </c:pt>
                <c:pt idx="10454">
                  <c:v>44528.895867083324</c:v>
                </c:pt>
                <c:pt idx="10455">
                  <c:v>44528.897949861028</c:v>
                </c:pt>
                <c:pt idx="10456">
                  <c:v>44528.900032986108</c:v>
                </c:pt>
                <c:pt idx="10457">
                  <c:v>44528.902116631943</c:v>
                </c:pt>
                <c:pt idx="10458">
                  <c:v>44528.904200011573</c:v>
                </c:pt>
                <c:pt idx="10459">
                  <c:v>44528.906283553217</c:v>
                </c:pt>
                <c:pt idx="10460">
                  <c:v>44528.908366585623</c:v>
                </c:pt>
                <c:pt idx="10461">
                  <c:v>44528.910449814823</c:v>
                </c:pt>
                <c:pt idx="10462">
                  <c:v>44528.912533333343</c:v>
                </c:pt>
                <c:pt idx="10463">
                  <c:v>44528.914617094997</c:v>
                </c:pt>
                <c:pt idx="10464">
                  <c:v>44528.916700150461</c:v>
                </c:pt>
                <c:pt idx="10465">
                  <c:v>44528.918783136571</c:v>
                </c:pt>
                <c:pt idx="10466">
                  <c:v>44528.920866666653</c:v>
                </c:pt>
                <c:pt idx="10467">
                  <c:v>44528.922950034721</c:v>
                </c:pt>
                <c:pt idx="10468">
                  <c:v>44528.925033530068</c:v>
                </c:pt>
                <c:pt idx="10469">
                  <c:v>44528.927116759252</c:v>
                </c:pt>
                <c:pt idx="10470">
                  <c:v>44528.929199872677</c:v>
                </c:pt>
                <c:pt idx="10471">
                  <c:v>44528.931283240738</c:v>
                </c:pt>
                <c:pt idx="10472">
                  <c:v>44528.933366793979</c:v>
                </c:pt>
                <c:pt idx="10473">
                  <c:v>44528.937533263888</c:v>
                </c:pt>
                <c:pt idx="10474">
                  <c:v>44528.939616574084</c:v>
                </c:pt>
                <c:pt idx="10475">
                  <c:v>44528.941699907409</c:v>
                </c:pt>
                <c:pt idx="10476">
                  <c:v>44528.943783622613</c:v>
                </c:pt>
                <c:pt idx="10477">
                  <c:v>44528.945866886577</c:v>
                </c:pt>
                <c:pt idx="10478">
                  <c:v>44528.947950011578</c:v>
                </c:pt>
                <c:pt idx="10479">
                  <c:v>44528.950033333342</c:v>
                </c:pt>
                <c:pt idx="10480">
                  <c:v>44528.952116759261</c:v>
                </c:pt>
                <c:pt idx="10481">
                  <c:v>44528.954199976863</c:v>
                </c:pt>
                <c:pt idx="10482">
                  <c:v>44528.956283831023</c:v>
                </c:pt>
                <c:pt idx="10483">
                  <c:v>44528.958366736108</c:v>
                </c:pt>
                <c:pt idx="10484">
                  <c:v>44528.960450162027</c:v>
                </c:pt>
                <c:pt idx="10485">
                  <c:v>44528.962533425933</c:v>
                </c:pt>
                <c:pt idx="10486">
                  <c:v>44528.964616527781</c:v>
                </c:pt>
                <c:pt idx="10487">
                  <c:v>44528.966699849538</c:v>
                </c:pt>
                <c:pt idx="10488">
                  <c:v>44528.968783171273</c:v>
                </c:pt>
                <c:pt idx="10489">
                  <c:v>44528.970866851851</c:v>
                </c:pt>
                <c:pt idx="10490">
                  <c:v>44528.972950208343</c:v>
                </c:pt>
                <c:pt idx="10491">
                  <c:v>44528.975033263887</c:v>
                </c:pt>
                <c:pt idx="10492">
                  <c:v>44528.97711644676</c:v>
                </c:pt>
                <c:pt idx="10493">
                  <c:v>44528.979199918998</c:v>
                </c:pt>
                <c:pt idx="10494">
                  <c:v>44528.981283634253</c:v>
                </c:pt>
                <c:pt idx="10495">
                  <c:v>44528.983366840279</c:v>
                </c:pt>
                <c:pt idx="10496">
                  <c:v>44528.985449826389</c:v>
                </c:pt>
                <c:pt idx="10497">
                  <c:v>44528.987533796302</c:v>
                </c:pt>
                <c:pt idx="10498">
                  <c:v>44528.989616712963</c:v>
                </c:pt>
                <c:pt idx="10499">
                  <c:v>44528.991700451312</c:v>
                </c:pt>
                <c:pt idx="10500">
                  <c:v>44528.993783587859</c:v>
                </c:pt>
                <c:pt idx="10501">
                  <c:v>44528.995866469908</c:v>
                </c:pt>
                <c:pt idx="10502">
                  <c:v>44528.997949930563</c:v>
                </c:pt>
                <c:pt idx="10503">
                  <c:v>44529.002116724543</c:v>
                </c:pt>
                <c:pt idx="10504">
                  <c:v>44529.004200138901</c:v>
                </c:pt>
                <c:pt idx="10505">
                  <c:v>44529.006283449082</c:v>
                </c:pt>
                <c:pt idx="10506">
                  <c:v>44529.008366539347</c:v>
                </c:pt>
                <c:pt idx="10507">
                  <c:v>44529.010450080998</c:v>
                </c:pt>
                <c:pt idx="10508">
                  <c:v>44529.012533194502</c:v>
                </c:pt>
                <c:pt idx="10509">
                  <c:v>44529.016699791668</c:v>
                </c:pt>
                <c:pt idx="10510">
                  <c:v>44529.018783321757</c:v>
                </c:pt>
                <c:pt idx="10511">
                  <c:v>44529.020866956023</c:v>
                </c:pt>
                <c:pt idx="10512">
                  <c:v>44529.022950219907</c:v>
                </c:pt>
                <c:pt idx="10513">
                  <c:v>44529.025033634192</c:v>
                </c:pt>
                <c:pt idx="10514">
                  <c:v>44529.027116956022</c:v>
                </c:pt>
                <c:pt idx="10515">
                  <c:v>44529.029200011573</c:v>
                </c:pt>
                <c:pt idx="10516">
                  <c:v>44529.031283287033</c:v>
                </c:pt>
                <c:pt idx="10517">
                  <c:v>44529.033366805546</c:v>
                </c:pt>
                <c:pt idx="10518">
                  <c:v>44529.035449780073</c:v>
                </c:pt>
                <c:pt idx="10519">
                  <c:v>44529.037533310198</c:v>
                </c:pt>
                <c:pt idx="10520">
                  <c:v>44529.039616967602</c:v>
                </c:pt>
                <c:pt idx="10521">
                  <c:v>44529.041700162023</c:v>
                </c:pt>
                <c:pt idx="10522">
                  <c:v>44529.043783865607</c:v>
                </c:pt>
                <c:pt idx="10523">
                  <c:v>44529.045866539353</c:v>
                </c:pt>
                <c:pt idx="10524">
                  <c:v>44529.047949756947</c:v>
                </c:pt>
                <c:pt idx="10525">
                  <c:v>44529.050033321757</c:v>
                </c:pt>
                <c:pt idx="10526">
                  <c:v>44529.054200011582</c:v>
                </c:pt>
                <c:pt idx="10527">
                  <c:v>44529.056283622682</c:v>
                </c:pt>
                <c:pt idx="10528">
                  <c:v>44529.058366689816</c:v>
                </c:pt>
                <c:pt idx="10529">
                  <c:v>44529.060449930563</c:v>
                </c:pt>
                <c:pt idx="10530">
                  <c:v>44529.062533240751</c:v>
                </c:pt>
                <c:pt idx="10531">
                  <c:v>44529.066699768518</c:v>
                </c:pt>
                <c:pt idx="10532">
                  <c:v>44529.068783275463</c:v>
                </c:pt>
                <c:pt idx="10533">
                  <c:v>44529.070866712973</c:v>
                </c:pt>
                <c:pt idx="10534">
                  <c:v>44529.072949965273</c:v>
                </c:pt>
                <c:pt idx="10535">
                  <c:v>44529.075033379631</c:v>
                </c:pt>
                <c:pt idx="10536">
                  <c:v>44529.077116412038</c:v>
                </c:pt>
                <c:pt idx="10537">
                  <c:v>44529.079199907414</c:v>
                </c:pt>
                <c:pt idx="10538">
                  <c:v>44529.081282939813</c:v>
                </c:pt>
                <c:pt idx="10539">
                  <c:v>44529.083366712963</c:v>
                </c:pt>
                <c:pt idx="10540">
                  <c:v>44529.085449988423</c:v>
                </c:pt>
                <c:pt idx="10541">
                  <c:v>44529.087533148202</c:v>
                </c:pt>
                <c:pt idx="10542">
                  <c:v>44529.089616574071</c:v>
                </c:pt>
                <c:pt idx="10543">
                  <c:v>44529.091699895827</c:v>
                </c:pt>
                <c:pt idx="10544">
                  <c:v>44529.093783425917</c:v>
                </c:pt>
                <c:pt idx="10545">
                  <c:v>44529.095866678217</c:v>
                </c:pt>
                <c:pt idx="10546">
                  <c:v>44529.097950069423</c:v>
                </c:pt>
                <c:pt idx="10547">
                  <c:v>44529.100033333343</c:v>
                </c:pt>
                <c:pt idx="10548">
                  <c:v>44529.10211673611</c:v>
                </c:pt>
                <c:pt idx="10549">
                  <c:v>44529.104200497699</c:v>
                </c:pt>
                <c:pt idx="10550">
                  <c:v>44529.106283692126</c:v>
                </c:pt>
                <c:pt idx="10551">
                  <c:v>44529.108367118053</c:v>
                </c:pt>
                <c:pt idx="10552">
                  <c:v>44529.110449872693</c:v>
                </c:pt>
                <c:pt idx="10553">
                  <c:v>44529.112533229199</c:v>
                </c:pt>
                <c:pt idx="10554">
                  <c:v>44529.114616585633</c:v>
                </c:pt>
                <c:pt idx="10555">
                  <c:v>44529.116700000013</c:v>
                </c:pt>
                <c:pt idx="10556">
                  <c:v>44529.118783298611</c:v>
                </c:pt>
                <c:pt idx="10557">
                  <c:v>44529.120866504592</c:v>
                </c:pt>
                <c:pt idx="10558">
                  <c:v>44529.122949918979</c:v>
                </c:pt>
                <c:pt idx="10559">
                  <c:v>44529.125033750002</c:v>
                </c:pt>
                <c:pt idx="10560">
                  <c:v>44529.127116585572</c:v>
                </c:pt>
                <c:pt idx="10561">
                  <c:v>44529.129199861018</c:v>
                </c:pt>
                <c:pt idx="10562">
                  <c:v>44529.131283495371</c:v>
                </c:pt>
                <c:pt idx="10563">
                  <c:v>44529.135450462963</c:v>
                </c:pt>
                <c:pt idx="10564">
                  <c:v>44529.137533321758</c:v>
                </c:pt>
                <c:pt idx="10565">
                  <c:v>44529.139616828703</c:v>
                </c:pt>
                <c:pt idx="10566">
                  <c:v>44529.141700486107</c:v>
                </c:pt>
                <c:pt idx="10567">
                  <c:v>44529.143783379623</c:v>
                </c:pt>
                <c:pt idx="10568">
                  <c:v>44529.145866631923</c:v>
                </c:pt>
                <c:pt idx="10569">
                  <c:v>44529.147949837963</c:v>
                </c:pt>
                <c:pt idx="10570">
                  <c:v>44529.150033333332</c:v>
                </c:pt>
                <c:pt idx="10571">
                  <c:v>44529.154200069454</c:v>
                </c:pt>
                <c:pt idx="10572">
                  <c:v>44529.156283379627</c:v>
                </c:pt>
                <c:pt idx="10573">
                  <c:v>44529.158366828713</c:v>
                </c:pt>
                <c:pt idx="10574">
                  <c:v>44529.160449768497</c:v>
                </c:pt>
                <c:pt idx="10575">
                  <c:v>44529.162533460651</c:v>
                </c:pt>
                <c:pt idx="10576">
                  <c:v>44529.164616759263</c:v>
                </c:pt>
                <c:pt idx="10577">
                  <c:v>44529.166700138892</c:v>
                </c:pt>
                <c:pt idx="10578">
                  <c:v>44529.168783321678</c:v>
                </c:pt>
                <c:pt idx="10579">
                  <c:v>44529.170866782413</c:v>
                </c:pt>
                <c:pt idx="10580">
                  <c:v>44529.172950486121</c:v>
                </c:pt>
                <c:pt idx="10581">
                  <c:v>44529.175033287043</c:v>
                </c:pt>
                <c:pt idx="10582">
                  <c:v>44529.177116493061</c:v>
                </c:pt>
                <c:pt idx="10583">
                  <c:v>44529.179199999999</c:v>
                </c:pt>
                <c:pt idx="10584">
                  <c:v>44529.181283391197</c:v>
                </c:pt>
                <c:pt idx="10585">
                  <c:v>44529.183366863348</c:v>
                </c:pt>
                <c:pt idx="10586">
                  <c:v>44529.185450138888</c:v>
                </c:pt>
                <c:pt idx="10587">
                  <c:v>44529.187533483797</c:v>
                </c:pt>
                <c:pt idx="10588">
                  <c:v>44529.191699872667</c:v>
                </c:pt>
                <c:pt idx="10589">
                  <c:v>44529.193783321643</c:v>
                </c:pt>
                <c:pt idx="10590">
                  <c:v>44529.195866863338</c:v>
                </c:pt>
                <c:pt idx="10591">
                  <c:v>44529.19795047454</c:v>
                </c:pt>
                <c:pt idx="10592">
                  <c:v>44529.200033240741</c:v>
                </c:pt>
                <c:pt idx="10593">
                  <c:v>44529.202117152781</c:v>
                </c:pt>
                <c:pt idx="10594">
                  <c:v>44529.204199918982</c:v>
                </c:pt>
                <c:pt idx="10595">
                  <c:v>44529.206283217587</c:v>
                </c:pt>
                <c:pt idx="10596">
                  <c:v>44529.208366608793</c:v>
                </c:pt>
                <c:pt idx="10597">
                  <c:v>44529.210449756953</c:v>
                </c:pt>
                <c:pt idx="10598">
                  <c:v>44529.2125332176</c:v>
                </c:pt>
                <c:pt idx="10599">
                  <c:v>44529.214616597223</c:v>
                </c:pt>
                <c:pt idx="10600">
                  <c:v>44529.216699942132</c:v>
                </c:pt>
                <c:pt idx="10601">
                  <c:v>44529.218783368058</c:v>
                </c:pt>
                <c:pt idx="10602">
                  <c:v>44529.22086666659</c:v>
                </c:pt>
                <c:pt idx="10603">
                  <c:v>44529.222950023133</c:v>
                </c:pt>
                <c:pt idx="10604">
                  <c:v>44529.225033321753</c:v>
                </c:pt>
                <c:pt idx="10605">
                  <c:v>44529.229199687412</c:v>
                </c:pt>
                <c:pt idx="10606">
                  <c:v>44529.231283263813</c:v>
                </c:pt>
                <c:pt idx="10607">
                  <c:v>44529.233366631837</c:v>
                </c:pt>
                <c:pt idx="10608">
                  <c:v>44529.235450161963</c:v>
                </c:pt>
                <c:pt idx="10609">
                  <c:v>44529.237533229163</c:v>
                </c:pt>
                <c:pt idx="10610">
                  <c:v>44529.239616921273</c:v>
                </c:pt>
                <c:pt idx="10611">
                  <c:v>44529.241699675928</c:v>
                </c:pt>
                <c:pt idx="10612">
                  <c:v>44529.243783020756</c:v>
                </c:pt>
                <c:pt idx="10613">
                  <c:v>44529.245866215198</c:v>
                </c:pt>
                <c:pt idx="10614">
                  <c:v>44529.247949918979</c:v>
                </c:pt>
                <c:pt idx="10615">
                  <c:v>44529.250033136581</c:v>
                </c:pt>
                <c:pt idx="10616">
                  <c:v>44529.252116736112</c:v>
                </c:pt>
                <c:pt idx="10617">
                  <c:v>44529.2542000463</c:v>
                </c:pt>
                <c:pt idx="10618">
                  <c:v>44529.256283437498</c:v>
                </c:pt>
                <c:pt idx="10619">
                  <c:v>44529.258366620372</c:v>
                </c:pt>
                <c:pt idx="10620">
                  <c:v>44529.260449675923</c:v>
                </c:pt>
                <c:pt idx="10621">
                  <c:v>44529.262533263893</c:v>
                </c:pt>
                <c:pt idx="10622">
                  <c:v>44529.264616469911</c:v>
                </c:pt>
                <c:pt idx="10623">
                  <c:v>44529.266700011503</c:v>
                </c:pt>
                <c:pt idx="10624">
                  <c:v>44529.268783599517</c:v>
                </c:pt>
                <c:pt idx="10625">
                  <c:v>44529.270866631923</c:v>
                </c:pt>
                <c:pt idx="10626">
                  <c:v>44529.272949895843</c:v>
                </c:pt>
                <c:pt idx="10627">
                  <c:v>44529.275033298611</c:v>
                </c:pt>
                <c:pt idx="10628">
                  <c:v>44529.277116388897</c:v>
                </c:pt>
                <c:pt idx="10629">
                  <c:v>44529.279200138888</c:v>
                </c:pt>
                <c:pt idx="10630">
                  <c:v>44529.281283599543</c:v>
                </c:pt>
                <c:pt idx="10631">
                  <c:v>44529.283366712953</c:v>
                </c:pt>
                <c:pt idx="10632">
                  <c:v>44529.285450127303</c:v>
                </c:pt>
                <c:pt idx="10633">
                  <c:v>44529.287533414361</c:v>
                </c:pt>
                <c:pt idx="10634">
                  <c:v>44529.289616956019</c:v>
                </c:pt>
                <c:pt idx="10635">
                  <c:v>44529.291699722176</c:v>
                </c:pt>
                <c:pt idx="10636">
                  <c:v>44529.293783159592</c:v>
                </c:pt>
                <c:pt idx="10637">
                  <c:v>44529.295866608772</c:v>
                </c:pt>
                <c:pt idx="10638">
                  <c:v>44529.297950208333</c:v>
                </c:pt>
                <c:pt idx="10639">
                  <c:v>44529.300033472231</c:v>
                </c:pt>
                <c:pt idx="10640">
                  <c:v>44529.302116585633</c:v>
                </c:pt>
                <c:pt idx="10641">
                  <c:v>44529.304199826402</c:v>
                </c:pt>
                <c:pt idx="10642">
                  <c:v>44529.306283495382</c:v>
                </c:pt>
                <c:pt idx="10643">
                  <c:v>44529.308366527781</c:v>
                </c:pt>
                <c:pt idx="10644">
                  <c:v>44529.310449791657</c:v>
                </c:pt>
                <c:pt idx="10645">
                  <c:v>44529.31253333333</c:v>
                </c:pt>
                <c:pt idx="10646">
                  <c:v>44529.314617060198</c:v>
                </c:pt>
                <c:pt idx="10647">
                  <c:v>44529.316700312498</c:v>
                </c:pt>
                <c:pt idx="10648">
                  <c:v>44529.318783807881</c:v>
                </c:pt>
                <c:pt idx="10649">
                  <c:v>44529.320866967602</c:v>
                </c:pt>
                <c:pt idx="10650">
                  <c:v>44529.322949988433</c:v>
                </c:pt>
                <c:pt idx="10651">
                  <c:v>44529.32503320602</c:v>
                </c:pt>
                <c:pt idx="10652">
                  <c:v>44529.327116446759</c:v>
                </c:pt>
                <c:pt idx="10653">
                  <c:v>44529.329199780077</c:v>
                </c:pt>
                <c:pt idx="10654">
                  <c:v>44529.33128366898</c:v>
                </c:pt>
                <c:pt idx="10655">
                  <c:v>44529.333366817133</c:v>
                </c:pt>
                <c:pt idx="10656">
                  <c:v>44529.335450150473</c:v>
                </c:pt>
                <c:pt idx="10657">
                  <c:v>44529.339616701393</c:v>
                </c:pt>
                <c:pt idx="10658">
                  <c:v>44529.341700034733</c:v>
                </c:pt>
                <c:pt idx="10659">
                  <c:v>44529.343783333323</c:v>
                </c:pt>
                <c:pt idx="10660">
                  <c:v>44529.345866689822</c:v>
                </c:pt>
                <c:pt idx="10661">
                  <c:v>44529.347950405099</c:v>
                </c:pt>
                <c:pt idx="10662">
                  <c:v>44529.350033263901</c:v>
                </c:pt>
                <c:pt idx="10663">
                  <c:v>44529.352116886599</c:v>
                </c:pt>
                <c:pt idx="10664">
                  <c:v>44529.354200069443</c:v>
                </c:pt>
                <c:pt idx="10665">
                  <c:v>44529.358366909721</c:v>
                </c:pt>
                <c:pt idx="10666">
                  <c:v>44529.360450069427</c:v>
                </c:pt>
                <c:pt idx="10667">
                  <c:v>44529.362533078711</c:v>
                </c:pt>
                <c:pt idx="10668">
                  <c:v>44529.364617175932</c:v>
                </c:pt>
                <c:pt idx="10669">
                  <c:v>44529.36670027778</c:v>
                </c:pt>
                <c:pt idx="10670">
                  <c:v>44529.368783287027</c:v>
                </c:pt>
                <c:pt idx="10671">
                  <c:v>44529.370866759258</c:v>
                </c:pt>
                <c:pt idx="10672">
                  <c:v>44529.372949803233</c:v>
                </c:pt>
                <c:pt idx="10673">
                  <c:v>44529.375033263888</c:v>
                </c:pt>
                <c:pt idx="10674">
                  <c:v>44529.37711710648</c:v>
                </c:pt>
                <c:pt idx="10675">
                  <c:v>44529.379200150463</c:v>
                </c:pt>
                <c:pt idx="10676">
                  <c:v>44529.381283333343</c:v>
                </c:pt>
                <c:pt idx="10677">
                  <c:v>44529.383366550923</c:v>
                </c:pt>
                <c:pt idx="10678">
                  <c:v>44529.385449965273</c:v>
                </c:pt>
                <c:pt idx="10679">
                  <c:v>44529.387533553243</c:v>
                </c:pt>
                <c:pt idx="10680">
                  <c:v>44529.391699988431</c:v>
                </c:pt>
                <c:pt idx="10681">
                  <c:v>44529.393783414271</c:v>
                </c:pt>
                <c:pt idx="10682">
                  <c:v>44529.395866574072</c:v>
                </c:pt>
                <c:pt idx="10683">
                  <c:v>44529.397949999999</c:v>
                </c:pt>
                <c:pt idx="10684">
                  <c:v>44529.400033518519</c:v>
                </c:pt>
                <c:pt idx="10685">
                  <c:v>44529.402117048608</c:v>
                </c:pt>
                <c:pt idx="10686">
                  <c:v>44529.404199884259</c:v>
                </c:pt>
                <c:pt idx="10687">
                  <c:v>44529.406283171287</c:v>
                </c:pt>
                <c:pt idx="10688">
                  <c:v>44529.408366805561</c:v>
                </c:pt>
                <c:pt idx="10689">
                  <c:v>44529.410450000003</c:v>
                </c:pt>
                <c:pt idx="10690">
                  <c:v>44529.412533564813</c:v>
                </c:pt>
                <c:pt idx="10691">
                  <c:v>44529.41461673611</c:v>
                </c:pt>
                <c:pt idx="10692">
                  <c:v>44529.416700682872</c:v>
                </c:pt>
                <c:pt idx="10693">
                  <c:v>44529.418783692126</c:v>
                </c:pt>
                <c:pt idx="10694">
                  <c:v>44529.420866759247</c:v>
                </c:pt>
                <c:pt idx="10695">
                  <c:v>44529.422950023138</c:v>
                </c:pt>
                <c:pt idx="10696">
                  <c:v>44529.425033310188</c:v>
                </c:pt>
                <c:pt idx="10697">
                  <c:v>44529.427116527782</c:v>
                </c:pt>
                <c:pt idx="10698">
                  <c:v>44529.429200370367</c:v>
                </c:pt>
                <c:pt idx="10699">
                  <c:v>44529.431283611033</c:v>
                </c:pt>
                <c:pt idx="10700">
                  <c:v>44529.433366747668</c:v>
                </c:pt>
                <c:pt idx="10701">
                  <c:v>44529.435450138888</c:v>
                </c:pt>
                <c:pt idx="10702">
                  <c:v>44529.437533078701</c:v>
                </c:pt>
                <c:pt idx="10703">
                  <c:v>44529.439616527779</c:v>
                </c:pt>
                <c:pt idx="10704">
                  <c:v>44529.441699756942</c:v>
                </c:pt>
                <c:pt idx="10705">
                  <c:v>44529.445866678238</c:v>
                </c:pt>
                <c:pt idx="10706">
                  <c:v>44529.447949849542</c:v>
                </c:pt>
                <c:pt idx="10707">
                  <c:v>44529.450033553243</c:v>
                </c:pt>
                <c:pt idx="10708">
                  <c:v>44529.452116967601</c:v>
                </c:pt>
                <c:pt idx="10709">
                  <c:v>44529.45419989583</c:v>
                </c:pt>
                <c:pt idx="10710">
                  <c:v>44529.456283587962</c:v>
                </c:pt>
                <c:pt idx="10711">
                  <c:v>44529.458366631938</c:v>
                </c:pt>
                <c:pt idx="10712">
                  <c:v>44529.460449791623</c:v>
                </c:pt>
                <c:pt idx="10713">
                  <c:v>44529.462533460654</c:v>
                </c:pt>
                <c:pt idx="10714">
                  <c:v>44529.464616655103</c:v>
                </c:pt>
                <c:pt idx="10715">
                  <c:v>44529.466700624987</c:v>
                </c:pt>
                <c:pt idx="10716">
                  <c:v>44529.468783263866</c:v>
                </c:pt>
                <c:pt idx="10717">
                  <c:v>44529.470866481483</c:v>
                </c:pt>
                <c:pt idx="10718">
                  <c:v>44529.472950196759</c:v>
                </c:pt>
                <c:pt idx="10719">
                  <c:v>44529.475033356481</c:v>
                </c:pt>
                <c:pt idx="10720">
                  <c:v>44529.477116631933</c:v>
                </c:pt>
                <c:pt idx="10721">
                  <c:v>44529.479200127324</c:v>
                </c:pt>
                <c:pt idx="10722">
                  <c:v>44529.481283321758</c:v>
                </c:pt>
                <c:pt idx="10723">
                  <c:v>44529.483366759247</c:v>
                </c:pt>
                <c:pt idx="10724">
                  <c:v>44529.485450347223</c:v>
                </c:pt>
                <c:pt idx="10725">
                  <c:v>44529.487533263899</c:v>
                </c:pt>
                <c:pt idx="10726">
                  <c:v>44529.489616817133</c:v>
                </c:pt>
                <c:pt idx="10727">
                  <c:v>44529.491699803177</c:v>
                </c:pt>
                <c:pt idx="10728">
                  <c:v>44529.495866631863</c:v>
                </c:pt>
                <c:pt idx="10729">
                  <c:v>44529.49795034722</c:v>
                </c:pt>
                <c:pt idx="10730">
                  <c:v>44529.500033425931</c:v>
                </c:pt>
                <c:pt idx="10731">
                  <c:v>44529.502117291668</c:v>
                </c:pt>
                <c:pt idx="10732">
                  <c:v>44529.504199814823</c:v>
                </c:pt>
                <c:pt idx="10733">
                  <c:v>44529.506283101851</c:v>
                </c:pt>
                <c:pt idx="10734">
                  <c:v>44529.50836659722</c:v>
                </c:pt>
                <c:pt idx="10735">
                  <c:v>44529.510450069443</c:v>
                </c:pt>
                <c:pt idx="10736">
                  <c:v>44529.512533668982</c:v>
                </c:pt>
                <c:pt idx="10737">
                  <c:v>44529.516700277782</c:v>
                </c:pt>
                <c:pt idx="10738">
                  <c:v>44529.518783368061</c:v>
                </c:pt>
                <c:pt idx="10739">
                  <c:v>44529.520866747684</c:v>
                </c:pt>
                <c:pt idx="10740">
                  <c:v>44529.522949942133</c:v>
                </c:pt>
                <c:pt idx="10741">
                  <c:v>44529.527116689773</c:v>
                </c:pt>
                <c:pt idx="10742">
                  <c:v>44529.52920005787</c:v>
                </c:pt>
                <c:pt idx="10743">
                  <c:v>44529.531283391203</c:v>
                </c:pt>
                <c:pt idx="10744">
                  <c:v>44529.535449756942</c:v>
                </c:pt>
                <c:pt idx="10745">
                  <c:v>44529.537533425922</c:v>
                </c:pt>
                <c:pt idx="10746">
                  <c:v>44529.539616863432</c:v>
                </c:pt>
                <c:pt idx="10747">
                  <c:v>44529.541700069363</c:v>
                </c:pt>
                <c:pt idx="10748">
                  <c:v>44529.543783252273</c:v>
                </c:pt>
                <c:pt idx="10749">
                  <c:v>44529.550033506952</c:v>
                </c:pt>
                <c:pt idx="10750">
                  <c:v>44529.55420017361</c:v>
                </c:pt>
                <c:pt idx="10751">
                  <c:v>44529.560450104167</c:v>
                </c:pt>
                <c:pt idx="10752">
                  <c:v>44529.562533217599</c:v>
                </c:pt>
                <c:pt idx="10753">
                  <c:v>44529.564616678239</c:v>
                </c:pt>
                <c:pt idx="10754">
                  <c:v>44529.566700138887</c:v>
                </c:pt>
                <c:pt idx="10755">
                  <c:v>44529.568783321753</c:v>
                </c:pt>
                <c:pt idx="10756">
                  <c:v>44529.572949918998</c:v>
                </c:pt>
                <c:pt idx="10757">
                  <c:v>44529.575033182868</c:v>
                </c:pt>
                <c:pt idx="10758">
                  <c:v>44529.577116631917</c:v>
                </c:pt>
                <c:pt idx="10759">
                  <c:v>44529.583366770843</c:v>
                </c:pt>
                <c:pt idx="10760">
                  <c:v>44529.585449918981</c:v>
                </c:pt>
                <c:pt idx="10761">
                  <c:v>44529.587533055557</c:v>
                </c:pt>
                <c:pt idx="10762">
                  <c:v>44529.58961667824</c:v>
                </c:pt>
                <c:pt idx="10763">
                  <c:v>44529.591699907403</c:v>
                </c:pt>
                <c:pt idx="10764">
                  <c:v>44529.593783194417</c:v>
                </c:pt>
                <c:pt idx="10765">
                  <c:v>44529.59586656242</c:v>
                </c:pt>
                <c:pt idx="10766">
                  <c:v>44529.597949895833</c:v>
                </c:pt>
                <c:pt idx="10767">
                  <c:v>44529.600033437498</c:v>
                </c:pt>
                <c:pt idx="10768">
                  <c:v>44529.602117129631</c:v>
                </c:pt>
                <c:pt idx="10769">
                  <c:v>44529.604199872687</c:v>
                </c:pt>
                <c:pt idx="10770">
                  <c:v>44529.606283576388</c:v>
                </c:pt>
                <c:pt idx="10771">
                  <c:v>44529.608367152781</c:v>
                </c:pt>
                <c:pt idx="10772">
                  <c:v>44529.610450416672</c:v>
                </c:pt>
                <c:pt idx="10773">
                  <c:v>44529.614616956031</c:v>
                </c:pt>
                <c:pt idx="10774">
                  <c:v>44529.616699965278</c:v>
                </c:pt>
                <c:pt idx="10775">
                  <c:v>44529.618783287027</c:v>
                </c:pt>
                <c:pt idx="10776">
                  <c:v>44529.620866863348</c:v>
                </c:pt>
                <c:pt idx="10777">
                  <c:v>44529.622950092598</c:v>
                </c:pt>
                <c:pt idx="10778">
                  <c:v>44529.625033506927</c:v>
                </c:pt>
                <c:pt idx="10779">
                  <c:v>44529.627116909724</c:v>
                </c:pt>
                <c:pt idx="10780">
                  <c:v>44529.629200451367</c:v>
                </c:pt>
                <c:pt idx="10781">
                  <c:v>44529.631283506933</c:v>
                </c:pt>
                <c:pt idx="10782">
                  <c:v>44529.633366527698</c:v>
                </c:pt>
                <c:pt idx="10783">
                  <c:v>44529.635449965172</c:v>
                </c:pt>
                <c:pt idx="10784">
                  <c:v>44529.637533483787</c:v>
                </c:pt>
                <c:pt idx="10785">
                  <c:v>44529.639616527777</c:v>
                </c:pt>
                <c:pt idx="10786">
                  <c:v>44529.641699907414</c:v>
                </c:pt>
                <c:pt idx="10787">
                  <c:v>44529.643783599517</c:v>
                </c:pt>
                <c:pt idx="10788">
                  <c:v>44529.645867083324</c:v>
                </c:pt>
                <c:pt idx="10789">
                  <c:v>44529.647949999999</c:v>
                </c:pt>
                <c:pt idx="10790">
                  <c:v>44529.650033206031</c:v>
                </c:pt>
                <c:pt idx="10791">
                  <c:v>44529.652116759258</c:v>
                </c:pt>
                <c:pt idx="10792">
                  <c:v>44529.654200115743</c:v>
                </c:pt>
                <c:pt idx="10793">
                  <c:v>44529.656283553217</c:v>
                </c:pt>
                <c:pt idx="10794">
                  <c:v>44529.658366585623</c:v>
                </c:pt>
                <c:pt idx="10795">
                  <c:v>44529.660450277777</c:v>
                </c:pt>
                <c:pt idx="10796">
                  <c:v>44529.662533298608</c:v>
                </c:pt>
                <c:pt idx="10797">
                  <c:v>44529.664616898161</c:v>
                </c:pt>
                <c:pt idx="10798">
                  <c:v>44529.666699872687</c:v>
                </c:pt>
                <c:pt idx="10799">
                  <c:v>44529.66878349537</c:v>
                </c:pt>
                <c:pt idx="10800">
                  <c:v>44529.6708663889</c:v>
                </c:pt>
                <c:pt idx="10801">
                  <c:v>44529.672950011583</c:v>
                </c:pt>
                <c:pt idx="10802">
                  <c:v>44529.675033900457</c:v>
                </c:pt>
                <c:pt idx="10803">
                  <c:v>44529.677117013867</c:v>
                </c:pt>
                <c:pt idx="10804">
                  <c:v>44529.681283553167</c:v>
                </c:pt>
                <c:pt idx="10805">
                  <c:v>44529.683366527774</c:v>
                </c:pt>
                <c:pt idx="10806">
                  <c:v>44529.685450173587</c:v>
                </c:pt>
                <c:pt idx="10807">
                  <c:v>44529.687533506942</c:v>
                </c:pt>
                <c:pt idx="10808">
                  <c:v>44529.689616701377</c:v>
                </c:pt>
                <c:pt idx="10809">
                  <c:v>44529.691700069321</c:v>
                </c:pt>
                <c:pt idx="10810">
                  <c:v>44529.693783749921</c:v>
                </c:pt>
                <c:pt idx="10811">
                  <c:v>44529.695866736103</c:v>
                </c:pt>
                <c:pt idx="10812">
                  <c:v>44529.697950335583</c:v>
                </c:pt>
                <c:pt idx="10813">
                  <c:v>44529.702116678243</c:v>
                </c:pt>
                <c:pt idx="10814">
                  <c:v>44529.704199745371</c:v>
                </c:pt>
                <c:pt idx="10815">
                  <c:v>44529.706283449072</c:v>
                </c:pt>
                <c:pt idx="10816">
                  <c:v>44529.708366678227</c:v>
                </c:pt>
                <c:pt idx="10817">
                  <c:v>44529.710449999999</c:v>
                </c:pt>
                <c:pt idx="10818">
                  <c:v>44529.712533298611</c:v>
                </c:pt>
                <c:pt idx="10819">
                  <c:v>44529.714616585617</c:v>
                </c:pt>
                <c:pt idx="10820">
                  <c:v>44529.716699942132</c:v>
                </c:pt>
                <c:pt idx="10821">
                  <c:v>44529.720866550917</c:v>
                </c:pt>
                <c:pt idx="10822">
                  <c:v>44529.725033530012</c:v>
                </c:pt>
                <c:pt idx="10823">
                  <c:v>44529.727116539259</c:v>
                </c:pt>
                <c:pt idx="10824">
                  <c:v>44529.731283136571</c:v>
                </c:pt>
                <c:pt idx="10825">
                  <c:v>44529.733366701257</c:v>
                </c:pt>
                <c:pt idx="10826">
                  <c:v>44529.735449918982</c:v>
                </c:pt>
                <c:pt idx="10827">
                  <c:v>44529.7375333565</c:v>
                </c:pt>
                <c:pt idx="10828">
                  <c:v>44529.739616608793</c:v>
                </c:pt>
                <c:pt idx="10829">
                  <c:v>44529.741700104147</c:v>
                </c:pt>
                <c:pt idx="10830">
                  <c:v>44529.743783402773</c:v>
                </c:pt>
                <c:pt idx="10831">
                  <c:v>44529.747949814773</c:v>
                </c:pt>
                <c:pt idx="10832">
                  <c:v>44529.752116909731</c:v>
                </c:pt>
                <c:pt idx="10833">
                  <c:v>44529.754200011572</c:v>
                </c:pt>
                <c:pt idx="10834">
                  <c:v>44529.756283530092</c:v>
                </c:pt>
                <c:pt idx="10835">
                  <c:v>44529.758366724542</c:v>
                </c:pt>
                <c:pt idx="10836">
                  <c:v>44529.760450046277</c:v>
                </c:pt>
                <c:pt idx="10837">
                  <c:v>44529.762533425928</c:v>
                </c:pt>
                <c:pt idx="10838">
                  <c:v>44529.764616666653</c:v>
                </c:pt>
                <c:pt idx="10839">
                  <c:v>44529.768783449072</c:v>
                </c:pt>
                <c:pt idx="10840">
                  <c:v>44529.772950393519</c:v>
                </c:pt>
                <c:pt idx="10841">
                  <c:v>44529.775033356498</c:v>
                </c:pt>
                <c:pt idx="10842">
                  <c:v>44529.777116921221</c:v>
                </c:pt>
                <c:pt idx="10843">
                  <c:v>44529.781283182871</c:v>
                </c:pt>
                <c:pt idx="10844">
                  <c:v>44529.783366412034</c:v>
                </c:pt>
                <c:pt idx="10845">
                  <c:v>44529.785449814743</c:v>
                </c:pt>
                <c:pt idx="10846">
                  <c:v>44529.787533460651</c:v>
                </c:pt>
                <c:pt idx="10847">
                  <c:v>44529.789616585593</c:v>
                </c:pt>
                <c:pt idx="10848">
                  <c:v>44529.793783229092</c:v>
                </c:pt>
                <c:pt idx="10849">
                  <c:v>44529.797949745291</c:v>
                </c:pt>
                <c:pt idx="10850">
                  <c:v>44529.80003320604</c:v>
                </c:pt>
                <c:pt idx="10851">
                  <c:v>44529.802116331019</c:v>
                </c:pt>
                <c:pt idx="10852">
                  <c:v>44529.804199918981</c:v>
                </c:pt>
                <c:pt idx="10853">
                  <c:v>44529.80628326389</c:v>
                </c:pt>
                <c:pt idx="10854">
                  <c:v>44529.808366469908</c:v>
                </c:pt>
                <c:pt idx="10855">
                  <c:v>44529.810449837962</c:v>
                </c:pt>
                <c:pt idx="10856">
                  <c:v>44529.8125334375</c:v>
                </c:pt>
                <c:pt idx="10857">
                  <c:v>44529.814616365751</c:v>
                </c:pt>
                <c:pt idx="10858">
                  <c:v>44529.816700000003</c:v>
                </c:pt>
                <c:pt idx="10859">
                  <c:v>44529.818783298608</c:v>
                </c:pt>
                <c:pt idx="10860">
                  <c:v>44529.820866666647</c:v>
                </c:pt>
                <c:pt idx="10861">
                  <c:v>44529.822950312497</c:v>
                </c:pt>
                <c:pt idx="10862">
                  <c:v>44529.825033715199</c:v>
                </c:pt>
                <c:pt idx="10863">
                  <c:v>44529.827116631917</c:v>
                </c:pt>
                <c:pt idx="10864">
                  <c:v>44529.829199930558</c:v>
                </c:pt>
                <c:pt idx="10865">
                  <c:v>44529.831283344909</c:v>
                </c:pt>
                <c:pt idx="10866">
                  <c:v>44529.833366747684</c:v>
                </c:pt>
                <c:pt idx="10867">
                  <c:v>44529.835449942133</c:v>
                </c:pt>
                <c:pt idx="10868">
                  <c:v>44529.837533622682</c:v>
                </c:pt>
                <c:pt idx="10869">
                  <c:v>44529.839616620367</c:v>
                </c:pt>
                <c:pt idx="10870">
                  <c:v>44529.841699861106</c:v>
                </c:pt>
                <c:pt idx="10871">
                  <c:v>44529.843783321747</c:v>
                </c:pt>
                <c:pt idx="10872">
                  <c:v>44529.845866446762</c:v>
                </c:pt>
                <c:pt idx="10873">
                  <c:v>44529.84795023148</c:v>
                </c:pt>
                <c:pt idx="10874">
                  <c:v>44529.850033136601</c:v>
                </c:pt>
                <c:pt idx="10875">
                  <c:v>44529.852117025461</c:v>
                </c:pt>
                <c:pt idx="10876">
                  <c:v>44529.854200162037</c:v>
                </c:pt>
                <c:pt idx="10877">
                  <c:v>44529.856283426001</c:v>
                </c:pt>
                <c:pt idx="10878">
                  <c:v>44529.858366817127</c:v>
                </c:pt>
                <c:pt idx="10879">
                  <c:v>44529.860450416672</c:v>
                </c:pt>
                <c:pt idx="10880">
                  <c:v>44529.862533391213</c:v>
                </c:pt>
                <c:pt idx="10881">
                  <c:v>44529.864616736108</c:v>
                </c:pt>
                <c:pt idx="10882">
                  <c:v>44529.866700011567</c:v>
                </c:pt>
                <c:pt idx="10883">
                  <c:v>44529.868783495367</c:v>
                </c:pt>
                <c:pt idx="10884">
                  <c:v>44529.870866828707</c:v>
                </c:pt>
                <c:pt idx="10885">
                  <c:v>44529.872950393532</c:v>
                </c:pt>
                <c:pt idx="10886">
                  <c:v>44529.875033703713</c:v>
                </c:pt>
                <c:pt idx="10887">
                  <c:v>44529.877116585623</c:v>
                </c:pt>
                <c:pt idx="10888">
                  <c:v>44529.879200162039</c:v>
                </c:pt>
                <c:pt idx="10889">
                  <c:v>44529.881283263887</c:v>
                </c:pt>
                <c:pt idx="10890">
                  <c:v>44529.883366574082</c:v>
                </c:pt>
                <c:pt idx="10891">
                  <c:v>44529.885450104171</c:v>
                </c:pt>
                <c:pt idx="10892">
                  <c:v>44529.887533402798</c:v>
                </c:pt>
                <c:pt idx="10893">
                  <c:v>44529.889616585628</c:v>
                </c:pt>
                <c:pt idx="10894">
                  <c:v>44529.891700011503</c:v>
                </c:pt>
                <c:pt idx="10895">
                  <c:v>44529.893783298598</c:v>
                </c:pt>
                <c:pt idx="10896">
                  <c:v>44529.895866712963</c:v>
                </c:pt>
                <c:pt idx="10897">
                  <c:v>44529.897949849539</c:v>
                </c:pt>
                <c:pt idx="10898">
                  <c:v>44529.900033379628</c:v>
                </c:pt>
                <c:pt idx="10899">
                  <c:v>44529.902116516198</c:v>
                </c:pt>
                <c:pt idx="10900">
                  <c:v>44529.9041999537</c:v>
                </c:pt>
                <c:pt idx="10901">
                  <c:v>44529.906283275472</c:v>
                </c:pt>
                <c:pt idx="10902">
                  <c:v>44529.908367037038</c:v>
                </c:pt>
                <c:pt idx="10903">
                  <c:v>44529.910450509247</c:v>
                </c:pt>
                <c:pt idx="10904">
                  <c:v>44529.912533437498</c:v>
                </c:pt>
                <c:pt idx="10905">
                  <c:v>44529.914616412039</c:v>
                </c:pt>
                <c:pt idx="10906">
                  <c:v>44529.918783761583</c:v>
                </c:pt>
                <c:pt idx="10907">
                  <c:v>44529.920866782413</c:v>
                </c:pt>
                <c:pt idx="10908">
                  <c:v>44529.922950347223</c:v>
                </c:pt>
                <c:pt idx="10909">
                  <c:v>44529.925033344909</c:v>
                </c:pt>
                <c:pt idx="10910">
                  <c:v>44529.927117037027</c:v>
                </c:pt>
                <c:pt idx="10911">
                  <c:v>44529.929200497689</c:v>
                </c:pt>
                <c:pt idx="10912">
                  <c:v>44529.931283506943</c:v>
                </c:pt>
                <c:pt idx="10913">
                  <c:v>44529.933366620353</c:v>
                </c:pt>
                <c:pt idx="10914">
                  <c:v>44529.935449791592</c:v>
                </c:pt>
                <c:pt idx="10915">
                  <c:v>44529.937533518518</c:v>
                </c:pt>
                <c:pt idx="10916">
                  <c:v>44529.939616550932</c:v>
                </c:pt>
                <c:pt idx="10917">
                  <c:v>44529.941700231473</c:v>
                </c:pt>
                <c:pt idx="10918">
                  <c:v>44529.943783854163</c:v>
                </c:pt>
                <c:pt idx="10919">
                  <c:v>44529.945866585593</c:v>
                </c:pt>
                <c:pt idx="10920">
                  <c:v>44529.947949976849</c:v>
                </c:pt>
                <c:pt idx="10921">
                  <c:v>44529.950033182882</c:v>
                </c:pt>
                <c:pt idx="10922">
                  <c:v>44529.954200381952</c:v>
                </c:pt>
                <c:pt idx="10923">
                  <c:v>44529.956283807871</c:v>
                </c:pt>
                <c:pt idx="10924">
                  <c:v>44529.958366770843</c:v>
                </c:pt>
                <c:pt idx="10925">
                  <c:v>44529.960449826387</c:v>
                </c:pt>
                <c:pt idx="10926">
                  <c:v>44529.962533345002</c:v>
                </c:pt>
                <c:pt idx="10927">
                  <c:v>44529.964616724537</c:v>
                </c:pt>
                <c:pt idx="10928">
                  <c:v>44529.9666999537</c:v>
                </c:pt>
                <c:pt idx="10929">
                  <c:v>44529.968783576383</c:v>
                </c:pt>
                <c:pt idx="10930">
                  <c:v>44529.970867025462</c:v>
                </c:pt>
                <c:pt idx="10931">
                  <c:v>44529.972949988427</c:v>
                </c:pt>
                <c:pt idx="10932">
                  <c:v>44529.975033599541</c:v>
                </c:pt>
                <c:pt idx="10933">
                  <c:v>44529.977116666647</c:v>
                </c:pt>
                <c:pt idx="10934">
                  <c:v>44529.979199918998</c:v>
                </c:pt>
                <c:pt idx="10935">
                  <c:v>44529.981283530084</c:v>
                </c:pt>
                <c:pt idx="10936">
                  <c:v>44529.98545015046</c:v>
                </c:pt>
                <c:pt idx="10937">
                  <c:v>44529.987533252322</c:v>
                </c:pt>
                <c:pt idx="10938">
                  <c:v>44529.989616921303</c:v>
                </c:pt>
                <c:pt idx="10939">
                  <c:v>44529.991699861028</c:v>
                </c:pt>
                <c:pt idx="10940">
                  <c:v>44529.993783136582</c:v>
                </c:pt>
                <c:pt idx="10941">
                  <c:v>44529.995866412028</c:v>
                </c:pt>
                <c:pt idx="10942">
                  <c:v>44529.997949895827</c:v>
                </c:pt>
                <c:pt idx="10943">
                  <c:v>44530.002116689822</c:v>
                </c:pt>
                <c:pt idx="10944">
                  <c:v>44530.004199861112</c:v>
                </c:pt>
                <c:pt idx="10945">
                  <c:v>44530.006283796298</c:v>
                </c:pt>
                <c:pt idx="10946">
                  <c:v>44530.008366504633</c:v>
                </c:pt>
                <c:pt idx="10947">
                  <c:v>44530.012533333342</c:v>
                </c:pt>
                <c:pt idx="10948">
                  <c:v>44530.014616863431</c:v>
                </c:pt>
                <c:pt idx="10949">
                  <c:v>44530.018783830987</c:v>
                </c:pt>
                <c:pt idx="10950">
                  <c:v>44530.020866574072</c:v>
                </c:pt>
                <c:pt idx="10951">
                  <c:v>44530.022950509177</c:v>
                </c:pt>
                <c:pt idx="10952">
                  <c:v>44530.025033564772</c:v>
                </c:pt>
                <c:pt idx="10953">
                  <c:v>44530.027117245372</c:v>
                </c:pt>
                <c:pt idx="10954">
                  <c:v>44530.029199780067</c:v>
                </c:pt>
                <c:pt idx="10955">
                  <c:v>44530.031283356482</c:v>
                </c:pt>
                <c:pt idx="10956">
                  <c:v>44530.03336656242</c:v>
                </c:pt>
                <c:pt idx="10957">
                  <c:v>44530.035450162017</c:v>
                </c:pt>
                <c:pt idx="10958">
                  <c:v>44530.037533344912</c:v>
                </c:pt>
                <c:pt idx="10959">
                  <c:v>44530.041699976849</c:v>
                </c:pt>
                <c:pt idx="10960">
                  <c:v>44530.04378334491</c:v>
                </c:pt>
                <c:pt idx="10961">
                  <c:v>44530.045866782413</c:v>
                </c:pt>
                <c:pt idx="10962">
                  <c:v>44530.047949953703</c:v>
                </c:pt>
                <c:pt idx="10963">
                  <c:v>44530.050033749998</c:v>
                </c:pt>
                <c:pt idx="10964">
                  <c:v>44530.052116666673</c:v>
                </c:pt>
                <c:pt idx="10965">
                  <c:v>44530.054199976861</c:v>
                </c:pt>
                <c:pt idx="10966">
                  <c:v>44530.058367060199</c:v>
                </c:pt>
                <c:pt idx="10967">
                  <c:v>44530.060450104167</c:v>
                </c:pt>
                <c:pt idx="10968">
                  <c:v>44530.064617696757</c:v>
                </c:pt>
                <c:pt idx="10969">
                  <c:v>44530.06670009259</c:v>
                </c:pt>
                <c:pt idx="10970">
                  <c:v>44530.068783668983</c:v>
                </c:pt>
                <c:pt idx="10971">
                  <c:v>44530.070866585593</c:v>
                </c:pt>
                <c:pt idx="10972">
                  <c:v>44530.079199884247</c:v>
                </c:pt>
                <c:pt idx="10973">
                  <c:v>44530.081283252322</c:v>
                </c:pt>
                <c:pt idx="10974">
                  <c:v>44530.083366620347</c:v>
                </c:pt>
                <c:pt idx="10975">
                  <c:v>44530.0854500926</c:v>
                </c:pt>
                <c:pt idx="10976">
                  <c:v>44530.087533333332</c:v>
                </c:pt>
                <c:pt idx="10977">
                  <c:v>44530.089617118058</c:v>
                </c:pt>
                <c:pt idx="10978">
                  <c:v>44530.091699699071</c:v>
                </c:pt>
                <c:pt idx="10979">
                  <c:v>44530.093783298587</c:v>
                </c:pt>
                <c:pt idx="10980">
                  <c:v>44530.095866539283</c:v>
                </c:pt>
                <c:pt idx="10981">
                  <c:v>44530.097950011492</c:v>
                </c:pt>
                <c:pt idx="10982">
                  <c:v>44530.100033101851</c:v>
                </c:pt>
                <c:pt idx="10983">
                  <c:v>44530.102116747687</c:v>
                </c:pt>
                <c:pt idx="10984">
                  <c:v>44530.104200080998</c:v>
                </c:pt>
                <c:pt idx="10985">
                  <c:v>44530.106283275461</c:v>
                </c:pt>
                <c:pt idx="10986">
                  <c:v>44530.108366493063</c:v>
                </c:pt>
                <c:pt idx="10987">
                  <c:v>44530.110449803193</c:v>
                </c:pt>
                <c:pt idx="10988">
                  <c:v>44530.112533287043</c:v>
                </c:pt>
                <c:pt idx="10989">
                  <c:v>44530.114616712963</c:v>
                </c:pt>
                <c:pt idx="10990">
                  <c:v>44530.11670003472</c:v>
                </c:pt>
                <c:pt idx="10991">
                  <c:v>44530.118783472222</c:v>
                </c:pt>
                <c:pt idx="10992">
                  <c:v>44530.120866620353</c:v>
                </c:pt>
                <c:pt idx="10993">
                  <c:v>44530.122949861041</c:v>
                </c:pt>
                <c:pt idx="10994">
                  <c:v>44530.125033182871</c:v>
                </c:pt>
                <c:pt idx="10995">
                  <c:v>44530.131283125003</c:v>
                </c:pt>
                <c:pt idx="10996">
                  <c:v>44530.133366678223</c:v>
                </c:pt>
                <c:pt idx="10997">
                  <c:v>44530.135450219903</c:v>
                </c:pt>
                <c:pt idx="10998">
                  <c:v>44530.137533888897</c:v>
                </c:pt>
                <c:pt idx="10999">
                  <c:v>44530.139617152781</c:v>
                </c:pt>
                <c:pt idx="11000">
                  <c:v>44530.141699780077</c:v>
                </c:pt>
                <c:pt idx="11001">
                  <c:v>44530.143783356492</c:v>
                </c:pt>
                <c:pt idx="11002">
                  <c:v>44530.145866932871</c:v>
                </c:pt>
                <c:pt idx="11003">
                  <c:v>44530.147950231483</c:v>
                </c:pt>
                <c:pt idx="11004">
                  <c:v>44530.150033541657</c:v>
                </c:pt>
                <c:pt idx="11005">
                  <c:v>44530.15211649306</c:v>
                </c:pt>
                <c:pt idx="11006">
                  <c:v>44530.15420005787</c:v>
                </c:pt>
                <c:pt idx="11007">
                  <c:v>44530.156283692129</c:v>
                </c:pt>
                <c:pt idx="11008">
                  <c:v>44530.158366747688</c:v>
                </c:pt>
                <c:pt idx="11009">
                  <c:v>44530.160449733703</c:v>
                </c:pt>
                <c:pt idx="11010">
                  <c:v>44530.162533449082</c:v>
                </c:pt>
                <c:pt idx="11011">
                  <c:v>44530.164616944443</c:v>
                </c:pt>
                <c:pt idx="11012">
                  <c:v>44530.166700115653</c:v>
                </c:pt>
                <c:pt idx="11013">
                  <c:v>44530.168784050933</c:v>
                </c:pt>
                <c:pt idx="11014">
                  <c:v>44530.170867361107</c:v>
                </c:pt>
                <c:pt idx="11015">
                  <c:v>44530.17295028935</c:v>
                </c:pt>
                <c:pt idx="11016">
                  <c:v>44530.175033263877</c:v>
                </c:pt>
                <c:pt idx="11017">
                  <c:v>44530.177116458333</c:v>
                </c:pt>
                <c:pt idx="11018">
                  <c:v>44530.181283402781</c:v>
                </c:pt>
                <c:pt idx="11019">
                  <c:v>44530.183366620353</c:v>
                </c:pt>
                <c:pt idx="11020">
                  <c:v>44530.185450289348</c:v>
                </c:pt>
                <c:pt idx="11021">
                  <c:v>44530.1875333102</c:v>
                </c:pt>
                <c:pt idx="11022">
                  <c:v>44530.189616516203</c:v>
                </c:pt>
                <c:pt idx="11023">
                  <c:v>44530.191699629577</c:v>
                </c:pt>
                <c:pt idx="11024">
                  <c:v>44530.193783263763</c:v>
                </c:pt>
                <c:pt idx="11025">
                  <c:v>44530.195866874987</c:v>
                </c:pt>
                <c:pt idx="11026">
                  <c:v>44530.200033888897</c:v>
                </c:pt>
                <c:pt idx="11027">
                  <c:v>44530.202116851848</c:v>
                </c:pt>
                <c:pt idx="11028">
                  <c:v>44530.208366435189</c:v>
                </c:pt>
                <c:pt idx="11029">
                  <c:v>44530.214616805562</c:v>
                </c:pt>
                <c:pt idx="11030">
                  <c:v>44530.216700231467</c:v>
                </c:pt>
                <c:pt idx="11031">
                  <c:v>44530.218783773133</c:v>
                </c:pt>
                <c:pt idx="11032">
                  <c:v>44530.220867141194</c:v>
                </c:pt>
                <c:pt idx="11033">
                  <c:v>44530.222949988427</c:v>
                </c:pt>
                <c:pt idx="11034">
                  <c:v>44530.225033749994</c:v>
                </c:pt>
                <c:pt idx="11035">
                  <c:v>44530.227116597183</c:v>
                </c:pt>
                <c:pt idx="11036">
                  <c:v>44530.229200312468</c:v>
                </c:pt>
                <c:pt idx="11037">
                  <c:v>44530.231283298614</c:v>
                </c:pt>
                <c:pt idx="11038">
                  <c:v>44530.235450161963</c:v>
                </c:pt>
                <c:pt idx="11039">
                  <c:v>44530.2375340625</c:v>
                </c:pt>
                <c:pt idx="11040">
                  <c:v>44530.239616585583</c:v>
                </c:pt>
                <c:pt idx="11041">
                  <c:v>44530.241700104147</c:v>
                </c:pt>
                <c:pt idx="11042">
                  <c:v>44530.243783425933</c:v>
                </c:pt>
                <c:pt idx="11043">
                  <c:v>44530.245866585567</c:v>
                </c:pt>
                <c:pt idx="11044">
                  <c:v>44530.250033877317</c:v>
                </c:pt>
                <c:pt idx="11045">
                  <c:v>44530.252116620373</c:v>
                </c:pt>
                <c:pt idx="11046">
                  <c:v>44530.254200127318</c:v>
                </c:pt>
                <c:pt idx="11047">
                  <c:v>44530.256283576389</c:v>
                </c:pt>
                <c:pt idx="11048">
                  <c:v>44530.258366435199</c:v>
                </c:pt>
                <c:pt idx="11049">
                  <c:v>44530.262533078712</c:v>
                </c:pt>
                <c:pt idx="11050">
                  <c:v>44530.264616921268</c:v>
                </c:pt>
                <c:pt idx="11051">
                  <c:v>44530.266700405067</c:v>
                </c:pt>
                <c:pt idx="11052">
                  <c:v>44530.268783495347</c:v>
                </c:pt>
                <c:pt idx="11053">
                  <c:v>44530.270866886582</c:v>
                </c:pt>
                <c:pt idx="11054">
                  <c:v>44530.272950011567</c:v>
                </c:pt>
                <c:pt idx="11055">
                  <c:v>44530.275033171267</c:v>
                </c:pt>
                <c:pt idx="11056">
                  <c:v>44530.277116481477</c:v>
                </c:pt>
                <c:pt idx="11057">
                  <c:v>44530.279200335623</c:v>
                </c:pt>
                <c:pt idx="11058">
                  <c:v>44530.281283402779</c:v>
                </c:pt>
                <c:pt idx="11059">
                  <c:v>44530.283367083262</c:v>
                </c:pt>
                <c:pt idx="11060">
                  <c:v>44530.285450370371</c:v>
                </c:pt>
                <c:pt idx="11061">
                  <c:v>44530.287533379633</c:v>
                </c:pt>
                <c:pt idx="11062">
                  <c:v>44530.289616562477</c:v>
                </c:pt>
                <c:pt idx="11063">
                  <c:v>44530.291699791582</c:v>
                </c:pt>
                <c:pt idx="11064">
                  <c:v>44530.293783263747</c:v>
                </c:pt>
                <c:pt idx="11065">
                  <c:v>44530.295866527696</c:v>
                </c:pt>
                <c:pt idx="11066">
                  <c:v>44530.297950138884</c:v>
                </c:pt>
                <c:pt idx="11067">
                  <c:v>44530.300033368061</c:v>
                </c:pt>
                <c:pt idx="11068">
                  <c:v>44530.302117187501</c:v>
                </c:pt>
                <c:pt idx="11069">
                  <c:v>44530.304200023151</c:v>
                </c:pt>
                <c:pt idx="11070">
                  <c:v>44530.306283425933</c:v>
                </c:pt>
                <c:pt idx="11071">
                  <c:v>44530.308366770842</c:v>
                </c:pt>
                <c:pt idx="11072">
                  <c:v>44530.310449976852</c:v>
                </c:pt>
                <c:pt idx="11073">
                  <c:v>44530.31461666667</c:v>
                </c:pt>
                <c:pt idx="11074">
                  <c:v>44530.316699953713</c:v>
                </c:pt>
                <c:pt idx="11075">
                  <c:v>44530.318783194452</c:v>
                </c:pt>
                <c:pt idx="11076">
                  <c:v>44530.32086673611</c:v>
                </c:pt>
                <c:pt idx="11077">
                  <c:v>44530.322949641202</c:v>
                </c:pt>
                <c:pt idx="11078">
                  <c:v>44530.325033275461</c:v>
                </c:pt>
                <c:pt idx="11079">
                  <c:v>44530.329200081003</c:v>
                </c:pt>
                <c:pt idx="11080">
                  <c:v>44530.331283113417</c:v>
                </c:pt>
                <c:pt idx="11081">
                  <c:v>44530.335449907398</c:v>
                </c:pt>
                <c:pt idx="11082">
                  <c:v>44530.33753315972</c:v>
                </c:pt>
                <c:pt idx="11083">
                  <c:v>44530.341699733777</c:v>
                </c:pt>
                <c:pt idx="11084">
                  <c:v>44530.34378354159</c:v>
                </c:pt>
                <c:pt idx="11085">
                  <c:v>44530.347950509247</c:v>
                </c:pt>
                <c:pt idx="11086">
                  <c:v>44530.350033657407</c:v>
                </c:pt>
                <c:pt idx="11087">
                  <c:v>44530.352116689821</c:v>
                </c:pt>
                <c:pt idx="11088">
                  <c:v>44530.354200335649</c:v>
                </c:pt>
                <c:pt idx="11089">
                  <c:v>44530.356283252331</c:v>
                </c:pt>
                <c:pt idx="11090">
                  <c:v>44530.360449826389</c:v>
                </c:pt>
                <c:pt idx="11091">
                  <c:v>44530.362533333333</c:v>
                </c:pt>
                <c:pt idx="11092">
                  <c:v>44530.364616944462</c:v>
                </c:pt>
                <c:pt idx="11093">
                  <c:v>44530.366699930557</c:v>
                </c:pt>
                <c:pt idx="11094">
                  <c:v>44530.368783368052</c:v>
                </c:pt>
                <c:pt idx="11095">
                  <c:v>44530.372949907411</c:v>
                </c:pt>
                <c:pt idx="11096">
                  <c:v>44530.375033518518</c:v>
                </c:pt>
                <c:pt idx="11097">
                  <c:v>44530.37711671296</c:v>
                </c:pt>
                <c:pt idx="11098">
                  <c:v>44530.379200092597</c:v>
                </c:pt>
                <c:pt idx="11099">
                  <c:v>44530.381283391202</c:v>
                </c:pt>
                <c:pt idx="11100">
                  <c:v>44530.383367037037</c:v>
                </c:pt>
                <c:pt idx="11101">
                  <c:v>44530.385450347232</c:v>
                </c:pt>
                <c:pt idx="11102">
                  <c:v>44530.38753305556</c:v>
                </c:pt>
                <c:pt idx="11103">
                  <c:v>44530.38961662037</c:v>
                </c:pt>
                <c:pt idx="11104">
                  <c:v>44530.3917</c:v>
                </c:pt>
                <c:pt idx="11105">
                  <c:v>44530.393783425927</c:v>
                </c:pt>
                <c:pt idx="11106">
                  <c:v>44530.397950219907</c:v>
                </c:pt>
                <c:pt idx="11107">
                  <c:v>44530.400033333332</c:v>
                </c:pt>
                <c:pt idx="11108">
                  <c:v>44530.404200138903</c:v>
                </c:pt>
                <c:pt idx="11109">
                  <c:v>44530.406283148201</c:v>
                </c:pt>
                <c:pt idx="11110">
                  <c:v>44530.408366469906</c:v>
                </c:pt>
                <c:pt idx="11111">
                  <c:v>44530.414616724542</c:v>
                </c:pt>
                <c:pt idx="11112">
                  <c:v>44530.416700162037</c:v>
                </c:pt>
                <c:pt idx="11113">
                  <c:v>44530.418783287038</c:v>
                </c:pt>
                <c:pt idx="11114">
                  <c:v>44530.420866412038</c:v>
                </c:pt>
                <c:pt idx="11115">
                  <c:v>44530.422949733773</c:v>
                </c:pt>
                <c:pt idx="11116">
                  <c:v>44530.425033113417</c:v>
                </c:pt>
                <c:pt idx="11117">
                  <c:v>44530.427116655083</c:v>
                </c:pt>
                <c:pt idx="11118">
                  <c:v>44530.429200023151</c:v>
                </c:pt>
                <c:pt idx="11119">
                  <c:v>44530.431283437501</c:v>
                </c:pt>
                <c:pt idx="11120">
                  <c:v>44530.433366666592</c:v>
                </c:pt>
                <c:pt idx="11121">
                  <c:v>44530.43544995362</c:v>
                </c:pt>
                <c:pt idx="11122">
                  <c:v>44530.437533124998</c:v>
                </c:pt>
                <c:pt idx="11123">
                  <c:v>44530.439616516203</c:v>
                </c:pt>
                <c:pt idx="11124">
                  <c:v>44530.441699768518</c:v>
                </c:pt>
                <c:pt idx="11125">
                  <c:v>44530.443783240727</c:v>
                </c:pt>
                <c:pt idx="11126">
                  <c:v>44530.445866527778</c:v>
                </c:pt>
                <c:pt idx="11127">
                  <c:v>44530.447950162037</c:v>
                </c:pt>
                <c:pt idx="11128">
                  <c:v>44530.450033252331</c:v>
                </c:pt>
                <c:pt idx="11129">
                  <c:v>44530.452116365741</c:v>
                </c:pt>
                <c:pt idx="11130">
                  <c:v>44530.456283078711</c:v>
                </c:pt>
                <c:pt idx="11131">
                  <c:v>44530.458366435203</c:v>
                </c:pt>
                <c:pt idx="11132">
                  <c:v>44530.460450046303</c:v>
                </c:pt>
                <c:pt idx="11133">
                  <c:v>44530.462533321763</c:v>
                </c:pt>
                <c:pt idx="11134">
                  <c:v>44530.464616469908</c:v>
                </c:pt>
                <c:pt idx="11135">
                  <c:v>44530.466699907411</c:v>
                </c:pt>
                <c:pt idx="11136">
                  <c:v>44530.468783252312</c:v>
                </c:pt>
                <c:pt idx="11137">
                  <c:v>44530.4708664352</c:v>
                </c:pt>
                <c:pt idx="11138">
                  <c:v>44530.472950162039</c:v>
                </c:pt>
                <c:pt idx="11139">
                  <c:v>44530.475033333343</c:v>
                </c:pt>
                <c:pt idx="11140">
                  <c:v>44530.477116550923</c:v>
                </c:pt>
                <c:pt idx="11141">
                  <c:v>44530.479200486108</c:v>
                </c:pt>
                <c:pt idx="11142">
                  <c:v>44530.481283125002</c:v>
                </c:pt>
                <c:pt idx="11143">
                  <c:v>44530.483367233777</c:v>
                </c:pt>
                <c:pt idx="11144">
                  <c:v>44530.485449837957</c:v>
                </c:pt>
                <c:pt idx="11145">
                  <c:v>44530.48753309028</c:v>
                </c:pt>
                <c:pt idx="11146">
                  <c:v>44530.489616631938</c:v>
                </c:pt>
                <c:pt idx="11147">
                  <c:v>44530.491700080973</c:v>
                </c:pt>
                <c:pt idx="11148">
                  <c:v>44530.493783414262</c:v>
                </c:pt>
                <c:pt idx="11149">
                  <c:v>44530.495866701312</c:v>
                </c:pt>
                <c:pt idx="11150">
                  <c:v>44530.497950219913</c:v>
                </c:pt>
                <c:pt idx="11151">
                  <c:v>44530.500033194461</c:v>
                </c:pt>
                <c:pt idx="11152">
                  <c:v>44530.502116527779</c:v>
                </c:pt>
                <c:pt idx="11153">
                  <c:v>44530.504199907409</c:v>
                </c:pt>
                <c:pt idx="11154">
                  <c:v>44530.506283171293</c:v>
                </c:pt>
                <c:pt idx="11155">
                  <c:v>44530.508366759263</c:v>
                </c:pt>
                <c:pt idx="11156">
                  <c:v>44530.510450080998</c:v>
                </c:pt>
                <c:pt idx="11157">
                  <c:v>44530.512533483801</c:v>
                </c:pt>
                <c:pt idx="11158">
                  <c:v>44530.514616574081</c:v>
                </c:pt>
                <c:pt idx="11159">
                  <c:v>44530.5167</c:v>
                </c:pt>
                <c:pt idx="11160">
                  <c:v>44530.518783078711</c:v>
                </c:pt>
                <c:pt idx="11161">
                  <c:v>44530.520866990737</c:v>
                </c:pt>
                <c:pt idx="11162">
                  <c:v>44530.525033680547</c:v>
                </c:pt>
                <c:pt idx="11163">
                  <c:v>44530.527116886573</c:v>
                </c:pt>
                <c:pt idx="11164">
                  <c:v>44530.52919995362</c:v>
                </c:pt>
                <c:pt idx="11165">
                  <c:v>44530.531283240744</c:v>
                </c:pt>
                <c:pt idx="11166">
                  <c:v>44530.53336666659</c:v>
                </c:pt>
                <c:pt idx="11167">
                  <c:v>44530.539616562477</c:v>
                </c:pt>
                <c:pt idx="11168">
                  <c:v>44530.541699918998</c:v>
                </c:pt>
                <c:pt idx="11169">
                  <c:v>44530.543783217567</c:v>
                </c:pt>
                <c:pt idx="11170">
                  <c:v>44530.545867060187</c:v>
                </c:pt>
                <c:pt idx="11171">
                  <c:v>44530.547950115717</c:v>
                </c:pt>
                <c:pt idx="11172">
                  <c:v>44530.55003327546</c:v>
                </c:pt>
                <c:pt idx="11173">
                  <c:v>44530.552116620369</c:v>
                </c:pt>
                <c:pt idx="11174">
                  <c:v>44530.554200069448</c:v>
                </c:pt>
                <c:pt idx="11175">
                  <c:v>44530.55836693287</c:v>
                </c:pt>
                <c:pt idx="11176">
                  <c:v>44530.560450173587</c:v>
                </c:pt>
                <c:pt idx="11177">
                  <c:v>44530.562533402779</c:v>
                </c:pt>
                <c:pt idx="11178">
                  <c:v>44530.564616701377</c:v>
                </c:pt>
                <c:pt idx="11179">
                  <c:v>44530.566699953713</c:v>
                </c:pt>
                <c:pt idx="11180">
                  <c:v>44530.568783009177</c:v>
                </c:pt>
                <c:pt idx="11181">
                  <c:v>44530.57086659722</c:v>
                </c:pt>
                <c:pt idx="11182">
                  <c:v>44530.572949768517</c:v>
                </c:pt>
                <c:pt idx="11183">
                  <c:v>44530.575033310182</c:v>
                </c:pt>
                <c:pt idx="11184">
                  <c:v>44530.577116689798</c:v>
                </c:pt>
                <c:pt idx="11185">
                  <c:v>44530.579199942127</c:v>
                </c:pt>
                <c:pt idx="11186">
                  <c:v>44530.581283830987</c:v>
                </c:pt>
                <c:pt idx="11187">
                  <c:v>44530.583366597217</c:v>
                </c:pt>
                <c:pt idx="11188">
                  <c:v>44530.585449999999</c:v>
                </c:pt>
                <c:pt idx="11189">
                  <c:v>44530.587533518519</c:v>
                </c:pt>
                <c:pt idx="11190">
                  <c:v>44530.589616956022</c:v>
                </c:pt>
                <c:pt idx="11191">
                  <c:v>44530.591700069337</c:v>
                </c:pt>
                <c:pt idx="11192">
                  <c:v>44530.593784039222</c:v>
                </c:pt>
                <c:pt idx="11193">
                  <c:v>44530.595866597178</c:v>
                </c:pt>
                <c:pt idx="11194">
                  <c:v>44530.597950428237</c:v>
                </c:pt>
                <c:pt idx="11195">
                  <c:v>44530.600033449082</c:v>
                </c:pt>
                <c:pt idx="11196">
                  <c:v>44530.602116678238</c:v>
                </c:pt>
                <c:pt idx="11197">
                  <c:v>44530.604199849542</c:v>
                </c:pt>
                <c:pt idx="11198">
                  <c:v>44530.606283541652</c:v>
                </c:pt>
                <c:pt idx="11199">
                  <c:v>44530.608366608787</c:v>
                </c:pt>
                <c:pt idx="11200">
                  <c:v>44530.610450208333</c:v>
                </c:pt>
                <c:pt idx="11201">
                  <c:v>44530.612533391213</c:v>
                </c:pt>
                <c:pt idx="11202">
                  <c:v>44530.614616793981</c:v>
                </c:pt>
                <c:pt idx="11203">
                  <c:v>44530.616699687511</c:v>
                </c:pt>
                <c:pt idx="11204">
                  <c:v>44530.618783217593</c:v>
                </c:pt>
                <c:pt idx="11205">
                  <c:v>44530.620866689773</c:v>
                </c:pt>
                <c:pt idx="11206">
                  <c:v>44530.622950138888</c:v>
                </c:pt>
                <c:pt idx="11207">
                  <c:v>44530.625033414362</c:v>
                </c:pt>
                <c:pt idx="11208">
                  <c:v>44530.627116736097</c:v>
                </c:pt>
                <c:pt idx="11209">
                  <c:v>44530.629200335577</c:v>
                </c:pt>
                <c:pt idx="11210">
                  <c:v>44530.631283506933</c:v>
                </c:pt>
                <c:pt idx="11211">
                  <c:v>44530.633366365662</c:v>
                </c:pt>
                <c:pt idx="11212">
                  <c:v>44530.635450092603</c:v>
                </c:pt>
                <c:pt idx="11213">
                  <c:v>44530.637533240741</c:v>
                </c:pt>
                <c:pt idx="11214">
                  <c:v>44530.639616527777</c:v>
                </c:pt>
                <c:pt idx="11215">
                  <c:v>44530.641699953703</c:v>
                </c:pt>
                <c:pt idx="11216">
                  <c:v>44530.643783599517</c:v>
                </c:pt>
                <c:pt idx="11217">
                  <c:v>44530.645866909697</c:v>
                </c:pt>
                <c:pt idx="11218">
                  <c:v>44530.647949837963</c:v>
                </c:pt>
                <c:pt idx="11219">
                  <c:v>44530.650033472222</c:v>
                </c:pt>
                <c:pt idx="11220">
                  <c:v>44530.652116388897</c:v>
                </c:pt>
                <c:pt idx="11221">
                  <c:v>44530.654199930563</c:v>
                </c:pt>
                <c:pt idx="11222">
                  <c:v>44530.660450000003</c:v>
                </c:pt>
                <c:pt idx="11223">
                  <c:v>44530.662533356481</c:v>
                </c:pt>
                <c:pt idx="11224">
                  <c:v>44530.664616516187</c:v>
                </c:pt>
                <c:pt idx="11225">
                  <c:v>44530.666700034722</c:v>
                </c:pt>
                <c:pt idx="11226">
                  <c:v>44530.668783414323</c:v>
                </c:pt>
                <c:pt idx="11227">
                  <c:v>44530.670867141213</c:v>
                </c:pt>
                <c:pt idx="11228">
                  <c:v>44530.672950185188</c:v>
                </c:pt>
                <c:pt idx="11229">
                  <c:v>44530.675033541593</c:v>
                </c:pt>
                <c:pt idx="11230">
                  <c:v>44530.677116782397</c:v>
                </c:pt>
                <c:pt idx="11231">
                  <c:v>44530.679200011567</c:v>
                </c:pt>
                <c:pt idx="11232">
                  <c:v>44530.681283206017</c:v>
                </c:pt>
                <c:pt idx="11233">
                  <c:v>44530.683366562473</c:v>
                </c:pt>
                <c:pt idx="11234">
                  <c:v>44530.685449849538</c:v>
                </c:pt>
                <c:pt idx="11235">
                  <c:v>44530.687533298609</c:v>
                </c:pt>
                <c:pt idx="11236">
                  <c:v>44530.689616736112</c:v>
                </c:pt>
                <c:pt idx="11237">
                  <c:v>44530.691699895833</c:v>
                </c:pt>
                <c:pt idx="11238">
                  <c:v>44530.693783229122</c:v>
                </c:pt>
                <c:pt idx="11239">
                  <c:v>44530.695866955997</c:v>
                </c:pt>
                <c:pt idx="11240">
                  <c:v>44530.697949999987</c:v>
                </c:pt>
                <c:pt idx="11241">
                  <c:v>44530.700033356479</c:v>
                </c:pt>
                <c:pt idx="11242">
                  <c:v>44530.702116493063</c:v>
                </c:pt>
                <c:pt idx="11243">
                  <c:v>44530.704200196757</c:v>
                </c:pt>
                <c:pt idx="11244">
                  <c:v>44530.706283229163</c:v>
                </c:pt>
                <c:pt idx="11245">
                  <c:v>44530.708366724539</c:v>
                </c:pt>
                <c:pt idx="11246">
                  <c:v>44530.710450625003</c:v>
                </c:pt>
                <c:pt idx="11247">
                  <c:v>44530.712533645841</c:v>
                </c:pt>
                <c:pt idx="11248">
                  <c:v>44530.714616863428</c:v>
                </c:pt>
                <c:pt idx="11249">
                  <c:v>44530.716700196761</c:v>
                </c:pt>
                <c:pt idx="11250">
                  <c:v>44530.718783495373</c:v>
                </c:pt>
                <c:pt idx="11251">
                  <c:v>44530.722950000003</c:v>
                </c:pt>
                <c:pt idx="11252">
                  <c:v>44530.725033333263</c:v>
                </c:pt>
                <c:pt idx="11253">
                  <c:v>44530.727116655013</c:v>
                </c:pt>
                <c:pt idx="11254">
                  <c:v>44530.731283460576</c:v>
                </c:pt>
                <c:pt idx="11255">
                  <c:v>44530.733366736073</c:v>
                </c:pt>
                <c:pt idx="11256">
                  <c:v>44530.735450080967</c:v>
                </c:pt>
                <c:pt idx="11257">
                  <c:v>44530.737533634223</c:v>
                </c:pt>
                <c:pt idx="11258">
                  <c:v>44530.739616793981</c:v>
                </c:pt>
                <c:pt idx="11259">
                  <c:v>44530.74170003464</c:v>
                </c:pt>
                <c:pt idx="11260">
                  <c:v>44530.743783773061</c:v>
                </c:pt>
                <c:pt idx="11261">
                  <c:v>44530.745867175923</c:v>
                </c:pt>
                <c:pt idx="11262">
                  <c:v>44530.747949814773</c:v>
                </c:pt>
                <c:pt idx="11263">
                  <c:v>44530.750033715267</c:v>
                </c:pt>
                <c:pt idx="11264">
                  <c:v>44530.752116875003</c:v>
                </c:pt>
                <c:pt idx="11265">
                  <c:v>44530.754200277777</c:v>
                </c:pt>
                <c:pt idx="11266">
                  <c:v>44530.756283634248</c:v>
                </c:pt>
                <c:pt idx="11267">
                  <c:v>44530.758366666647</c:v>
                </c:pt>
                <c:pt idx="11268">
                  <c:v>44530.760450173577</c:v>
                </c:pt>
                <c:pt idx="11269">
                  <c:v>44530.762533182868</c:v>
                </c:pt>
                <c:pt idx="11270">
                  <c:v>44530.764616655077</c:v>
                </c:pt>
                <c:pt idx="11271">
                  <c:v>44530.766699872693</c:v>
                </c:pt>
                <c:pt idx="11272">
                  <c:v>44530.768783286992</c:v>
                </c:pt>
                <c:pt idx="11273">
                  <c:v>44530.770867013867</c:v>
                </c:pt>
                <c:pt idx="11274">
                  <c:v>44530.772950243052</c:v>
                </c:pt>
                <c:pt idx="11275">
                  <c:v>44530.775033599537</c:v>
                </c:pt>
                <c:pt idx="11276">
                  <c:v>44530.777116666592</c:v>
                </c:pt>
                <c:pt idx="11277">
                  <c:v>44530.781283194447</c:v>
                </c:pt>
                <c:pt idx="11278">
                  <c:v>44530.783366597178</c:v>
                </c:pt>
                <c:pt idx="11279">
                  <c:v>44530.785449988427</c:v>
                </c:pt>
                <c:pt idx="11280">
                  <c:v>44530.789617002323</c:v>
                </c:pt>
                <c:pt idx="11281">
                  <c:v>44530.791699872672</c:v>
                </c:pt>
                <c:pt idx="11282">
                  <c:v>44530.793783286943</c:v>
                </c:pt>
                <c:pt idx="11283">
                  <c:v>44530.795866770823</c:v>
                </c:pt>
                <c:pt idx="11284">
                  <c:v>44530.797949988417</c:v>
                </c:pt>
                <c:pt idx="11285">
                  <c:v>44530.800033495398</c:v>
                </c:pt>
                <c:pt idx="11286">
                  <c:v>44530.802116828701</c:v>
                </c:pt>
                <c:pt idx="11287">
                  <c:v>44530.804200347222</c:v>
                </c:pt>
                <c:pt idx="11288">
                  <c:v>44530.81045034722</c:v>
                </c:pt>
                <c:pt idx="11289">
                  <c:v>44530.812533402801</c:v>
                </c:pt>
                <c:pt idx="11290">
                  <c:v>44530.814616701398</c:v>
                </c:pt>
                <c:pt idx="11291">
                  <c:v>44530.816700289353</c:v>
                </c:pt>
                <c:pt idx="11292">
                  <c:v>44530.818783252318</c:v>
                </c:pt>
                <c:pt idx="11293">
                  <c:v>44530.822950034722</c:v>
                </c:pt>
                <c:pt idx="11294">
                  <c:v>44530.825033182868</c:v>
                </c:pt>
                <c:pt idx="11295">
                  <c:v>44530.827116608787</c:v>
                </c:pt>
                <c:pt idx="11296">
                  <c:v>44530.831283125</c:v>
                </c:pt>
                <c:pt idx="11297">
                  <c:v>44530.833366828701</c:v>
                </c:pt>
                <c:pt idx="11298">
                  <c:v>44530.835449907398</c:v>
                </c:pt>
                <c:pt idx="11299">
                  <c:v>44530.837533553233</c:v>
                </c:pt>
                <c:pt idx="11300">
                  <c:v>44530.83961694446</c:v>
                </c:pt>
                <c:pt idx="11301">
                  <c:v>44530.845867002317</c:v>
                </c:pt>
                <c:pt idx="11302">
                  <c:v>44530.847950173607</c:v>
                </c:pt>
                <c:pt idx="11303">
                  <c:v>44530.8500333681</c:v>
                </c:pt>
                <c:pt idx="11304">
                  <c:v>44530.854200185182</c:v>
                </c:pt>
                <c:pt idx="11305">
                  <c:v>44530.858366678243</c:v>
                </c:pt>
                <c:pt idx="11306">
                  <c:v>44530.860450358799</c:v>
                </c:pt>
                <c:pt idx="11307">
                  <c:v>44530.862533425941</c:v>
                </c:pt>
                <c:pt idx="11308">
                  <c:v>44530.864616678242</c:v>
                </c:pt>
                <c:pt idx="11309">
                  <c:v>44530.868783240738</c:v>
                </c:pt>
                <c:pt idx="11310">
                  <c:v>44530.8708668982</c:v>
                </c:pt>
                <c:pt idx="11311">
                  <c:v>44530.872949942132</c:v>
                </c:pt>
                <c:pt idx="11312">
                  <c:v>44530.875033611097</c:v>
                </c:pt>
                <c:pt idx="11313">
                  <c:v>44530.87711710648</c:v>
                </c:pt>
                <c:pt idx="11314">
                  <c:v>44530.879200196759</c:v>
                </c:pt>
                <c:pt idx="11315">
                  <c:v>44530.883366631933</c:v>
                </c:pt>
                <c:pt idx="11316">
                  <c:v>44530.885449895832</c:v>
                </c:pt>
                <c:pt idx="11317">
                  <c:v>44530.887533402798</c:v>
                </c:pt>
                <c:pt idx="11318">
                  <c:v>44530.889616817127</c:v>
                </c:pt>
                <c:pt idx="11319">
                  <c:v>44530.891700092587</c:v>
                </c:pt>
                <c:pt idx="11320">
                  <c:v>44530.893783298598</c:v>
                </c:pt>
                <c:pt idx="11321">
                  <c:v>44530.897949837963</c:v>
                </c:pt>
                <c:pt idx="11322">
                  <c:v>44530.900033425933</c:v>
                </c:pt>
                <c:pt idx="11323">
                  <c:v>44530.902116909732</c:v>
                </c:pt>
                <c:pt idx="11324">
                  <c:v>44530.906283229182</c:v>
                </c:pt>
                <c:pt idx="11325">
                  <c:v>44530.908366701377</c:v>
                </c:pt>
                <c:pt idx="11326">
                  <c:v>44530.910449918978</c:v>
                </c:pt>
                <c:pt idx="11327">
                  <c:v>44530.912533298702</c:v>
                </c:pt>
                <c:pt idx="11328">
                  <c:v>44530.914616493101</c:v>
                </c:pt>
                <c:pt idx="11329">
                  <c:v>44530.916700023146</c:v>
                </c:pt>
                <c:pt idx="11330">
                  <c:v>44530.918783333327</c:v>
                </c:pt>
                <c:pt idx="11331">
                  <c:v>44530.920866967594</c:v>
                </c:pt>
                <c:pt idx="11332">
                  <c:v>44530.922950717577</c:v>
                </c:pt>
                <c:pt idx="11333">
                  <c:v>44530.925033402782</c:v>
                </c:pt>
                <c:pt idx="11334">
                  <c:v>44530.929200011567</c:v>
                </c:pt>
                <c:pt idx="11335">
                  <c:v>44530.931283275473</c:v>
                </c:pt>
                <c:pt idx="11336">
                  <c:v>44530.935449907403</c:v>
                </c:pt>
                <c:pt idx="11337">
                  <c:v>44530.93753328704</c:v>
                </c:pt>
                <c:pt idx="11338">
                  <c:v>44530.939617384262</c:v>
                </c:pt>
                <c:pt idx="11339">
                  <c:v>44530.943782997667</c:v>
                </c:pt>
                <c:pt idx="11340">
                  <c:v>44530.945866273149</c:v>
                </c:pt>
                <c:pt idx="11341">
                  <c:v>44530.950033472232</c:v>
                </c:pt>
                <c:pt idx="11342">
                  <c:v>44530.952117071763</c:v>
                </c:pt>
                <c:pt idx="11343">
                  <c:v>44530.9542001968</c:v>
                </c:pt>
                <c:pt idx="11344">
                  <c:v>44530.958366689818</c:v>
                </c:pt>
                <c:pt idx="11345">
                  <c:v>44530.960449965198</c:v>
                </c:pt>
                <c:pt idx="11346">
                  <c:v>44530.9625332176</c:v>
                </c:pt>
                <c:pt idx="11347">
                  <c:v>44530.964616446799</c:v>
                </c:pt>
                <c:pt idx="11348">
                  <c:v>44530.966700080993</c:v>
                </c:pt>
                <c:pt idx="11349">
                  <c:v>44530.968783680553</c:v>
                </c:pt>
                <c:pt idx="11350">
                  <c:v>44530.970866782409</c:v>
                </c:pt>
                <c:pt idx="11351">
                  <c:v>44530.972950173607</c:v>
                </c:pt>
                <c:pt idx="11352">
                  <c:v>44530.977116608803</c:v>
                </c:pt>
                <c:pt idx="11353">
                  <c:v>44530.985450115717</c:v>
                </c:pt>
                <c:pt idx="11354">
                  <c:v>44530.987534155101</c:v>
                </c:pt>
                <c:pt idx="11355">
                  <c:v>44530.989617025472</c:v>
                </c:pt>
                <c:pt idx="11356">
                  <c:v>44530.991700046266</c:v>
                </c:pt>
                <c:pt idx="11357">
                  <c:v>44530.993783078673</c:v>
                </c:pt>
                <c:pt idx="11358">
                  <c:v>44530.995866701312</c:v>
                </c:pt>
                <c:pt idx="11359">
                  <c:v>44531.002116527779</c:v>
                </c:pt>
                <c:pt idx="11360">
                  <c:v>44531.004199849544</c:v>
                </c:pt>
                <c:pt idx="11361">
                  <c:v>44531.006283425922</c:v>
                </c:pt>
                <c:pt idx="11362">
                  <c:v>44531.008366747687</c:v>
                </c:pt>
                <c:pt idx="11363">
                  <c:v>44531.010449942129</c:v>
                </c:pt>
                <c:pt idx="11364">
                  <c:v>44531.012533379631</c:v>
                </c:pt>
                <c:pt idx="11365">
                  <c:v>44531.014616793982</c:v>
                </c:pt>
                <c:pt idx="11366">
                  <c:v>44531.016700034721</c:v>
                </c:pt>
                <c:pt idx="11367">
                  <c:v>44531.018783703621</c:v>
                </c:pt>
                <c:pt idx="11368">
                  <c:v>44531.020866782397</c:v>
                </c:pt>
                <c:pt idx="11369">
                  <c:v>44531.02503315972</c:v>
                </c:pt>
                <c:pt idx="11370">
                  <c:v>44531.027117048608</c:v>
                </c:pt>
                <c:pt idx="11371">
                  <c:v>44531.029201030076</c:v>
                </c:pt>
                <c:pt idx="11372">
                  <c:v>44531.031283240744</c:v>
                </c:pt>
                <c:pt idx="11373">
                  <c:v>44531.033366886571</c:v>
                </c:pt>
                <c:pt idx="11374">
                  <c:v>44531.035450208343</c:v>
                </c:pt>
                <c:pt idx="11375">
                  <c:v>44531.039616898161</c:v>
                </c:pt>
                <c:pt idx="11376">
                  <c:v>44531.041699849542</c:v>
                </c:pt>
                <c:pt idx="11377">
                  <c:v>44531.043783032328</c:v>
                </c:pt>
                <c:pt idx="11378">
                  <c:v>44531.045866851848</c:v>
                </c:pt>
                <c:pt idx="11379">
                  <c:v>44531.047949699081</c:v>
                </c:pt>
                <c:pt idx="11380">
                  <c:v>44531.050033229199</c:v>
                </c:pt>
                <c:pt idx="11381">
                  <c:v>44531.052116782412</c:v>
                </c:pt>
                <c:pt idx="11382">
                  <c:v>44531.054200289349</c:v>
                </c:pt>
                <c:pt idx="11383">
                  <c:v>44531.058366736113</c:v>
                </c:pt>
                <c:pt idx="11384">
                  <c:v>44531.060450393517</c:v>
                </c:pt>
                <c:pt idx="11385">
                  <c:v>44531.062533414362</c:v>
                </c:pt>
                <c:pt idx="11386">
                  <c:v>44531.064616840282</c:v>
                </c:pt>
                <c:pt idx="11387">
                  <c:v>44531.06669994213</c:v>
                </c:pt>
                <c:pt idx="11388">
                  <c:v>44531.068783610986</c:v>
                </c:pt>
                <c:pt idx="11389">
                  <c:v>44531.070866527778</c:v>
                </c:pt>
                <c:pt idx="11390">
                  <c:v>44531.075033263893</c:v>
                </c:pt>
                <c:pt idx="11391">
                  <c:v>44531.077116678243</c:v>
                </c:pt>
                <c:pt idx="11392">
                  <c:v>44531.079200011583</c:v>
                </c:pt>
                <c:pt idx="11393">
                  <c:v>44531.081283819432</c:v>
                </c:pt>
                <c:pt idx="11394">
                  <c:v>44531.08336689815</c:v>
                </c:pt>
                <c:pt idx="11395">
                  <c:v>44531.085449988423</c:v>
                </c:pt>
                <c:pt idx="11396">
                  <c:v>44531.087533148202</c:v>
                </c:pt>
                <c:pt idx="11397">
                  <c:v>44531.089616759258</c:v>
                </c:pt>
                <c:pt idx="11398">
                  <c:v>44531.091700023062</c:v>
                </c:pt>
                <c:pt idx="11399">
                  <c:v>44531.093783101722</c:v>
                </c:pt>
                <c:pt idx="11400">
                  <c:v>44531.095866550917</c:v>
                </c:pt>
                <c:pt idx="11401">
                  <c:v>44531.097950034717</c:v>
                </c:pt>
                <c:pt idx="11402">
                  <c:v>44531.100033252318</c:v>
                </c:pt>
                <c:pt idx="11403">
                  <c:v>44531.102117048613</c:v>
                </c:pt>
                <c:pt idx="11404">
                  <c:v>44531.104200011578</c:v>
                </c:pt>
                <c:pt idx="11405">
                  <c:v>44531.106283287038</c:v>
                </c:pt>
                <c:pt idx="11406">
                  <c:v>44531.110449918982</c:v>
                </c:pt>
                <c:pt idx="11407">
                  <c:v>44531.118783310187</c:v>
                </c:pt>
                <c:pt idx="11408">
                  <c:v>44531.120866655066</c:v>
                </c:pt>
                <c:pt idx="11409">
                  <c:v>44531.122949756937</c:v>
                </c:pt>
                <c:pt idx="11410">
                  <c:v>44531.125033796277</c:v>
                </c:pt>
                <c:pt idx="11411">
                  <c:v>44531.127116377313</c:v>
                </c:pt>
                <c:pt idx="11412">
                  <c:v>44531.131283356481</c:v>
                </c:pt>
                <c:pt idx="11413">
                  <c:v>44531.133366782327</c:v>
                </c:pt>
                <c:pt idx="11414">
                  <c:v>44531.135449942129</c:v>
                </c:pt>
                <c:pt idx="11415">
                  <c:v>44531.137533854169</c:v>
                </c:pt>
                <c:pt idx="11416">
                  <c:v>44531.139616909721</c:v>
                </c:pt>
                <c:pt idx="11417">
                  <c:v>44531.141699768523</c:v>
                </c:pt>
                <c:pt idx="11418">
                  <c:v>44531.1479500926</c:v>
                </c:pt>
                <c:pt idx="11419">
                  <c:v>44531.150033402781</c:v>
                </c:pt>
                <c:pt idx="11420">
                  <c:v>44531.15211653935</c:v>
                </c:pt>
                <c:pt idx="11421">
                  <c:v>44531.154200381941</c:v>
                </c:pt>
                <c:pt idx="11422">
                  <c:v>44531.156283032411</c:v>
                </c:pt>
                <c:pt idx="11423">
                  <c:v>44531.158366701377</c:v>
                </c:pt>
                <c:pt idx="11424">
                  <c:v>44531.164616631933</c:v>
                </c:pt>
                <c:pt idx="11425">
                  <c:v>44531.166700243048</c:v>
                </c:pt>
                <c:pt idx="11426">
                  <c:v>44531.168783252273</c:v>
                </c:pt>
                <c:pt idx="11427">
                  <c:v>44531.170866990738</c:v>
                </c:pt>
                <c:pt idx="11428">
                  <c:v>44531.175033171283</c:v>
                </c:pt>
                <c:pt idx="11429">
                  <c:v>44531.177116759252</c:v>
                </c:pt>
                <c:pt idx="11430">
                  <c:v>44531.179199999999</c:v>
                </c:pt>
                <c:pt idx="11431">
                  <c:v>44531.181283252306</c:v>
                </c:pt>
                <c:pt idx="11432">
                  <c:v>44531.185450104167</c:v>
                </c:pt>
                <c:pt idx="11433">
                  <c:v>44531.187533587959</c:v>
                </c:pt>
                <c:pt idx="11434">
                  <c:v>44531.191699849544</c:v>
                </c:pt>
                <c:pt idx="11435">
                  <c:v>44531.193783333198</c:v>
                </c:pt>
                <c:pt idx="11436">
                  <c:v>44531.195867106479</c:v>
                </c:pt>
                <c:pt idx="11437">
                  <c:v>44531.197950011498</c:v>
                </c:pt>
                <c:pt idx="11438">
                  <c:v>44531.200033379631</c:v>
                </c:pt>
                <c:pt idx="11439">
                  <c:v>44531.202116574073</c:v>
                </c:pt>
                <c:pt idx="11440">
                  <c:v>44531.204199942127</c:v>
                </c:pt>
                <c:pt idx="11441">
                  <c:v>44531.206283194442</c:v>
                </c:pt>
                <c:pt idx="11442">
                  <c:v>44531.208366516177</c:v>
                </c:pt>
                <c:pt idx="11443">
                  <c:v>44531.210450011567</c:v>
                </c:pt>
                <c:pt idx="11444">
                  <c:v>44531.212533124999</c:v>
                </c:pt>
                <c:pt idx="11445">
                  <c:v>44531.214616701393</c:v>
                </c:pt>
                <c:pt idx="11446">
                  <c:v>44531.216699930563</c:v>
                </c:pt>
                <c:pt idx="11447">
                  <c:v>44531.220866574084</c:v>
                </c:pt>
                <c:pt idx="11448">
                  <c:v>44531.222949780073</c:v>
                </c:pt>
                <c:pt idx="11449">
                  <c:v>44531.225033553143</c:v>
                </c:pt>
                <c:pt idx="11450">
                  <c:v>44531.227116689741</c:v>
                </c:pt>
                <c:pt idx="11451">
                  <c:v>44531.229200034722</c:v>
                </c:pt>
                <c:pt idx="11452">
                  <c:v>44531.231283333262</c:v>
                </c:pt>
                <c:pt idx="11453">
                  <c:v>44531.233366655011</c:v>
                </c:pt>
                <c:pt idx="11454">
                  <c:v>44531.235450023123</c:v>
                </c:pt>
                <c:pt idx="11455">
                  <c:v>44531.237533125</c:v>
                </c:pt>
                <c:pt idx="11456">
                  <c:v>44531.239616493061</c:v>
                </c:pt>
                <c:pt idx="11457">
                  <c:v>44531.243783217513</c:v>
                </c:pt>
                <c:pt idx="11458">
                  <c:v>44531.247950509183</c:v>
                </c:pt>
                <c:pt idx="11459">
                  <c:v>44531.250033252312</c:v>
                </c:pt>
                <c:pt idx="11460">
                  <c:v>44531.252116585623</c:v>
                </c:pt>
                <c:pt idx="11461">
                  <c:v>44531.256283252318</c:v>
                </c:pt>
                <c:pt idx="11462">
                  <c:v>44531.258366319453</c:v>
                </c:pt>
                <c:pt idx="11463">
                  <c:v>44531.262533298621</c:v>
                </c:pt>
                <c:pt idx="11464">
                  <c:v>44531.264616747692</c:v>
                </c:pt>
                <c:pt idx="11465">
                  <c:v>44531.266700080967</c:v>
                </c:pt>
                <c:pt idx="11466">
                  <c:v>44531.268783391177</c:v>
                </c:pt>
                <c:pt idx="11467">
                  <c:v>44531.270866493061</c:v>
                </c:pt>
                <c:pt idx="11468">
                  <c:v>44531.277116678233</c:v>
                </c:pt>
                <c:pt idx="11469">
                  <c:v>44531.279200046287</c:v>
                </c:pt>
                <c:pt idx="11470">
                  <c:v>44531.281283692129</c:v>
                </c:pt>
                <c:pt idx="11471">
                  <c:v>44531.283367037016</c:v>
                </c:pt>
                <c:pt idx="11472">
                  <c:v>44531.285449884177</c:v>
                </c:pt>
                <c:pt idx="11473">
                  <c:v>44531.287533379633</c:v>
                </c:pt>
                <c:pt idx="11474">
                  <c:v>44531.291699768502</c:v>
                </c:pt>
                <c:pt idx="11475">
                  <c:v>44531.293783298577</c:v>
                </c:pt>
                <c:pt idx="11476">
                  <c:v>44531.295866574073</c:v>
                </c:pt>
                <c:pt idx="11477">
                  <c:v>44531.297950636566</c:v>
                </c:pt>
                <c:pt idx="11478">
                  <c:v>44531.300033425941</c:v>
                </c:pt>
                <c:pt idx="11479">
                  <c:v>44531.302116712963</c:v>
                </c:pt>
                <c:pt idx="11480">
                  <c:v>44531.304200127313</c:v>
                </c:pt>
                <c:pt idx="11481">
                  <c:v>44531.306283055557</c:v>
                </c:pt>
                <c:pt idx="11482">
                  <c:v>44531.308366851852</c:v>
                </c:pt>
                <c:pt idx="11483">
                  <c:v>44531.31045016204</c:v>
                </c:pt>
                <c:pt idx="11484">
                  <c:v>44531.31253354167</c:v>
                </c:pt>
                <c:pt idx="11485">
                  <c:v>44531.314616759257</c:v>
                </c:pt>
                <c:pt idx="11486">
                  <c:v>44531.31669983796</c:v>
                </c:pt>
                <c:pt idx="11487">
                  <c:v>44531.318783159732</c:v>
                </c:pt>
                <c:pt idx="11488">
                  <c:v>44531.320866412039</c:v>
                </c:pt>
                <c:pt idx="11489">
                  <c:v>44531.322950127324</c:v>
                </c:pt>
                <c:pt idx="11490">
                  <c:v>44531.325033194451</c:v>
                </c:pt>
                <c:pt idx="11491">
                  <c:v>44531.3292</c:v>
                </c:pt>
                <c:pt idx="11492">
                  <c:v>44531.331283368061</c:v>
                </c:pt>
                <c:pt idx="11493">
                  <c:v>44531.333366736108</c:v>
                </c:pt>
                <c:pt idx="11494">
                  <c:v>44531.335449733713</c:v>
                </c:pt>
                <c:pt idx="11495">
                  <c:v>44531.337533495382</c:v>
                </c:pt>
                <c:pt idx="11496">
                  <c:v>44531.33961678241</c:v>
                </c:pt>
                <c:pt idx="11497">
                  <c:v>44531.341699930563</c:v>
                </c:pt>
                <c:pt idx="11498">
                  <c:v>44531.343783310193</c:v>
                </c:pt>
                <c:pt idx="11499">
                  <c:v>44531.34586666667</c:v>
                </c:pt>
                <c:pt idx="11500">
                  <c:v>44531.347950405099</c:v>
                </c:pt>
                <c:pt idx="11501">
                  <c:v>44531.350033148199</c:v>
                </c:pt>
                <c:pt idx="11502">
                  <c:v>44531.352116504633</c:v>
                </c:pt>
                <c:pt idx="11503">
                  <c:v>44531.354199699083</c:v>
                </c:pt>
                <c:pt idx="11504">
                  <c:v>44531.356283113433</c:v>
                </c:pt>
                <c:pt idx="11505">
                  <c:v>44531.358366655099</c:v>
                </c:pt>
                <c:pt idx="11506">
                  <c:v>44531.360449849541</c:v>
                </c:pt>
                <c:pt idx="11507">
                  <c:v>44531.36253372686</c:v>
                </c:pt>
                <c:pt idx="11508">
                  <c:v>44531.3646166088</c:v>
                </c:pt>
                <c:pt idx="11509">
                  <c:v>44531.366700057872</c:v>
                </c:pt>
                <c:pt idx="11510">
                  <c:v>44531.368783263883</c:v>
                </c:pt>
                <c:pt idx="11511">
                  <c:v>44531.370866516198</c:v>
                </c:pt>
                <c:pt idx="11512">
                  <c:v>44531.372949780103</c:v>
                </c:pt>
                <c:pt idx="11513">
                  <c:v>44531.375033506942</c:v>
                </c:pt>
                <c:pt idx="11514">
                  <c:v>44531.377116967589</c:v>
                </c:pt>
                <c:pt idx="11515">
                  <c:v>44531.379199849544</c:v>
                </c:pt>
                <c:pt idx="11516">
                  <c:v>44531.383367106479</c:v>
                </c:pt>
                <c:pt idx="11517">
                  <c:v>44531.387533518522</c:v>
                </c:pt>
                <c:pt idx="11518">
                  <c:v>44531.389616689812</c:v>
                </c:pt>
                <c:pt idx="11519">
                  <c:v>44531.391699872693</c:v>
                </c:pt>
                <c:pt idx="11520">
                  <c:v>44531.393783298598</c:v>
                </c:pt>
                <c:pt idx="11521">
                  <c:v>44531.395867013867</c:v>
                </c:pt>
                <c:pt idx="11522">
                  <c:v>44531.397950069433</c:v>
                </c:pt>
                <c:pt idx="11523">
                  <c:v>44531.400033738428</c:v>
                </c:pt>
                <c:pt idx="11524">
                  <c:v>44531.402116701393</c:v>
                </c:pt>
                <c:pt idx="11525">
                  <c:v>44531.406283206023</c:v>
                </c:pt>
                <c:pt idx="11526">
                  <c:v>44531.408366504627</c:v>
                </c:pt>
                <c:pt idx="11527">
                  <c:v>44531.4104500463</c:v>
                </c:pt>
                <c:pt idx="11528">
                  <c:v>44531.414616666669</c:v>
                </c:pt>
                <c:pt idx="11529">
                  <c:v>44531.416700092603</c:v>
                </c:pt>
                <c:pt idx="11530">
                  <c:v>44531.418783460627</c:v>
                </c:pt>
                <c:pt idx="11531">
                  <c:v>44531.420867129629</c:v>
                </c:pt>
                <c:pt idx="11532">
                  <c:v>44531.422950069427</c:v>
                </c:pt>
                <c:pt idx="11533">
                  <c:v>44531.425033009247</c:v>
                </c:pt>
                <c:pt idx="11534">
                  <c:v>44531.427117106483</c:v>
                </c:pt>
                <c:pt idx="11535">
                  <c:v>44531.429200416656</c:v>
                </c:pt>
                <c:pt idx="11536">
                  <c:v>44531.431283576378</c:v>
                </c:pt>
                <c:pt idx="11537">
                  <c:v>44531.433366747668</c:v>
                </c:pt>
                <c:pt idx="11538">
                  <c:v>44531.435449884193</c:v>
                </c:pt>
                <c:pt idx="11539">
                  <c:v>44531.437533194461</c:v>
                </c:pt>
                <c:pt idx="11540">
                  <c:v>44531.439616805561</c:v>
                </c:pt>
                <c:pt idx="11541">
                  <c:v>44531.441700335577</c:v>
                </c:pt>
                <c:pt idx="11542">
                  <c:v>44531.443783275463</c:v>
                </c:pt>
                <c:pt idx="11543">
                  <c:v>44531.445866574082</c:v>
                </c:pt>
                <c:pt idx="11544">
                  <c:v>44531.447950023146</c:v>
                </c:pt>
                <c:pt idx="11545">
                  <c:v>44531.450033252331</c:v>
                </c:pt>
                <c:pt idx="11546">
                  <c:v>44531.452116712971</c:v>
                </c:pt>
                <c:pt idx="11547">
                  <c:v>44531.460450046303</c:v>
                </c:pt>
                <c:pt idx="11548">
                  <c:v>44531.462533738428</c:v>
                </c:pt>
                <c:pt idx="11549">
                  <c:v>44531.466699884259</c:v>
                </c:pt>
                <c:pt idx="11550">
                  <c:v>44531.468783391203</c:v>
                </c:pt>
                <c:pt idx="11551">
                  <c:v>44531.470866759257</c:v>
                </c:pt>
                <c:pt idx="11552">
                  <c:v>44531.472949791663</c:v>
                </c:pt>
                <c:pt idx="11553">
                  <c:v>44531.475033564813</c:v>
                </c:pt>
                <c:pt idx="11554">
                  <c:v>44531.477116689814</c:v>
                </c:pt>
                <c:pt idx="11555">
                  <c:v>44531.479200289352</c:v>
                </c:pt>
                <c:pt idx="11556">
                  <c:v>44531.481283483787</c:v>
                </c:pt>
                <c:pt idx="11557">
                  <c:v>44531.483366435183</c:v>
                </c:pt>
                <c:pt idx="11558">
                  <c:v>44531.485450173597</c:v>
                </c:pt>
                <c:pt idx="11559">
                  <c:v>44531.487533518521</c:v>
                </c:pt>
                <c:pt idx="11560">
                  <c:v>44531.489616921303</c:v>
                </c:pt>
                <c:pt idx="11561">
                  <c:v>44531.491699895843</c:v>
                </c:pt>
                <c:pt idx="11562">
                  <c:v>44531.493783738348</c:v>
                </c:pt>
                <c:pt idx="11563">
                  <c:v>44531.495866863348</c:v>
                </c:pt>
                <c:pt idx="11564">
                  <c:v>44531.497950555553</c:v>
                </c:pt>
                <c:pt idx="11565">
                  <c:v>44531.500033067132</c:v>
                </c:pt>
                <c:pt idx="11566">
                  <c:v>44531.502116620373</c:v>
                </c:pt>
                <c:pt idx="11567">
                  <c:v>44531.504200000003</c:v>
                </c:pt>
                <c:pt idx="11568">
                  <c:v>44531.506283159732</c:v>
                </c:pt>
                <c:pt idx="11569">
                  <c:v>44531.508366689814</c:v>
                </c:pt>
                <c:pt idx="11570">
                  <c:v>44531.510449849542</c:v>
                </c:pt>
                <c:pt idx="11571">
                  <c:v>44531.514616574081</c:v>
                </c:pt>
                <c:pt idx="11572">
                  <c:v>44531.516700081003</c:v>
                </c:pt>
                <c:pt idx="11573">
                  <c:v>44531.518783171283</c:v>
                </c:pt>
                <c:pt idx="11574">
                  <c:v>44531.520866354163</c:v>
                </c:pt>
                <c:pt idx="11575">
                  <c:v>44531.522949780083</c:v>
                </c:pt>
                <c:pt idx="11576">
                  <c:v>44531.525033171267</c:v>
                </c:pt>
                <c:pt idx="11577">
                  <c:v>44531.529199976852</c:v>
                </c:pt>
                <c:pt idx="11578">
                  <c:v>44531.531283449083</c:v>
                </c:pt>
                <c:pt idx="11579">
                  <c:v>44531.533366828713</c:v>
                </c:pt>
                <c:pt idx="11580">
                  <c:v>44531.535449884177</c:v>
                </c:pt>
                <c:pt idx="11581">
                  <c:v>44531.537533391202</c:v>
                </c:pt>
                <c:pt idx="11582">
                  <c:v>44531.539616851827</c:v>
                </c:pt>
                <c:pt idx="11583">
                  <c:v>44531.543783379617</c:v>
                </c:pt>
                <c:pt idx="11584">
                  <c:v>44531.545866817127</c:v>
                </c:pt>
                <c:pt idx="11585">
                  <c:v>44531.547950196757</c:v>
                </c:pt>
                <c:pt idx="11586">
                  <c:v>44531.550033518521</c:v>
                </c:pt>
                <c:pt idx="11587">
                  <c:v>44531.552116805557</c:v>
                </c:pt>
                <c:pt idx="11588">
                  <c:v>44531.554200057872</c:v>
                </c:pt>
                <c:pt idx="11589">
                  <c:v>44531.556283483798</c:v>
                </c:pt>
                <c:pt idx="11590">
                  <c:v>44531.558366620367</c:v>
                </c:pt>
                <c:pt idx="11591">
                  <c:v>44531.560450023127</c:v>
                </c:pt>
                <c:pt idx="11592">
                  <c:v>44531.562533553217</c:v>
                </c:pt>
                <c:pt idx="11593">
                  <c:v>44531.564616469906</c:v>
                </c:pt>
                <c:pt idx="11594">
                  <c:v>44531.566699884257</c:v>
                </c:pt>
                <c:pt idx="11595">
                  <c:v>44531.568783495371</c:v>
                </c:pt>
                <c:pt idx="11596">
                  <c:v>44531.570866562477</c:v>
                </c:pt>
                <c:pt idx="11597">
                  <c:v>44531.575033761583</c:v>
                </c:pt>
                <c:pt idx="11598">
                  <c:v>44531.577116747692</c:v>
                </c:pt>
                <c:pt idx="11599">
                  <c:v>44531.579199988431</c:v>
                </c:pt>
                <c:pt idx="11600">
                  <c:v>44531.581283414351</c:v>
                </c:pt>
                <c:pt idx="11601">
                  <c:v>44531.583366724539</c:v>
                </c:pt>
                <c:pt idx="11602">
                  <c:v>44531.585449965198</c:v>
                </c:pt>
                <c:pt idx="11603">
                  <c:v>44531.587532997699</c:v>
                </c:pt>
                <c:pt idx="11604">
                  <c:v>44531.5896172801</c:v>
                </c:pt>
                <c:pt idx="11605">
                  <c:v>44531.591700497673</c:v>
                </c:pt>
                <c:pt idx="11606">
                  <c:v>44531.593783286968</c:v>
                </c:pt>
                <c:pt idx="11607">
                  <c:v>44531.595866851771</c:v>
                </c:pt>
                <c:pt idx="11608">
                  <c:v>44531.597950266187</c:v>
                </c:pt>
                <c:pt idx="11609">
                  <c:v>44531.600033206021</c:v>
                </c:pt>
                <c:pt idx="11610">
                  <c:v>44531.60211709491</c:v>
                </c:pt>
                <c:pt idx="11611">
                  <c:v>44531.604199953697</c:v>
                </c:pt>
                <c:pt idx="11612">
                  <c:v>44531.606283263893</c:v>
                </c:pt>
                <c:pt idx="11613">
                  <c:v>44531.6125334838</c:v>
                </c:pt>
                <c:pt idx="11614">
                  <c:v>44531.614616562503</c:v>
                </c:pt>
                <c:pt idx="11615">
                  <c:v>44531.616700069433</c:v>
                </c:pt>
                <c:pt idx="11616">
                  <c:v>44531.618782986108</c:v>
                </c:pt>
                <c:pt idx="11617">
                  <c:v>44531.622949965204</c:v>
                </c:pt>
                <c:pt idx="11618">
                  <c:v>44531.625033298609</c:v>
                </c:pt>
                <c:pt idx="11619">
                  <c:v>44531.627116493059</c:v>
                </c:pt>
                <c:pt idx="11620">
                  <c:v>44531.629200162017</c:v>
                </c:pt>
                <c:pt idx="11621">
                  <c:v>44531.631282962953</c:v>
                </c:pt>
                <c:pt idx="11622">
                  <c:v>44531.633366365662</c:v>
                </c:pt>
                <c:pt idx="11623">
                  <c:v>44531.637533564797</c:v>
                </c:pt>
                <c:pt idx="11624">
                  <c:v>44531.63961697917</c:v>
                </c:pt>
                <c:pt idx="11625">
                  <c:v>44531.641700127242</c:v>
                </c:pt>
                <c:pt idx="11626">
                  <c:v>44531.643783472216</c:v>
                </c:pt>
                <c:pt idx="11627">
                  <c:v>44531.645866851853</c:v>
                </c:pt>
                <c:pt idx="11628">
                  <c:v>44531.650033136582</c:v>
                </c:pt>
                <c:pt idx="11629">
                  <c:v>44531.652116481499</c:v>
                </c:pt>
                <c:pt idx="11630">
                  <c:v>44531.654199849538</c:v>
                </c:pt>
                <c:pt idx="11631">
                  <c:v>44531.656283483797</c:v>
                </c:pt>
                <c:pt idx="11632">
                  <c:v>44531.660449930547</c:v>
                </c:pt>
                <c:pt idx="11633">
                  <c:v>44531.662533472219</c:v>
                </c:pt>
                <c:pt idx="11634">
                  <c:v>44531.664616828712</c:v>
                </c:pt>
                <c:pt idx="11635">
                  <c:v>44531.666700069363</c:v>
                </c:pt>
                <c:pt idx="11636">
                  <c:v>44531.668783252273</c:v>
                </c:pt>
                <c:pt idx="11637">
                  <c:v>44531.672950127308</c:v>
                </c:pt>
                <c:pt idx="11638">
                  <c:v>44531.675033495369</c:v>
                </c:pt>
                <c:pt idx="11639">
                  <c:v>44531.677116874998</c:v>
                </c:pt>
                <c:pt idx="11640">
                  <c:v>44531.681283067133</c:v>
                </c:pt>
                <c:pt idx="11641">
                  <c:v>44531.683366585567</c:v>
                </c:pt>
                <c:pt idx="11642">
                  <c:v>44531.685449988428</c:v>
                </c:pt>
                <c:pt idx="11643">
                  <c:v>44531.687533240751</c:v>
                </c:pt>
                <c:pt idx="11644">
                  <c:v>44531.689616724543</c:v>
                </c:pt>
                <c:pt idx="11645">
                  <c:v>44531.691701041556</c:v>
                </c:pt>
                <c:pt idx="11646">
                  <c:v>44531.693783159622</c:v>
                </c:pt>
                <c:pt idx="11647">
                  <c:v>44531.695866377297</c:v>
                </c:pt>
                <c:pt idx="11648">
                  <c:v>44531.697950150447</c:v>
                </c:pt>
                <c:pt idx="11649">
                  <c:v>44531.700033043999</c:v>
                </c:pt>
                <c:pt idx="11650">
                  <c:v>44531.702116458342</c:v>
                </c:pt>
                <c:pt idx="11651">
                  <c:v>44531.704200277782</c:v>
                </c:pt>
                <c:pt idx="11652">
                  <c:v>44531.706283310188</c:v>
                </c:pt>
                <c:pt idx="11653">
                  <c:v>44531.708366759252</c:v>
                </c:pt>
                <c:pt idx="11654">
                  <c:v>44531.710449837963</c:v>
                </c:pt>
                <c:pt idx="11655">
                  <c:v>44531.712533414349</c:v>
                </c:pt>
                <c:pt idx="11656">
                  <c:v>44531.714616608799</c:v>
                </c:pt>
                <c:pt idx="11657">
                  <c:v>44531.7166998264</c:v>
                </c:pt>
                <c:pt idx="11658">
                  <c:v>44531.720866469906</c:v>
                </c:pt>
                <c:pt idx="11659">
                  <c:v>44531.722950231473</c:v>
                </c:pt>
                <c:pt idx="11660">
                  <c:v>44531.725033935167</c:v>
                </c:pt>
                <c:pt idx="11661">
                  <c:v>44531.729200150447</c:v>
                </c:pt>
                <c:pt idx="11662">
                  <c:v>44531.731283263813</c:v>
                </c:pt>
                <c:pt idx="11663">
                  <c:v>44531.733366701257</c:v>
                </c:pt>
                <c:pt idx="11664">
                  <c:v>44531.735450092587</c:v>
                </c:pt>
                <c:pt idx="11665">
                  <c:v>44531.737534247688</c:v>
                </c:pt>
                <c:pt idx="11666">
                  <c:v>44531.739616504623</c:v>
                </c:pt>
                <c:pt idx="11667">
                  <c:v>44531.741699849539</c:v>
                </c:pt>
                <c:pt idx="11668">
                  <c:v>44531.743783263802</c:v>
                </c:pt>
                <c:pt idx="11669">
                  <c:v>44531.745866701312</c:v>
                </c:pt>
                <c:pt idx="11670">
                  <c:v>44531.747949965204</c:v>
                </c:pt>
                <c:pt idx="11671">
                  <c:v>44531.75211642361</c:v>
                </c:pt>
                <c:pt idx="11672">
                  <c:v>44531.756283240742</c:v>
                </c:pt>
                <c:pt idx="11673">
                  <c:v>44531.758366643517</c:v>
                </c:pt>
                <c:pt idx="11674">
                  <c:v>44531.760450358794</c:v>
                </c:pt>
                <c:pt idx="11675">
                  <c:v>44531.762533298621</c:v>
                </c:pt>
                <c:pt idx="11676">
                  <c:v>44531.766699803193</c:v>
                </c:pt>
                <c:pt idx="11677">
                  <c:v>44531.768783194428</c:v>
                </c:pt>
                <c:pt idx="11678">
                  <c:v>44531.770867037027</c:v>
                </c:pt>
                <c:pt idx="11679">
                  <c:v>44531.772949965198</c:v>
                </c:pt>
                <c:pt idx="11680">
                  <c:v>44531.775033310187</c:v>
                </c:pt>
                <c:pt idx="11681">
                  <c:v>44531.777116631863</c:v>
                </c:pt>
                <c:pt idx="11682">
                  <c:v>44531.779199803183</c:v>
                </c:pt>
                <c:pt idx="11683">
                  <c:v>44531.781283298609</c:v>
                </c:pt>
                <c:pt idx="11684">
                  <c:v>44531.78336666659</c:v>
                </c:pt>
                <c:pt idx="11685">
                  <c:v>44531.785449895833</c:v>
                </c:pt>
                <c:pt idx="11686">
                  <c:v>44531.787533356481</c:v>
                </c:pt>
                <c:pt idx="11687">
                  <c:v>44531.789616562477</c:v>
                </c:pt>
                <c:pt idx="11688">
                  <c:v>44531.791699988433</c:v>
                </c:pt>
                <c:pt idx="11689">
                  <c:v>44531.793783379573</c:v>
                </c:pt>
                <c:pt idx="11690">
                  <c:v>44531.795866400447</c:v>
                </c:pt>
                <c:pt idx="11691">
                  <c:v>44531.797949860978</c:v>
                </c:pt>
                <c:pt idx="11692">
                  <c:v>44531.800033182881</c:v>
                </c:pt>
                <c:pt idx="11693">
                  <c:v>44531.802117071762</c:v>
                </c:pt>
                <c:pt idx="11694">
                  <c:v>44531.804200115737</c:v>
                </c:pt>
                <c:pt idx="11695">
                  <c:v>44531.806283333332</c:v>
                </c:pt>
                <c:pt idx="11696">
                  <c:v>44531.808366597223</c:v>
                </c:pt>
                <c:pt idx="11697">
                  <c:v>44531.810450092598</c:v>
                </c:pt>
                <c:pt idx="11698">
                  <c:v>44531.812533055599</c:v>
                </c:pt>
                <c:pt idx="11699">
                  <c:v>44531.814616550932</c:v>
                </c:pt>
                <c:pt idx="11700">
                  <c:v>44531.816699780102</c:v>
                </c:pt>
                <c:pt idx="11701">
                  <c:v>44531.818783877323</c:v>
                </c:pt>
                <c:pt idx="11702">
                  <c:v>44531.820866423608</c:v>
                </c:pt>
                <c:pt idx="11703">
                  <c:v>44531.822950000002</c:v>
                </c:pt>
                <c:pt idx="11704">
                  <c:v>44531.825033518522</c:v>
                </c:pt>
                <c:pt idx="11705">
                  <c:v>44531.827116631917</c:v>
                </c:pt>
                <c:pt idx="11706">
                  <c:v>44531.829199849541</c:v>
                </c:pt>
                <c:pt idx="11707">
                  <c:v>44531.831283136577</c:v>
                </c:pt>
                <c:pt idx="11708">
                  <c:v>44531.835450138889</c:v>
                </c:pt>
                <c:pt idx="11709">
                  <c:v>44531.839617013888</c:v>
                </c:pt>
                <c:pt idx="11710">
                  <c:v>44531.841699803233</c:v>
                </c:pt>
                <c:pt idx="11711">
                  <c:v>44531.843783379627</c:v>
                </c:pt>
                <c:pt idx="11712">
                  <c:v>44531.845866678239</c:v>
                </c:pt>
                <c:pt idx="11713">
                  <c:v>44531.847949930561</c:v>
                </c:pt>
                <c:pt idx="11714">
                  <c:v>44531.850033182898</c:v>
                </c:pt>
                <c:pt idx="11715">
                  <c:v>44531.85211655093</c:v>
                </c:pt>
                <c:pt idx="11716">
                  <c:v>44531.854199942201</c:v>
                </c:pt>
                <c:pt idx="11717">
                  <c:v>44531.856283020832</c:v>
                </c:pt>
                <c:pt idx="11718">
                  <c:v>44531.85836716435</c:v>
                </c:pt>
                <c:pt idx="11719">
                  <c:v>44531.860449953703</c:v>
                </c:pt>
                <c:pt idx="11720">
                  <c:v>44531.862533287043</c:v>
                </c:pt>
                <c:pt idx="11721">
                  <c:v>44531.864616481478</c:v>
                </c:pt>
                <c:pt idx="11722">
                  <c:v>44531.866700775463</c:v>
                </c:pt>
                <c:pt idx="11723">
                  <c:v>44531.870866608799</c:v>
                </c:pt>
                <c:pt idx="11724">
                  <c:v>44531.875033368058</c:v>
                </c:pt>
                <c:pt idx="11725">
                  <c:v>44531.879199803217</c:v>
                </c:pt>
                <c:pt idx="11726">
                  <c:v>44531.883366643517</c:v>
                </c:pt>
                <c:pt idx="11727">
                  <c:v>44531.885449837973</c:v>
                </c:pt>
                <c:pt idx="11728">
                  <c:v>44531.887533321758</c:v>
                </c:pt>
                <c:pt idx="11729">
                  <c:v>44531.891700046282</c:v>
                </c:pt>
                <c:pt idx="11730">
                  <c:v>44531.895866770843</c:v>
                </c:pt>
                <c:pt idx="11731">
                  <c:v>44531.900033368052</c:v>
                </c:pt>
                <c:pt idx="11732">
                  <c:v>44531.902116655103</c:v>
                </c:pt>
                <c:pt idx="11733">
                  <c:v>44531.90420034722</c:v>
                </c:pt>
                <c:pt idx="11734">
                  <c:v>44531.906283101853</c:v>
                </c:pt>
                <c:pt idx="11735">
                  <c:v>44531.908367037038</c:v>
                </c:pt>
                <c:pt idx="11736">
                  <c:v>44531.912533356503</c:v>
                </c:pt>
                <c:pt idx="11737">
                  <c:v>44531.914616643531</c:v>
                </c:pt>
                <c:pt idx="11738">
                  <c:v>44531.916700162037</c:v>
                </c:pt>
                <c:pt idx="11739">
                  <c:v>44531.91878344908</c:v>
                </c:pt>
                <c:pt idx="11740">
                  <c:v>44531.920867222223</c:v>
                </c:pt>
                <c:pt idx="11741">
                  <c:v>44531.922949942127</c:v>
                </c:pt>
                <c:pt idx="11742">
                  <c:v>44531.927116539271</c:v>
                </c:pt>
                <c:pt idx="11743">
                  <c:v>44531.929199965198</c:v>
                </c:pt>
                <c:pt idx="11744">
                  <c:v>44531.931283368052</c:v>
                </c:pt>
                <c:pt idx="11745">
                  <c:v>44531.933366689773</c:v>
                </c:pt>
                <c:pt idx="11746">
                  <c:v>44531.935450497687</c:v>
                </c:pt>
                <c:pt idx="11747">
                  <c:v>44531.937533391203</c:v>
                </c:pt>
                <c:pt idx="11748">
                  <c:v>44531.939616979173</c:v>
                </c:pt>
                <c:pt idx="11749">
                  <c:v>44531.941700057847</c:v>
                </c:pt>
                <c:pt idx="11750">
                  <c:v>44531.943783194452</c:v>
                </c:pt>
                <c:pt idx="11751">
                  <c:v>44531.945867256953</c:v>
                </c:pt>
                <c:pt idx="11752">
                  <c:v>44531.947950150461</c:v>
                </c:pt>
                <c:pt idx="11753">
                  <c:v>44531.950033368063</c:v>
                </c:pt>
                <c:pt idx="11754">
                  <c:v>44531.952116562497</c:v>
                </c:pt>
                <c:pt idx="11755">
                  <c:v>44531.954200208333</c:v>
                </c:pt>
                <c:pt idx="11756">
                  <c:v>44531.956283240739</c:v>
                </c:pt>
                <c:pt idx="11757">
                  <c:v>44531.958366817133</c:v>
                </c:pt>
                <c:pt idx="11758">
                  <c:v>44531.9625332176</c:v>
                </c:pt>
                <c:pt idx="11759">
                  <c:v>44531.966700046287</c:v>
                </c:pt>
                <c:pt idx="11760">
                  <c:v>44531.97294983796</c:v>
                </c:pt>
                <c:pt idx="11761">
                  <c:v>44531.975033344912</c:v>
                </c:pt>
                <c:pt idx="11762">
                  <c:v>44531.977116620372</c:v>
                </c:pt>
                <c:pt idx="11763">
                  <c:v>44531.979199687477</c:v>
                </c:pt>
                <c:pt idx="11764">
                  <c:v>44531.981283252317</c:v>
                </c:pt>
                <c:pt idx="11765">
                  <c:v>44531.985450358799</c:v>
                </c:pt>
                <c:pt idx="11766">
                  <c:v>44531.987533391213</c:v>
                </c:pt>
                <c:pt idx="11767">
                  <c:v>44531.989616840277</c:v>
                </c:pt>
                <c:pt idx="11768">
                  <c:v>44531.991700023071</c:v>
                </c:pt>
                <c:pt idx="11769">
                  <c:v>44531.993783205973</c:v>
                </c:pt>
                <c:pt idx="11770">
                  <c:v>44531.997950150457</c:v>
                </c:pt>
                <c:pt idx="11771">
                  <c:v>44532.002116597221</c:v>
                </c:pt>
                <c:pt idx="11772">
                  <c:v>44532.004200081021</c:v>
                </c:pt>
                <c:pt idx="11773">
                  <c:v>44532.006283564813</c:v>
                </c:pt>
                <c:pt idx="11774">
                  <c:v>44532.008367418981</c:v>
                </c:pt>
                <c:pt idx="11775">
                  <c:v>44532.010449814807</c:v>
                </c:pt>
                <c:pt idx="11776">
                  <c:v>44532.012533680558</c:v>
                </c:pt>
                <c:pt idx="11777">
                  <c:v>44532.014616956032</c:v>
                </c:pt>
                <c:pt idx="11778">
                  <c:v>44532.016699965279</c:v>
                </c:pt>
                <c:pt idx="11779">
                  <c:v>44532.01878377315</c:v>
                </c:pt>
                <c:pt idx="11780">
                  <c:v>44532.02086686335</c:v>
                </c:pt>
                <c:pt idx="11781">
                  <c:v>44532.022949976861</c:v>
                </c:pt>
                <c:pt idx="11782">
                  <c:v>44532.02503315972</c:v>
                </c:pt>
                <c:pt idx="11783">
                  <c:v>44532.027116319427</c:v>
                </c:pt>
                <c:pt idx="11784">
                  <c:v>44532.029200092598</c:v>
                </c:pt>
                <c:pt idx="11785">
                  <c:v>44532.031283356482</c:v>
                </c:pt>
                <c:pt idx="11786">
                  <c:v>44532.033366793978</c:v>
                </c:pt>
                <c:pt idx="11787">
                  <c:v>44532.035449988427</c:v>
                </c:pt>
                <c:pt idx="11788">
                  <c:v>44532.037533680559</c:v>
                </c:pt>
                <c:pt idx="11789">
                  <c:v>44532.041700057853</c:v>
                </c:pt>
                <c:pt idx="11790">
                  <c:v>44532.045866585577</c:v>
                </c:pt>
                <c:pt idx="11791">
                  <c:v>44532.047949907414</c:v>
                </c:pt>
                <c:pt idx="11792">
                  <c:v>44532.052117013889</c:v>
                </c:pt>
                <c:pt idx="11793">
                  <c:v>44532.05420042824</c:v>
                </c:pt>
                <c:pt idx="11794">
                  <c:v>44532.056283356498</c:v>
                </c:pt>
                <c:pt idx="11795">
                  <c:v>44532.058366550933</c:v>
                </c:pt>
                <c:pt idx="11796">
                  <c:v>44532.060449629593</c:v>
                </c:pt>
                <c:pt idx="11797">
                  <c:v>44532.062533379627</c:v>
                </c:pt>
                <c:pt idx="11798">
                  <c:v>44532.064616747688</c:v>
                </c:pt>
                <c:pt idx="11799">
                  <c:v>44532.066699930561</c:v>
                </c:pt>
                <c:pt idx="11800">
                  <c:v>44532.068783136572</c:v>
                </c:pt>
                <c:pt idx="11801">
                  <c:v>44532.070866666647</c:v>
                </c:pt>
                <c:pt idx="11802">
                  <c:v>44532.072949803223</c:v>
                </c:pt>
                <c:pt idx="11803">
                  <c:v>44532.075032951383</c:v>
                </c:pt>
                <c:pt idx="11804">
                  <c:v>44532.079199826389</c:v>
                </c:pt>
                <c:pt idx="11805">
                  <c:v>44532.081283391213</c:v>
                </c:pt>
                <c:pt idx="11806">
                  <c:v>44532.083366921273</c:v>
                </c:pt>
                <c:pt idx="11807">
                  <c:v>44532.083366956023</c:v>
                </c:pt>
                <c:pt idx="11808">
                  <c:v>44532.085450104169</c:v>
                </c:pt>
                <c:pt idx="11809">
                  <c:v>44532.087533321763</c:v>
                </c:pt>
                <c:pt idx="11810">
                  <c:v>44532.089617083337</c:v>
                </c:pt>
                <c:pt idx="11811">
                  <c:v>44532.091699988428</c:v>
                </c:pt>
                <c:pt idx="11812">
                  <c:v>44532.093783194417</c:v>
                </c:pt>
                <c:pt idx="11813">
                  <c:v>44532.095866712953</c:v>
                </c:pt>
                <c:pt idx="11814">
                  <c:v>44532.095867407414</c:v>
                </c:pt>
                <c:pt idx="11815">
                  <c:v>44532.100033275463</c:v>
                </c:pt>
                <c:pt idx="11816">
                  <c:v>44532.10211684028</c:v>
                </c:pt>
                <c:pt idx="11817">
                  <c:v>44532.104200416667</c:v>
                </c:pt>
                <c:pt idx="11818">
                  <c:v>44532.106283472232</c:v>
                </c:pt>
                <c:pt idx="11819">
                  <c:v>44532.108366504617</c:v>
                </c:pt>
                <c:pt idx="11820">
                  <c:v>44532.110450092601</c:v>
                </c:pt>
                <c:pt idx="11821">
                  <c:v>44532.112533657411</c:v>
                </c:pt>
                <c:pt idx="11822">
                  <c:v>44532.114616597231</c:v>
                </c:pt>
                <c:pt idx="11823">
                  <c:v>44532.116700231483</c:v>
                </c:pt>
                <c:pt idx="11824">
                  <c:v>44532.118783564772</c:v>
                </c:pt>
                <c:pt idx="11825">
                  <c:v>44532.120866666592</c:v>
                </c:pt>
                <c:pt idx="11826">
                  <c:v>44532.122950752273</c:v>
                </c:pt>
                <c:pt idx="11827">
                  <c:v>44532.125033055563</c:v>
                </c:pt>
                <c:pt idx="11828">
                  <c:v>44532.129199722192</c:v>
                </c:pt>
                <c:pt idx="11829">
                  <c:v>44532.131283217583</c:v>
                </c:pt>
                <c:pt idx="11830">
                  <c:v>44532.133367048613</c:v>
                </c:pt>
                <c:pt idx="11831">
                  <c:v>44532.135450312468</c:v>
                </c:pt>
                <c:pt idx="11832">
                  <c:v>44532.137533252317</c:v>
                </c:pt>
                <c:pt idx="11833">
                  <c:v>44532.139616643522</c:v>
                </c:pt>
                <c:pt idx="11834">
                  <c:v>44532.14170010417</c:v>
                </c:pt>
                <c:pt idx="11835">
                  <c:v>44532.143783252242</c:v>
                </c:pt>
                <c:pt idx="11836">
                  <c:v>44532.145866655083</c:v>
                </c:pt>
                <c:pt idx="11837">
                  <c:v>44532.147949907398</c:v>
                </c:pt>
                <c:pt idx="11838">
                  <c:v>44532.150033634258</c:v>
                </c:pt>
                <c:pt idx="11839">
                  <c:v>44532.152116608799</c:v>
                </c:pt>
                <c:pt idx="11840">
                  <c:v>44532.154200081022</c:v>
                </c:pt>
                <c:pt idx="11841">
                  <c:v>44532.156283263888</c:v>
                </c:pt>
                <c:pt idx="11842">
                  <c:v>44532.158366446762</c:v>
                </c:pt>
                <c:pt idx="11843">
                  <c:v>44532.160450104173</c:v>
                </c:pt>
                <c:pt idx="11844">
                  <c:v>44532.162533368057</c:v>
                </c:pt>
                <c:pt idx="11845">
                  <c:v>44532.164616643517</c:v>
                </c:pt>
                <c:pt idx="11846">
                  <c:v>44532.166700069363</c:v>
                </c:pt>
                <c:pt idx="11847">
                  <c:v>44532.168783159723</c:v>
                </c:pt>
                <c:pt idx="11848">
                  <c:v>44532.17086697917</c:v>
                </c:pt>
                <c:pt idx="11849">
                  <c:v>44532.172950011583</c:v>
                </c:pt>
                <c:pt idx="11850">
                  <c:v>44532.175033009247</c:v>
                </c:pt>
                <c:pt idx="11851">
                  <c:v>44532.177116724539</c:v>
                </c:pt>
                <c:pt idx="11852">
                  <c:v>44532.179200358798</c:v>
                </c:pt>
                <c:pt idx="11853">
                  <c:v>44532.181283252306</c:v>
                </c:pt>
                <c:pt idx="11854">
                  <c:v>44532.183367002297</c:v>
                </c:pt>
                <c:pt idx="11855">
                  <c:v>44532.18545005787</c:v>
                </c:pt>
                <c:pt idx="11856">
                  <c:v>44532.187533124998</c:v>
                </c:pt>
                <c:pt idx="11857">
                  <c:v>44532.1896165625</c:v>
                </c:pt>
                <c:pt idx="11858">
                  <c:v>44532.191699745374</c:v>
                </c:pt>
                <c:pt idx="11859">
                  <c:v>44532.193783055467</c:v>
                </c:pt>
                <c:pt idx="11860">
                  <c:v>44532.200033310182</c:v>
                </c:pt>
                <c:pt idx="11861">
                  <c:v>44532.202116493063</c:v>
                </c:pt>
                <c:pt idx="11862">
                  <c:v>44532.204200046297</c:v>
                </c:pt>
                <c:pt idx="11863">
                  <c:v>44532.206283287043</c:v>
                </c:pt>
                <c:pt idx="11864">
                  <c:v>44532.208366469909</c:v>
                </c:pt>
                <c:pt idx="11865">
                  <c:v>44532.210449942133</c:v>
                </c:pt>
                <c:pt idx="11866">
                  <c:v>44532.212533101861</c:v>
                </c:pt>
                <c:pt idx="11867">
                  <c:v>44532.214616527781</c:v>
                </c:pt>
                <c:pt idx="11868">
                  <c:v>44532.216700185178</c:v>
                </c:pt>
                <c:pt idx="11869">
                  <c:v>44532.220867071723</c:v>
                </c:pt>
                <c:pt idx="11870">
                  <c:v>44532.222949849544</c:v>
                </c:pt>
                <c:pt idx="11871">
                  <c:v>44532.225033194452</c:v>
                </c:pt>
                <c:pt idx="11872">
                  <c:v>44532.227116504568</c:v>
                </c:pt>
                <c:pt idx="11873">
                  <c:v>44532.229199780013</c:v>
                </c:pt>
                <c:pt idx="11874">
                  <c:v>44532.231283402783</c:v>
                </c:pt>
                <c:pt idx="11875">
                  <c:v>44532.233366956003</c:v>
                </c:pt>
                <c:pt idx="11876">
                  <c:v>44532.235450370346</c:v>
                </c:pt>
                <c:pt idx="11877">
                  <c:v>44532.237533437503</c:v>
                </c:pt>
                <c:pt idx="11878">
                  <c:v>44532.239616666593</c:v>
                </c:pt>
                <c:pt idx="11879">
                  <c:v>44532.241699872677</c:v>
                </c:pt>
                <c:pt idx="11880">
                  <c:v>44532.243783124977</c:v>
                </c:pt>
                <c:pt idx="11881">
                  <c:v>44532.245866435187</c:v>
                </c:pt>
                <c:pt idx="11882">
                  <c:v>44532.247949895827</c:v>
                </c:pt>
                <c:pt idx="11883">
                  <c:v>44532.250033472221</c:v>
                </c:pt>
                <c:pt idx="11884">
                  <c:v>44532.252116863427</c:v>
                </c:pt>
                <c:pt idx="11885">
                  <c:v>44532.254200150463</c:v>
                </c:pt>
                <c:pt idx="11886">
                  <c:v>44532.256283159732</c:v>
                </c:pt>
                <c:pt idx="11887">
                  <c:v>44532.258366782407</c:v>
                </c:pt>
                <c:pt idx="11888">
                  <c:v>44532.260449942129</c:v>
                </c:pt>
                <c:pt idx="11889">
                  <c:v>44532.262533402783</c:v>
                </c:pt>
                <c:pt idx="11890">
                  <c:v>44532.266699849541</c:v>
                </c:pt>
                <c:pt idx="11891">
                  <c:v>44532.268783622603</c:v>
                </c:pt>
                <c:pt idx="11892">
                  <c:v>44532.270866701307</c:v>
                </c:pt>
                <c:pt idx="11893">
                  <c:v>44532.272949907398</c:v>
                </c:pt>
                <c:pt idx="11894">
                  <c:v>44532.27711664352</c:v>
                </c:pt>
                <c:pt idx="11895">
                  <c:v>44532.279200034733</c:v>
                </c:pt>
                <c:pt idx="11896">
                  <c:v>44532.281283287033</c:v>
                </c:pt>
                <c:pt idx="11897">
                  <c:v>44532.283366597178</c:v>
                </c:pt>
                <c:pt idx="11898">
                  <c:v>44532.285450300929</c:v>
                </c:pt>
                <c:pt idx="11899">
                  <c:v>44532.287533773153</c:v>
                </c:pt>
                <c:pt idx="11900">
                  <c:v>44532.289616643517</c:v>
                </c:pt>
                <c:pt idx="11901">
                  <c:v>44532.291700138812</c:v>
                </c:pt>
                <c:pt idx="11902">
                  <c:v>44532.293783298577</c:v>
                </c:pt>
                <c:pt idx="11903">
                  <c:v>44532.295866747612</c:v>
                </c:pt>
                <c:pt idx="11904">
                  <c:v>44532.297950300926</c:v>
                </c:pt>
                <c:pt idx="11905">
                  <c:v>44532.300033460648</c:v>
                </c:pt>
                <c:pt idx="11906">
                  <c:v>44532.30211675926</c:v>
                </c:pt>
                <c:pt idx="11907">
                  <c:v>44532.304200462961</c:v>
                </c:pt>
                <c:pt idx="11908">
                  <c:v>44532.306283252321</c:v>
                </c:pt>
                <c:pt idx="11909">
                  <c:v>44532.308366701393</c:v>
                </c:pt>
                <c:pt idx="11910">
                  <c:v>44532.310449988428</c:v>
                </c:pt>
                <c:pt idx="11911">
                  <c:v>44532.31253328704</c:v>
                </c:pt>
                <c:pt idx="11912">
                  <c:v>44532.314616608797</c:v>
                </c:pt>
                <c:pt idx="11913">
                  <c:v>44532.316700011572</c:v>
                </c:pt>
                <c:pt idx="11914">
                  <c:v>44532.31878321759</c:v>
                </c:pt>
                <c:pt idx="11915">
                  <c:v>44532.320866805552</c:v>
                </c:pt>
                <c:pt idx="11916">
                  <c:v>44532.322950080998</c:v>
                </c:pt>
                <c:pt idx="11917">
                  <c:v>44532.3250333912</c:v>
                </c:pt>
                <c:pt idx="11918">
                  <c:v>44532.327116793982</c:v>
                </c:pt>
                <c:pt idx="11919">
                  <c:v>44532.329199837957</c:v>
                </c:pt>
                <c:pt idx="11920">
                  <c:v>44532.333366666593</c:v>
                </c:pt>
                <c:pt idx="11921">
                  <c:v>44532.335449803177</c:v>
                </c:pt>
                <c:pt idx="11922">
                  <c:v>44532.337533287042</c:v>
                </c:pt>
                <c:pt idx="11923">
                  <c:v>44532.339617465281</c:v>
                </c:pt>
                <c:pt idx="11924">
                  <c:v>44532.341700138888</c:v>
                </c:pt>
                <c:pt idx="11925">
                  <c:v>44532.343783287033</c:v>
                </c:pt>
                <c:pt idx="11926">
                  <c:v>44532.347949965268</c:v>
                </c:pt>
                <c:pt idx="11927">
                  <c:v>44532.350033148199</c:v>
                </c:pt>
                <c:pt idx="11928">
                  <c:v>44532.352116886599</c:v>
                </c:pt>
                <c:pt idx="11929">
                  <c:v>44532.354199872701</c:v>
                </c:pt>
                <c:pt idx="11930">
                  <c:v>44532.3562832639</c:v>
                </c:pt>
                <c:pt idx="11931">
                  <c:v>44532.35836662037</c:v>
                </c:pt>
                <c:pt idx="11932">
                  <c:v>44532.360449988431</c:v>
                </c:pt>
                <c:pt idx="11933">
                  <c:v>44532.362533321757</c:v>
                </c:pt>
                <c:pt idx="11934">
                  <c:v>44532.364616469909</c:v>
                </c:pt>
                <c:pt idx="11935">
                  <c:v>44532.366699826402</c:v>
                </c:pt>
                <c:pt idx="11936">
                  <c:v>44532.368783217593</c:v>
                </c:pt>
                <c:pt idx="11937">
                  <c:v>44532.370867060199</c:v>
                </c:pt>
                <c:pt idx="11938">
                  <c:v>44532.3729498264</c:v>
                </c:pt>
                <c:pt idx="11939">
                  <c:v>44532.375033240751</c:v>
                </c:pt>
                <c:pt idx="11940">
                  <c:v>44532.377116620373</c:v>
                </c:pt>
                <c:pt idx="11941">
                  <c:v>44532.379200219912</c:v>
                </c:pt>
                <c:pt idx="11942">
                  <c:v>44532.381283553223</c:v>
                </c:pt>
                <c:pt idx="11943">
                  <c:v>44532.383366793983</c:v>
                </c:pt>
                <c:pt idx="11944">
                  <c:v>44532.385450300928</c:v>
                </c:pt>
                <c:pt idx="11945">
                  <c:v>44532.389616736109</c:v>
                </c:pt>
                <c:pt idx="11946">
                  <c:v>44532.391699930558</c:v>
                </c:pt>
                <c:pt idx="11947">
                  <c:v>44532.393783344909</c:v>
                </c:pt>
                <c:pt idx="11948">
                  <c:v>44532.395866967578</c:v>
                </c:pt>
                <c:pt idx="11949">
                  <c:v>44532.397949976861</c:v>
                </c:pt>
                <c:pt idx="11950">
                  <c:v>44532.400033935199</c:v>
                </c:pt>
                <c:pt idx="11951">
                  <c:v>44532.402116747682</c:v>
                </c:pt>
                <c:pt idx="11952">
                  <c:v>44532.404199756951</c:v>
                </c:pt>
                <c:pt idx="11953">
                  <c:v>44532.406283032411</c:v>
                </c:pt>
                <c:pt idx="11954">
                  <c:v>44532.408366481483</c:v>
                </c:pt>
                <c:pt idx="11955">
                  <c:v>44532.410449756942</c:v>
                </c:pt>
                <c:pt idx="11956">
                  <c:v>44532.412533483803</c:v>
                </c:pt>
                <c:pt idx="11957">
                  <c:v>44532.414616539361</c:v>
                </c:pt>
                <c:pt idx="11958">
                  <c:v>44532.416699814821</c:v>
                </c:pt>
                <c:pt idx="11959">
                  <c:v>44532.418783148161</c:v>
                </c:pt>
                <c:pt idx="11960">
                  <c:v>44532.420866898152</c:v>
                </c:pt>
                <c:pt idx="11961">
                  <c:v>44532.42294989583</c:v>
                </c:pt>
                <c:pt idx="11962">
                  <c:v>44532.425033310188</c:v>
                </c:pt>
                <c:pt idx="11963">
                  <c:v>44532.427116678227</c:v>
                </c:pt>
                <c:pt idx="11964">
                  <c:v>44532.429199918981</c:v>
                </c:pt>
                <c:pt idx="11965">
                  <c:v>44532.431283275473</c:v>
                </c:pt>
                <c:pt idx="11966">
                  <c:v>44532.433366863348</c:v>
                </c:pt>
                <c:pt idx="11967">
                  <c:v>44532.43545034722</c:v>
                </c:pt>
                <c:pt idx="11968">
                  <c:v>44532.437532997683</c:v>
                </c:pt>
                <c:pt idx="11969">
                  <c:v>44532.441700358802</c:v>
                </c:pt>
                <c:pt idx="11970">
                  <c:v>44532.445867083326</c:v>
                </c:pt>
                <c:pt idx="11971">
                  <c:v>44532.44795021991</c:v>
                </c:pt>
                <c:pt idx="11972">
                  <c:v>44532.450033333342</c:v>
                </c:pt>
                <c:pt idx="11973">
                  <c:v>44532.45211693288</c:v>
                </c:pt>
                <c:pt idx="11974">
                  <c:v>44532.454199907414</c:v>
                </c:pt>
                <c:pt idx="11975">
                  <c:v>44532.456283136598</c:v>
                </c:pt>
                <c:pt idx="11976">
                  <c:v>44532.45836665509</c:v>
                </c:pt>
                <c:pt idx="11977">
                  <c:v>44532.460449965198</c:v>
                </c:pt>
                <c:pt idx="11978">
                  <c:v>44532.46253365741</c:v>
                </c:pt>
                <c:pt idx="11979">
                  <c:v>44532.46461667824</c:v>
                </c:pt>
                <c:pt idx="11980">
                  <c:v>44532.466700115663</c:v>
                </c:pt>
                <c:pt idx="11981">
                  <c:v>44532.468783310193</c:v>
                </c:pt>
                <c:pt idx="11982">
                  <c:v>44532.470866527779</c:v>
                </c:pt>
                <c:pt idx="11983">
                  <c:v>44532.472949965268</c:v>
                </c:pt>
                <c:pt idx="11984">
                  <c:v>44532.475033414361</c:v>
                </c:pt>
                <c:pt idx="11985">
                  <c:v>44532.477116875001</c:v>
                </c:pt>
                <c:pt idx="11986">
                  <c:v>44532.479200000002</c:v>
                </c:pt>
                <c:pt idx="11987">
                  <c:v>44532.481283125002</c:v>
                </c:pt>
                <c:pt idx="11988">
                  <c:v>44532.483366944442</c:v>
                </c:pt>
                <c:pt idx="11989">
                  <c:v>44532.485450428241</c:v>
                </c:pt>
                <c:pt idx="11990">
                  <c:v>44532.48753320604</c:v>
                </c:pt>
                <c:pt idx="11991">
                  <c:v>44532.491700127233</c:v>
                </c:pt>
                <c:pt idx="11992">
                  <c:v>44532.493783483711</c:v>
                </c:pt>
                <c:pt idx="11993">
                  <c:v>44532.497950023127</c:v>
                </c:pt>
                <c:pt idx="11994">
                  <c:v>44532.500033275472</c:v>
                </c:pt>
                <c:pt idx="11995">
                  <c:v>44532.502116493059</c:v>
                </c:pt>
                <c:pt idx="11996">
                  <c:v>44532.504199756942</c:v>
                </c:pt>
                <c:pt idx="11997">
                  <c:v>44532.506282974537</c:v>
                </c:pt>
                <c:pt idx="11998">
                  <c:v>44532.508366585593</c:v>
                </c:pt>
                <c:pt idx="11999">
                  <c:v>44532.510449930553</c:v>
                </c:pt>
                <c:pt idx="12000">
                  <c:v>44532.5125331366</c:v>
                </c:pt>
                <c:pt idx="12001">
                  <c:v>44532.514616701388</c:v>
                </c:pt>
                <c:pt idx="12002">
                  <c:v>44532.516700034721</c:v>
                </c:pt>
                <c:pt idx="12003">
                  <c:v>44532.518783217587</c:v>
                </c:pt>
                <c:pt idx="12004">
                  <c:v>44532.520866701307</c:v>
                </c:pt>
                <c:pt idx="12005">
                  <c:v>44532.522949768521</c:v>
                </c:pt>
                <c:pt idx="12006">
                  <c:v>44532.525033275473</c:v>
                </c:pt>
                <c:pt idx="12007">
                  <c:v>44532.527116574071</c:v>
                </c:pt>
                <c:pt idx="12008">
                  <c:v>44532.531283298609</c:v>
                </c:pt>
                <c:pt idx="12009">
                  <c:v>44532.533366493059</c:v>
                </c:pt>
                <c:pt idx="12010">
                  <c:v>44532.535449803167</c:v>
                </c:pt>
                <c:pt idx="12011">
                  <c:v>44532.537533356481</c:v>
                </c:pt>
                <c:pt idx="12012">
                  <c:v>44532.539616400463</c:v>
                </c:pt>
                <c:pt idx="12013">
                  <c:v>44532.541699953697</c:v>
                </c:pt>
                <c:pt idx="12014">
                  <c:v>44532.543783275447</c:v>
                </c:pt>
                <c:pt idx="12015">
                  <c:v>44532.54795</c:v>
                </c:pt>
                <c:pt idx="12016">
                  <c:v>44532.550033425941</c:v>
                </c:pt>
                <c:pt idx="12017">
                  <c:v>44532.552116446801</c:v>
                </c:pt>
                <c:pt idx="12018">
                  <c:v>44532.554199629631</c:v>
                </c:pt>
                <c:pt idx="12019">
                  <c:v>44532.556283101861</c:v>
                </c:pt>
                <c:pt idx="12020">
                  <c:v>44532.558366631943</c:v>
                </c:pt>
                <c:pt idx="12021">
                  <c:v>44532.560450219913</c:v>
                </c:pt>
                <c:pt idx="12022">
                  <c:v>44532.562533194461</c:v>
                </c:pt>
                <c:pt idx="12023">
                  <c:v>44532.564616400472</c:v>
                </c:pt>
                <c:pt idx="12024">
                  <c:v>44532.566700057847</c:v>
                </c:pt>
                <c:pt idx="12025">
                  <c:v>44532.568783321753</c:v>
                </c:pt>
                <c:pt idx="12026">
                  <c:v>44532.570866481481</c:v>
                </c:pt>
                <c:pt idx="12027">
                  <c:v>44532.57294982639</c:v>
                </c:pt>
                <c:pt idx="12028">
                  <c:v>44532.575033379631</c:v>
                </c:pt>
                <c:pt idx="12029">
                  <c:v>44532.57711677083</c:v>
                </c:pt>
                <c:pt idx="12030">
                  <c:v>44532.579200011583</c:v>
                </c:pt>
                <c:pt idx="12031">
                  <c:v>44532.581283333333</c:v>
                </c:pt>
                <c:pt idx="12032">
                  <c:v>44532.583366574072</c:v>
                </c:pt>
                <c:pt idx="12033">
                  <c:v>44532.585449803177</c:v>
                </c:pt>
                <c:pt idx="12034">
                  <c:v>44532.58753326389</c:v>
                </c:pt>
                <c:pt idx="12035">
                  <c:v>44532.58961653935</c:v>
                </c:pt>
                <c:pt idx="12036">
                  <c:v>44532.59169999999</c:v>
                </c:pt>
                <c:pt idx="12037">
                  <c:v>44532.593783680437</c:v>
                </c:pt>
                <c:pt idx="12038">
                  <c:v>44532.595867164353</c:v>
                </c:pt>
                <c:pt idx="12039">
                  <c:v>44532.597949930547</c:v>
                </c:pt>
                <c:pt idx="12040">
                  <c:v>44532.602116469912</c:v>
                </c:pt>
                <c:pt idx="12041">
                  <c:v>44532.604199733767</c:v>
                </c:pt>
                <c:pt idx="12042">
                  <c:v>44532.608366655077</c:v>
                </c:pt>
                <c:pt idx="12043">
                  <c:v>44532.612533530089</c:v>
                </c:pt>
                <c:pt idx="12044">
                  <c:v>44532.614616840277</c:v>
                </c:pt>
                <c:pt idx="12045">
                  <c:v>44532.616699930557</c:v>
                </c:pt>
                <c:pt idx="12046">
                  <c:v>44532.618783599537</c:v>
                </c:pt>
                <c:pt idx="12047">
                  <c:v>44532.620866631863</c:v>
                </c:pt>
                <c:pt idx="12048">
                  <c:v>44532.625033333323</c:v>
                </c:pt>
                <c:pt idx="12049">
                  <c:v>44532.627116678217</c:v>
                </c:pt>
                <c:pt idx="12050">
                  <c:v>44532.62920009259</c:v>
                </c:pt>
                <c:pt idx="12051">
                  <c:v>44532.631283333263</c:v>
                </c:pt>
                <c:pt idx="12052">
                  <c:v>44532.633366585549</c:v>
                </c:pt>
                <c:pt idx="12053">
                  <c:v>44532.635449884183</c:v>
                </c:pt>
                <c:pt idx="12054">
                  <c:v>44532.637533564797</c:v>
                </c:pt>
                <c:pt idx="12055">
                  <c:v>44532.639616759247</c:v>
                </c:pt>
                <c:pt idx="12056">
                  <c:v>44532.641700277767</c:v>
                </c:pt>
                <c:pt idx="12057">
                  <c:v>44532.643783506923</c:v>
                </c:pt>
                <c:pt idx="12058">
                  <c:v>44532.645867118059</c:v>
                </c:pt>
                <c:pt idx="12059">
                  <c:v>44532.647950104169</c:v>
                </c:pt>
                <c:pt idx="12060">
                  <c:v>44532.650033182872</c:v>
                </c:pt>
                <c:pt idx="12061">
                  <c:v>44532.652116620367</c:v>
                </c:pt>
                <c:pt idx="12062">
                  <c:v>44532.654200046301</c:v>
                </c:pt>
                <c:pt idx="12063">
                  <c:v>44532.656283356482</c:v>
                </c:pt>
                <c:pt idx="12064">
                  <c:v>44532.658366550932</c:v>
                </c:pt>
                <c:pt idx="12065">
                  <c:v>44532.660450324081</c:v>
                </c:pt>
                <c:pt idx="12066">
                  <c:v>44532.662533830997</c:v>
                </c:pt>
                <c:pt idx="12067">
                  <c:v>44532.664616655093</c:v>
                </c:pt>
                <c:pt idx="12068">
                  <c:v>44532.666699895832</c:v>
                </c:pt>
                <c:pt idx="12069">
                  <c:v>44532.668782997673</c:v>
                </c:pt>
                <c:pt idx="12070">
                  <c:v>44532.670866817127</c:v>
                </c:pt>
                <c:pt idx="12071">
                  <c:v>44532.672949872693</c:v>
                </c:pt>
                <c:pt idx="12072">
                  <c:v>44532.67503337963</c:v>
                </c:pt>
                <c:pt idx="12073">
                  <c:v>44532.675034189822</c:v>
                </c:pt>
                <c:pt idx="12074">
                  <c:v>44532.679200196762</c:v>
                </c:pt>
                <c:pt idx="12075">
                  <c:v>44532.681283541591</c:v>
                </c:pt>
                <c:pt idx="12076">
                  <c:v>44532.683366724537</c:v>
                </c:pt>
                <c:pt idx="12077">
                  <c:v>44532.685450509183</c:v>
                </c:pt>
                <c:pt idx="12078">
                  <c:v>44532.687533101853</c:v>
                </c:pt>
                <c:pt idx="12079">
                  <c:v>44532.68961695602</c:v>
                </c:pt>
                <c:pt idx="12080">
                  <c:v>44532.691700069321</c:v>
                </c:pt>
                <c:pt idx="12081">
                  <c:v>44532.693783738323</c:v>
                </c:pt>
                <c:pt idx="12082">
                  <c:v>44532.695866898153</c:v>
                </c:pt>
                <c:pt idx="12083">
                  <c:v>44532.697950300928</c:v>
                </c:pt>
                <c:pt idx="12084">
                  <c:v>44532.700033298621</c:v>
                </c:pt>
                <c:pt idx="12085">
                  <c:v>44532.70211677083</c:v>
                </c:pt>
                <c:pt idx="12086">
                  <c:v>44532.704199814812</c:v>
                </c:pt>
                <c:pt idx="12087">
                  <c:v>44532.706283344909</c:v>
                </c:pt>
                <c:pt idx="12088">
                  <c:v>44532.708366655083</c:v>
                </c:pt>
                <c:pt idx="12089">
                  <c:v>44532.710449849539</c:v>
                </c:pt>
                <c:pt idx="12090">
                  <c:v>44532.712533449099</c:v>
                </c:pt>
                <c:pt idx="12091">
                  <c:v>44532.714616666657</c:v>
                </c:pt>
                <c:pt idx="12092">
                  <c:v>44532.716699965284</c:v>
                </c:pt>
                <c:pt idx="12093">
                  <c:v>44532.718783298609</c:v>
                </c:pt>
                <c:pt idx="12094">
                  <c:v>44532.720866354168</c:v>
                </c:pt>
                <c:pt idx="12095">
                  <c:v>44532.722949918978</c:v>
                </c:pt>
                <c:pt idx="12096">
                  <c:v>44532.725033599527</c:v>
                </c:pt>
                <c:pt idx="12097">
                  <c:v>44532.727116770817</c:v>
                </c:pt>
                <c:pt idx="12098">
                  <c:v>44532.729200046277</c:v>
                </c:pt>
                <c:pt idx="12099">
                  <c:v>44532.729200856476</c:v>
                </c:pt>
                <c:pt idx="12100">
                  <c:v>44532.733366446759</c:v>
                </c:pt>
                <c:pt idx="12101">
                  <c:v>44532.735450069362</c:v>
                </c:pt>
                <c:pt idx="12102">
                  <c:v>44532.737533715197</c:v>
                </c:pt>
                <c:pt idx="12103">
                  <c:v>44532.739616712963</c:v>
                </c:pt>
                <c:pt idx="12104">
                  <c:v>44532.741700104147</c:v>
                </c:pt>
                <c:pt idx="12105">
                  <c:v>44532.743783344908</c:v>
                </c:pt>
                <c:pt idx="12106">
                  <c:v>44532.745866956022</c:v>
                </c:pt>
                <c:pt idx="12107">
                  <c:v>44532.747949826393</c:v>
                </c:pt>
                <c:pt idx="12108">
                  <c:v>44532.750033356482</c:v>
                </c:pt>
                <c:pt idx="12109">
                  <c:v>44532.752116539363</c:v>
                </c:pt>
                <c:pt idx="12110">
                  <c:v>44532.754199895833</c:v>
                </c:pt>
                <c:pt idx="12111">
                  <c:v>44532.756283391202</c:v>
                </c:pt>
                <c:pt idx="12112">
                  <c:v>44532.758366759263</c:v>
                </c:pt>
                <c:pt idx="12113">
                  <c:v>44532.760449780013</c:v>
                </c:pt>
                <c:pt idx="12114">
                  <c:v>44532.762533749999</c:v>
                </c:pt>
                <c:pt idx="12115">
                  <c:v>44532.764616631917</c:v>
                </c:pt>
                <c:pt idx="12116">
                  <c:v>44532.766700277767</c:v>
                </c:pt>
                <c:pt idx="12117">
                  <c:v>44532.768783078704</c:v>
                </c:pt>
                <c:pt idx="12118">
                  <c:v>44532.770866562503</c:v>
                </c:pt>
                <c:pt idx="12119">
                  <c:v>44532.772949976861</c:v>
                </c:pt>
                <c:pt idx="12120">
                  <c:v>44532.777116631863</c:v>
                </c:pt>
                <c:pt idx="12121">
                  <c:v>44532.779199999997</c:v>
                </c:pt>
                <c:pt idx="12122">
                  <c:v>44532.781283020828</c:v>
                </c:pt>
                <c:pt idx="12123">
                  <c:v>44532.785449872667</c:v>
                </c:pt>
                <c:pt idx="12124">
                  <c:v>44532.787533449082</c:v>
                </c:pt>
                <c:pt idx="12125">
                  <c:v>44532.789616944443</c:v>
                </c:pt>
                <c:pt idx="12126">
                  <c:v>44532.791699872672</c:v>
                </c:pt>
                <c:pt idx="12127">
                  <c:v>44532.793783344903</c:v>
                </c:pt>
                <c:pt idx="12128">
                  <c:v>44532.795866967521</c:v>
                </c:pt>
                <c:pt idx="12129">
                  <c:v>44532.797949884181</c:v>
                </c:pt>
                <c:pt idx="12130">
                  <c:v>44532.804200185201</c:v>
                </c:pt>
                <c:pt idx="12131">
                  <c:v>44532.806283298611</c:v>
                </c:pt>
                <c:pt idx="12132">
                  <c:v>44532.808366967598</c:v>
                </c:pt>
                <c:pt idx="12133">
                  <c:v>44532.810450034733</c:v>
                </c:pt>
                <c:pt idx="12134">
                  <c:v>44532.812533506942</c:v>
                </c:pt>
                <c:pt idx="12135">
                  <c:v>44532.814616655101</c:v>
                </c:pt>
                <c:pt idx="12136">
                  <c:v>44532.81670010418</c:v>
                </c:pt>
                <c:pt idx="12137">
                  <c:v>44532.818783078706</c:v>
                </c:pt>
                <c:pt idx="12138">
                  <c:v>44532.820866365742</c:v>
                </c:pt>
                <c:pt idx="12139">
                  <c:v>44532.822949988433</c:v>
                </c:pt>
                <c:pt idx="12140">
                  <c:v>44532.825033240741</c:v>
                </c:pt>
                <c:pt idx="12141">
                  <c:v>44532.827116493063</c:v>
                </c:pt>
                <c:pt idx="12142">
                  <c:v>44532.8292</c:v>
                </c:pt>
                <c:pt idx="12143">
                  <c:v>44532.831283113417</c:v>
                </c:pt>
                <c:pt idx="12144">
                  <c:v>44532.835449942133</c:v>
                </c:pt>
                <c:pt idx="12145">
                  <c:v>44532.837533345002</c:v>
                </c:pt>
                <c:pt idx="12146">
                  <c:v>44532.839616585617</c:v>
                </c:pt>
                <c:pt idx="12147">
                  <c:v>44532.843783101853</c:v>
                </c:pt>
                <c:pt idx="12148">
                  <c:v>44532.845866550932</c:v>
                </c:pt>
                <c:pt idx="12149">
                  <c:v>44532.847950127318</c:v>
                </c:pt>
                <c:pt idx="12150">
                  <c:v>44532.8500333681</c:v>
                </c:pt>
                <c:pt idx="12151">
                  <c:v>44532.85211659722</c:v>
                </c:pt>
                <c:pt idx="12152">
                  <c:v>44532.854200057882</c:v>
                </c:pt>
                <c:pt idx="12153">
                  <c:v>44532.856283437497</c:v>
                </c:pt>
                <c:pt idx="12154">
                  <c:v>44532.858366736109</c:v>
                </c:pt>
                <c:pt idx="12155">
                  <c:v>44532.860450081003</c:v>
                </c:pt>
                <c:pt idx="12156">
                  <c:v>44532.862533345004</c:v>
                </c:pt>
                <c:pt idx="12157">
                  <c:v>44532.866700104169</c:v>
                </c:pt>
                <c:pt idx="12158">
                  <c:v>44532.868783888887</c:v>
                </c:pt>
                <c:pt idx="12159">
                  <c:v>44532.872950381941</c:v>
                </c:pt>
                <c:pt idx="12160">
                  <c:v>44532.8771175</c:v>
                </c:pt>
                <c:pt idx="12161">
                  <c:v>44532.879200300929</c:v>
                </c:pt>
                <c:pt idx="12162">
                  <c:v>44532.881283402778</c:v>
                </c:pt>
                <c:pt idx="12163">
                  <c:v>44532.883366747687</c:v>
                </c:pt>
                <c:pt idx="12164">
                  <c:v>44532.885450115733</c:v>
                </c:pt>
                <c:pt idx="12165">
                  <c:v>44532.887533587971</c:v>
                </c:pt>
                <c:pt idx="12166">
                  <c:v>44532.889617268542</c:v>
                </c:pt>
                <c:pt idx="12167">
                  <c:v>44532.891700231412</c:v>
                </c:pt>
                <c:pt idx="12168">
                  <c:v>44532.893783668973</c:v>
                </c:pt>
                <c:pt idx="12169">
                  <c:v>44532.895866655083</c:v>
                </c:pt>
                <c:pt idx="12170">
                  <c:v>44532.897949756953</c:v>
                </c:pt>
                <c:pt idx="12171">
                  <c:v>44532.900033090278</c:v>
                </c:pt>
                <c:pt idx="12172">
                  <c:v>44532.902116666657</c:v>
                </c:pt>
                <c:pt idx="12173">
                  <c:v>44532.9042003125</c:v>
                </c:pt>
                <c:pt idx="12174">
                  <c:v>44532.906283750002</c:v>
                </c:pt>
                <c:pt idx="12175">
                  <c:v>44532.908366759257</c:v>
                </c:pt>
                <c:pt idx="12176">
                  <c:v>44532.910450266201</c:v>
                </c:pt>
                <c:pt idx="12177">
                  <c:v>44532.91461671298</c:v>
                </c:pt>
                <c:pt idx="12178">
                  <c:v>44532.916699745372</c:v>
                </c:pt>
                <c:pt idx="12179">
                  <c:v>44532.918783657413</c:v>
                </c:pt>
                <c:pt idx="12180">
                  <c:v>44532.92086677083</c:v>
                </c:pt>
                <c:pt idx="12181">
                  <c:v>44532.922950173597</c:v>
                </c:pt>
                <c:pt idx="12182">
                  <c:v>44532.925033252322</c:v>
                </c:pt>
                <c:pt idx="12183">
                  <c:v>44532.927116736108</c:v>
                </c:pt>
                <c:pt idx="12184">
                  <c:v>44532.929199803177</c:v>
                </c:pt>
                <c:pt idx="12185">
                  <c:v>44532.931283414327</c:v>
                </c:pt>
                <c:pt idx="12186">
                  <c:v>44532.933366724537</c:v>
                </c:pt>
                <c:pt idx="12187">
                  <c:v>44532.935449976852</c:v>
                </c:pt>
                <c:pt idx="12188">
                  <c:v>44532.937533414362</c:v>
                </c:pt>
                <c:pt idx="12189">
                  <c:v>44532.939616747688</c:v>
                </c:pt>
                <c:pt idx="12190">
                  <c:v>44532.941700358802</c:v>
                </c:pt>
                <c:pt idx="12191">
                  <c:v>44532.943783298608</c:v>
                </c:pt>
                <c:pt idx="12192">
                  <c:v>44532.945866712973</c:v>
                </c:pt>
                <c:pt idx="12193">
                  <c:v>44532.947950173613</c:v>
                </c:pt>
                <c:pt idx="12194">
                  <c:v>44532.95003359954</c:v>
                </c:pt>
                <c:pt idx="12195">
                  <c:v>44532.95211672454</c:v>
                </c:pt>
                <c:pt idx="12196">
                  <c:v>44532.954200208333</c:v>
                </c:pt>
                <c:pt idx="12197">
                  <c:v>44532.956283460648</c:v>
                </c:pt>
                <c:pt idx="12198">
                  <c:v>44532.958366701387</c:v>
                </c:pt>
                <c:pt idx="12199">
                  <c:v>44532.960450127313</c:v>
                </c:pt>
                <c:pt idx="12200">
                  <c:v>44532.962533310201</c:v>
                </c:pt>
                <c:pt idx="12201">
                  <c:v>44532.964616736113</c:v>
                </c:pt>
                <c:pt idx="12202">
                  <c:v>44532.966700243058</c:v>
                </c:pt>
                <c:pt idx="12203">
                  <c:v>44532.968783506927</c:v>
                </c:pt>
                <c:pt idx="12204">
                  <c:v>44532.97086671296</c:v>
                </c:pt>
                <c:pt idx="12205">
                  <c:v>44532.972950127318</c:v>
                </c:pt>
                <c:pt idx="12206">
                  <c:v>44532.975033414361</c:v>
                </c:pt>
                <c:pt idx="12207">
                  <c:v>44532.977117106479</c:v>
                </c:pt>
                <c:pt idx="12208">
                  <c:v>44532.979200034722</c:v>
                </c:pt>
                <c:pt idx="12209">
                  <c:v>44532.981283506953</c:v>
                </c:pt>
                <c:pt idx="12210">
                  <c:v>44532.983366805558</c:v>
                </c:pt>
                <c:pt idx="12211">
                  <c:v>44532.985450092601</c:v>
                </c:pt>
                <c:pt idx="12212">
                  <c:v>44532.98753337963</c:v>
                </c:pt>
                <c:pt idx="12213">
                  <c:v>44532.989616898201</c:v>
                </c:pt>
                <c:pt idx="12214">
                  <c:v>44532.991699953673</c:v>
                </c:pt>
                <c:pt idx="12215">
                  <c:v>44532.993783321683</c:v>
                </c:pt>
                <c:pt idx="12216">
                  <c:v>44532.995866736113</c:v>
                </c:pt>
                <c:pt idx="12217">
                  <c:v>44532.997949976852</c:v>
                </c:pt>
                <c:pt idx="12218">
                  <c:v>44533.002116759257</c:v>
                </c:pt>
                <c:pt idx="12219">
                  <c:v>44533.00420023148</c:v>
                </c:pt>
                <c:pt idx="12220">
                  <c:v>44533.006283263887</c:v>
                </c:pt>
                <c:pt idx="12221">
                  <c:v>44533.008367037037</c:v>
                </c:pt>
                <c:pt idx="12222">
                  <c:v>44533.010450115733</c:v>
                </c:pt>
                <c:pt idx="12223">
                  <c:v>44533.012533321758</c:v>
                </c:pt>
                <c:pt idx="12224">
                  <c:v>44533.014616886598</c:v>
                </c:pt>
                <c:pt idx="12225">
                  <c:v>44533.01669989583</c:v>
                </c:pt>
                <c:pt idx="12226">
                  <c:v>44533.020866539271</c:v>
                </c:pt>
                <c:pt idx="12227">
                  <c:v>44533.022950080987</c:v>
                </c:pt>
                <c:pt idx="12228">
                  <c:v>44533.025033506943</c:v>
                </c:pt>
                <c:pt idx="12229">
                  <c:v>44533.029200127297</c:v>
                </c:pt>
                <c:pt idx="12230">
                  <c:v>44533.031283263866</c:v>
                </c:pt>
                <c:pt idx="12231">
                  <c:v>44533.033366851771</c:v>
                </c:pt>
                <c:pt idx="12232">
                  <c:v>44533.035449976851</c:v>
                </c:pt>
                <c:pt idx="12233">
                  <c:v>44533.039617129631</c:v>
                </c:pt>
                <c:pt idx="12234">
                  <c:v>44533.041700405083</c:v>
                </c:pt>
                <c:pt idx="12235">
                  <c:v>44533.043783032328</c:v>
                </c:pt>
                <c:pt idx="12236">
                  <c:v>44533.045866828703</c:v>
                </c:pt>
                <c:pt idx="12237">
                  <c:v>44533.047949930558</c:v>
                </c:pt>
                <c:pt idx="12238">
                  <c:v>44533.050033495398</c:v>
                </c:pt>
                <c:pt idx="12239">
                  <c:v>44533.05211704861</c:v>
                </c:pt>
                <c:pt idx="12240">
                  <c:v>44533.054199976861</c:v>
                </c:pt>
                <c:pt idx="12241">
                  <c:v>44533.056283414349</c:v>
                </c:pt>
                <c:pt idx="12242">
                  <c:v>44533.058366956022</c:v>
                </c:pt>
                <c:pt idx="12243">
                  <c:v>44533.060450104167</c:v>
                </c:pt>
                <c:pt idx="12244">
                  <c:v>44533.062533194461</c:v>
                </c:pt>
                <c:pt idx="12245">
                  <c:v>44533.066700104173</c:v>
                </c:pt>
                <c:pt idx="12246">
                  <c:v>44533.068783321753</c:v>
                </c:pt>
                <c:pt idx="12247">
                  <c:v>44533.070866932867</c:v>
                </c:pt>
                <c:pt idx="12248">
                  <c:v>44533.072949814807</c:v>
                </c:pt>
                <c:pt idx="12249">
                  <c:v>44533.07503320602</c:v>
                </c:pt>
                <c:pt idx="12250">
                  <c:v>44533.079199976863</c:v>
                </c:pt>
                <c:pt idx="12251">
                  <c:v>44533.0812834838</c:v>
                </c:pt>
                <c:pt idx="12252">
                  <c:v>44533.083366701307</c:v>
                </c:pt>
                <c:pt idx="12253">
                  <c:v>44533.087533611113</c:v>
                </c:pt>
                <c:pt idx="12254">
                  <c:v>44533.089616724537</c:v>
                </c:pt>
                <c:pt idx="12255">
                  <c:v>44533.09170033555</c:v>
                </c:pt>
                <c:pt idx="12256">
                  <c:v>44533.093783136574</c:v>
                </c:pt>
                <c:pt idx="12257">
                  <c:v>44533.095866805546</c:v>
                </c:pt>
                <c:pt idx="12258">
                  <c:v>44533.097949826377</c:v>
                </c:pt>
                <c:pt idx="12259">
                  <c:v>44533.100033391202</c:v>
                </c:pt>
                <c:pt idx="12260">
                  <c:v>44533.102116851827</c:v>
                </c:pt>
                <c:pt idx="12261">
                  <c:v>44533.104200208341</c:v>
                </c:pt>
                <c:pt idx="12262">
                  <c:v>44533.106283437497</c:v>
                </c:pt>
                <c:pt idx="12263">
                  <c:v>44533.10836677083</c:v>
                </c:pt>
                <c:pt idx="12264">
                  <c:v>44533.110449756947</c:v>
                </c:pt>
                <c:pt idx="12265">
                  <c:v>44533.11253309028</c:v>
                </c:pt>
                <c:pt idx="12266">
                  <c:v>44533.114616701387</c:v>
                </c:pt>
                <c:pt idx="12267">
                  <c:v>44533.116700462961</c:v>
                </c:pt>
                <c:pt idx="12268">
                  <c:v>44533.118783402781</c:v>
                </c:pt>
                <c:pt idx="12269">
                  <c:v>44533.120866724537</c:v>
                </c:pt>
                <c:pt idx="12270">
                  <c:v>44533.122950300931</c:v>
                </c:pt>
                <c:pt idx="12271">
                  <c:v>44533.125033379627</c:v>
                </c:pt>
                <c:pt idx="12272">
                  <c:v>44533.127116678217</c:v>
                </c:pt>
                <c:pt idx="12273">
                  <c:v>44533.129199837953</c:v>
                </c:pt>
                <c:pt idx="12274">
                  <c:v>44533.131283564733</c:v>
                </c:pt>
                <c:pt idx="12275">
                  <c:v>44533.133366527698</c:v>
                </c:pt>
                <c:pt idx="12276">
                  <c:v>44533.135450231399</c:v>
                </c:pt>
                <c:pt idx="12277">
                  <c:v>44533.137533437497</c:v>
                </c:pt>
                <c:pt idx="12278">
                  <c:v>44533.139616689798</c:v>
                </c:pt>
                <c:pt idx="12279">
                  <c:v>44533.143783391177</c:v>
                </c:pt>
                <c:pt idx="12280">
                  <c:v>44533.145866712963</c:v>
                </c:pt>
                <c:pt idx="12281">
                  <c:v>44533.147949965198</c:v>
                </c:pt>
                <c:pt idx="12282">
                  <c:v>44533.150033368052</c:v>
                </c:pt>
                <c:pt idx="12283">
                  <c:v>44533.152116562502</c:v>
                </c:pt>
                <c:pt idx="12284">
                  <c:v>44533.154199988428</c:v>
                </c:pt>
                <c:pt idx="12285">
                  <c:v>44533.156283738434</c:v>
                </c:pt>
                <c:pt idx="12286">
                  <c:v>44533.158366365737</c:v>
                </c:pt>
                <c:pt idx="12287">
                  <c:v>44533.160449780073</c:v>
                </c:pt>
                <c:pt idx="12288">
                  <c:v>44533.162533113427</c:v>
                </c:pt>
                <c:pt idx="12289">
                  <c:v>44533.16461684028</c:v>
                </c:pt>
                <c:pt idx="12290">
                  <c:v>44533.166700104157</c:v>
                </c:pt>
                <c:pt idx="12291">
                  <c:v>44533.168783287023</c:v>
                </c:pt>
                <c:pt idx="12292">
                  <c:v>44533.170866678243</c:v>
                </c:pt>
                <c:pt idx="12293">
                  <c:v>44533.172950347223</c:v>
                </c:pt>
                <c:pt idx="12294">
                  <c:v>44533.175033217587</c:v>
                </c:pt>
                <c:pt idx="12295">
                  <c:v>44533.177116504623</c:v>
                </c:pt>
                <c:pt idx="12296">
                  <c:v>44533.179200219907</c:v>
                </c:pt>
                <c:pt idx="12297">
                  <c:v>44533.181283564772</c:v>
                </c:pt>
                <c:pt idx="12298">
                  <c:v>44533.183366759193</c:v>
                </c:pt>
                <c:pt idx="12299">
                  <c:v>44533.185450451383</c:v>
                </c:pt>
                <c:pt idx="12300">
                  <c:v>44533.187533680553</c:v>
                </c:pt>
                <c:pt idx="12301">
                  <c:v>44533.189616782409</c:v>
                </c:pt>
                <c:pt idx="12302">
                  <c:v>44533.191699710573</c:v>
                </c:pt>
                <c:pt idx="12303">
                  <c:v>44533.193783564653</c:v>
                </c:pt>
                <c:pt idx="12304">
                  <c:v>44533.195866747606</c:v>
                </c:pt>
                <c:pt idx="12305">
                  <c:v>44533.197950127273</c:v>
                </c:pt>
                <c:pt idx="12306">
                  <c:v>44533.20003320602</c:v>
                </c:pt>
                <c:pt idx="12307">
                  <c:v>44533.202117002307</c:v>
                </c:pt>
                <c:pt idx="12308">
                  <c:v>44533.204199942127</c:v>
                </c:pt>
                <c:pt idx="12309">
                  <c:v>44533.206283287043</c:v>
                </c:pt>
                <c:pt idx="12310">
                  <c:v>44533.208366643521</c:v>
                </c:pt>
                <c:pt idx="12311">
                  <c:v>44533.210449942133</c:v>
                </c:pt>
                <c:pt idx="12312">
                  <c:v>44533.21253315972</c:v>
                </c:pt>
                <c:pt idx="12313">
                  <c:v>44533.214616585617</c:v>
                </c:pt>
                <c:pt idx="12314">
                  <c:v>44533.216700138888</c:v>
                </c:pt>
                <c:pt idx="12315">
                  <c:v>44533.218783287033</c:v>
                </c:pt>
                <c:pt idx="12316">
                  <c:v>44533.220866365671</c:v>
                </c:pt>
                <c:pt idx="12317">
                  <c:v>44533.225033252304</c:v>
                </c:pt>
                <c:pt idx="12318">
                  <c:v>44533.227116747606</c:v>
                </c:pt>
                <c:pt idx="12319">
                  <c:v>44533.229200219903</c:v>
                </c:pt>
                <c:pt idx="12320">
                  <c:v>44533.231283275447</c:v>
                </c:pt>
                <c:pt idx="12321">
                  <c:v>44533.233366689718</c:v>
                </c:pt>
                <c:pt idx="12322">
                  <c:v>44533.235449976863</c:v>
                </c:pt>
                <c:pt idx="12323">
                  <c:v>44533.237533645843</c:v>
                </c:pt>
                <c:pt idx="12324">
                  <c:v>44533.239616458333</c:v>
                </c:pt>
                <c:pt idx="12325">
                  <c:v>44533.241699756953</c:v>
                </c:pt>
                <c:pt idx="12326">
                  <c:v>44533.243783634149</c:v>
                </c:pt>
                <c:pt idx="12327">
                  <c:v>44533.245866666592</c:v>
                </c:pt>
                <c:pt idx="12328">
                  <c:v>44533.247949872683</c:v>
                </c:pt>
                <c:pt idx="12329">
                  <c:v>44533.250033344942</c:v>
                </c:pt>
                <c:pt idx="12330">
                  <c:v>44533.25211710648</c:v>
                </c:pt>
                <c:pt idx="12331">
                  <c:v>44533.254200011572</c:v>
                </c:pt>
                <c:pt idx="12332">
                  <c:v>44533.25628332176</c:v>
                </c:pt>
                <c:pt idx="12333">
                  <c:v>44533.258366365742</c:v>
                </c:pt>
                <c:pt idx="12334">
                  <c:v>44533.260449780013</c:v>
                </c:pt>
                <c:pt idx="12335">
                  <c:v>44533.262533275461</c:v>
                </c:pt>
                <c:pt idx="12336">
                  <c:v>44533.264616666653</c:v>
                </c:pt>
                <c:pt idx="12337">
                  <c:v>44533.268783657317</c:v>
                </c:pt>
                <c:pt idx="12338">
                  <c:v>44533.270866817133</c:v>
                </c:pt>
                <c:pt idx="12339">
                  <c:v>44533.272949756953</c:v>
                </c:pt>
                <c:pt idx="12340">
                  <c:v>44533.275033368052</c:v>
                </c:pt>
                <c:pt idx="12341">
                  <c:v>44533.277117094913</c:v>
                </c:pt>
                <c:pt idx="12342">
                  <c:v>44533.279200115663</c:v>
                </c:pt>
                <c:pt idx="12343">
                  <c:v>44533.281283495373</c:v>
                </c:pt>
                <c:pt idx="12344">
                  <c:v>44533.283366944437</c:v>
                </c:pt>
                <c:pt idx="12345">
                  <c:v>44533.285449907373</c:v>
                </c:pt>
                <c:pt idx="12346">
                  <c:v>44533.287533356481</c:v>
                </c:pt>
                <c:pt idx="12347">
                  <c:v>44533.289616527778</c:v>
                </c:pt>
                <c:pt idx="12348">
                  <c:v>44533.291699942129</c:v>
                </c:pt>
                <c:pt idx="12349">
                  <c:v>44533.293783553061</c:v>
                </c:pt>
                <c:pt idx="12350">
                  <c:v>44533.295866562403</c:v>
                </c:pt>
                <c:pt idx="12351">
                  <c:v>44533.297950034641</c:v>
                </c:pt>
                <c:pt idx="12352">
                  <c:v>44533.300033113432</c:v>
                </c:pt>
                <c:pt idx="12353">
                  <c:v>44533.302116643521</c:v>
                </c:pt>
                <c:pt idx="12354">
                  <c:v>44533.304200289349</c:v>
                </c:pt>
                <c:pt idx="12355">
                  <c:v>44533.306283287042</c:v>
                </c:pt>
                <c:pt idx="12356">
                  <c:v>44533.308366504629</c:v>
                </c:pt>
                <c:pt idx="12357">
                  <c:v>44533.310450034733</c:v>
                </c:pt>
                <c:pt idx="12358">
                  <c:v>44533.312533356497</c:v>
                </c:pt>
                <c:pt idx="12359">
                  <c:v>44533.314616736112</c:v>
                </c:pt>
                <c:pt idx="12360">
                  <c:v>44533.316699872703</c:v>
                </c:pt>
                <c:pt idx="12361">
                  <c:v>44533.318783287039</c:v>
                </c:pt>
                <c:pt idx="12362">
                  <c:v>44533.320866631933</c:v>
                </c:pt>
                <c:pt idx="12363">
                  <c:v>44533.322949988433</c:v>
                </c:pt>
                <c:pt idx="12364">
                  <c:v>44533.32503320602</c:v>
                </c:pt>
                <c:pt idx="12365">
                  <c:v>44533.327116701374</c:v>
                </c:pt>
                <c:pt idx="12366">
                  <c:v>44533.329199942127</c:v>
                </c:pt>
                <c:pt idx="12367">
                  <c:v>44533.331283229163</c:v>
                </c:pt>
                <c:pt idx="12368">
                  <c:v>44533.333366435189</c:v>
                </c:pt>
                <c:pt idx="12369">
                  <c:v>44533.335450520834</c:v>
                </c:pt>
                <c:pt idx="12370">
                  <c:v>44533.337533287042</c:v>
                </c:pt>
                <c:pt idx="12371">
                  <c:v>44533.341700023127</c:v>
                </c:pt>
                <c:pt idx="12372">
                  <c:v>44533.345866689822</c:v>
                </c:pt>
                <c:pt idx="12373">
                  <c:v>44533.347949988427</c:v>
                </c:pt>
                <c:pt idx="12374">
                  <c:v>44533.350033483803</c:v>
                </c:pt>
                <c:pt idx="12375">
                  <c:v>44533.352117025461</c:v>
                </c:pt>
                <c:pt idx="12376">
                  <c:v>44533.354199814821</c:v>
                </c:pt>
                <c:pt idx="12377">
                  <c:v>44533.356283240741</c:v>
                </c:pt>
                <c:pt idx="12378">
                  <c:v>44533.358366678243</c:v>
                </c:pt>
                <c:pt idx="12379">
                  <c:v>44533.360449965199</c:v>
                </c:pt>
                <c:pt idx="12380">
                  <c:v>44533.36253337963</c:v>
                </c:pt>
                <c:pt idx="12381">
                  <c:v>44533.364616782412</c:v>
                </c:pt>
                <c:pt idx="12382">
                  <c:v>44533.366700011567</c:v>
                </c:pt>
                <c:pt idx="12383">
                  <c:v>44533.368783472222</c:v>
                </c:pt>
                <c:pt idx="12384">
                  <c:v>44533.370866469908</c:v>
                </c:pt>
                <c:pt idx="12385">
                  <c:v>44533.372949861106</c:v>
                </c:pt>
                <c:pt idx="12386">
                  <c:v>44533.375033611097</c:v>
                </c:pt>
                <c:pt idx="12387">
                  <c:v>44533.37711666667</c:v>
                </c:pt>
                <c:pt idx="12388">
                  <c:v>44533.381283437498</c:v>
                </c:pt>
                <c:pt idx="12389">
                  <c:v>44533.383366574082</c:v>
                </c:pt>
                <c:pt idx="12390">
                  <c:v>44533.385450173613</c:v>
                </c:pt>
                <c:pt idx="12391">
                  <c:v>44533.387533206042</c:v>
                </c:pt>
                <c:pt idx="12392">
                  <c:v>44533.389616736109</c:v>
                </c:pt>
                <c:pt idx="12393">
                  <c:v>44533.391700405067</c:v>
                </c:pt>
                <c:pt idx="12394">
                  <c:v>44533.393783286992</c:v>
                </c:pt>
                <c:pt idx="12395">
                  <c:v>44533.395866967578</c:v>
                </c:pt>
                <c:pt idx="12396">
                  <c:v>44533.397949988423</c:v>
                </c:pt>
                <c:pt idx="12397">
                  <c:v>44533.400033356498</c:v>
                </c:pt>
                <c:pt idx="12398">
                  <c:v>44533.404199976852</c:v>
                </c:pt>
                <c:pt idx="12399">
                  <c:v>44533.406283217599</c:v>
                </c:pt>
                <c:pt idx="12400">
                  <c:v>44533.408367025462</c:v>
                </c:pt>
                <c:pt idx="12401">
                  <c:v>44533.410449895833</c:v>
                </c:pt>
                <c:pt idx="12402">
                  <c:v>44533.412533229202</c:v>
                </c:pt>
                <c:pt idx="12403">
                  <c:v>44533.4146171065</c:v>
                </c:pt>
                <c:pt idx="12404">
                  <c:v>44533.41670032408</c:v>
                </c:pt>
                <c:pt idx="12405">
                  <c:v>44533.418783437497</c:v>
                </c:pt>
                <c:pt idx="12406">
                  <c:v>44533.42086677083</c:v>
                </c:pt>
                <c:pt idx="12407">
                  <c:v>44533.422949872693</c:v>
                </c:pt>
                <c:pt idx="12408">
                  <c:v>44533.425033854168</c:v>
                </c:pt>
                <c:pt idx="12409">
                  <c:v>44533.427116608793</c:v>
                </c:pt>
                <c:pt idx="12410">
                  <c:v>44533.429200219907</c:v>
                </c:pt>
                <c:pt idx="12411">
                  <c:v>44533.431283830992</c:v>
                </c:pt>
                <c:pt idx="12412">
                  <c:v>44533.433367152778</c:v>
                </c:pt>
                <c:pt idx="12413">
                  <c:v>44533.43544995362</c:v>
                </c:pt>
                <c:pt idx="12414">
                  <c:v>44533.437533449098</c:v>
                </c:pt>
                <c:pt idx="12415">
                  <c:v>44533.439617627308</c:v>
                </c:pt>
                <c:pt idx="12416">
                  <c:v>44533.441699965268</c:v>
                </c:pt>
                <c:pt idx="12417">
                  <c:v>44533.443783368057</c:v>
                </c:pt>
                <c:pt idx="12418">
                  <c:v>44533.445866793983</c:v>
                </c:pt>
                <c:pt idx="12419">
                  <c:v>44533.447950046299</c:v>
                </c:pt>
                <c:pt idx="12420">
                  <c:v>44533.450033414352</c:v>
                </c:pt>
                <c:pt idx="12421">
                  <c:v>44533.452116782413</c:v>
                </c:pt>
                <c:pt idx="12422">
                  <c:v>44533.45628320604</c:v>
                </c:pt>
                <c:pt idx="12423">
                  <c:v>44533.460449884253</c:v>
                </c:pt>
                <c:pt idx="12424">
                  <c:v>44533.462533321763</c:v>
                </c:pt>
                <c:pt idx="12425">
                  <c:v>44533.464616620367</c:v>
                </c:pt>
                <c:pt idx="12426">
                  <c:v>44533.466700578712</c:v>
                </c:pt>
                <c:pt idx="12427">
                  <c:v>44533.468783449083</c:v>
                </c:pt>
                <c:pt idx="12428">
                  <c:v>44533.470866655087</c:v>
                </c:pt>
                <c:pt idx="12429">
                  <c:v>44533.472950300929</c:v>
                </c:pt>
                <c:pt idx="12430">
                  <c:v>44533.475033449082</c:v>
                </c:pt>
                <c:pt idx="12431">
                  <c:v>44533.477116562477</c:v>
                </c:pt>
                <c:pt idx="12432">
                  <c:v>44533.479200057867</c:v>
                </c:pt>
                <c:pt idx="12433">
                  <c:v>44533.481283263893</c:v>
                </c:pt>
                <c:pt idx="12434">
                  <c:v>44533.483366782413</c:v>
                </c:pt>
                <c:pt idx="12435">
                  <c:v>44533.487533564818</c:v>
                </c:pt>
                <c:pt idx="12436">
                  <c:v>44533.48961637733</c:v>
                </c:pt>
                <c:pt idx="12437">
                  <c:v>44533.491699872677</c:v>
                </c:pt>
                <c:pt idx="12438">
                  <c:v>44533.493783321683</c:v>
                </c:pt>
                <c:pt idx="12439">
                  <c:v>44533.495866655066</c:v>
                </c:pt>
                <c:pt idx="12440">
                  <c:v>44533.497950104167</c:v>
                </c:pt>
                <c:pt idx="12441">
                  <c:v>44533.500033379627</c:v>
                </c:pt>
                <c:pt idx="12442">
                  <c:v>44533.504199895833</c:v>
                </c:pt>
                <c:pt idx="12443">
                  <c:v>44533.50628306713</c:v>
                </c:pt>
                <c:pt idx="12444">
                  <c:v>44533.508366817128</c:v>
                </c:pt>
                <c:pt idx="12445">
                  <c:v>44533.510449837973</c:v>
                </c:pt>
                <c:pt idx="12446">
                  <c:v>44533.512533356501</c:v>
                </c:pt>
                <c:pt idx="12447">
                  <c:v>44533.514616817127</c:v>
                </c:pt>
                <c:pt idx="12448">
                  <c:v>44533.51670010417</c:v>
                </c:pt>
                <c:pt idx="12449">
                  <c:v>44533.518783518521</c:v>
                </c:pt>
                <c:pt idx="12450">
                  <c:v>44533.520866770843</c:v>
                </c:pt>
                <c:pt idx="12451">
                  <c:v>44533.522950115723</c:v>
                </c:pt>
                <c:pt idx="12452">
                  <c:v>44533.525033402781</c:v>
                </c:pt>
                <c:pt idx="12453">
                  <c:v>44533.527116736113</c:v>
                </c:pt>
                <c:pt idx="12454">
                  <c:v>44533.529200092598</c:v>
                </c:pt>
                <c:pt idx="12455">
                  <c:v>44533.531283298609</c:v>
                </c:pt>
                <c:pt idx="12456">
                  <c:v>44533.533366620373</c:v>
                </c:pt>
                <c:pt idx="12457">
                  <c:v>44533.535449930547</c:v>
                </c:pt>
                <c:pt idx="12458">
                  <c:v>44533.537533425922</c:v>
                </c:pt>
                <c:pt idx="12459">
                  <c:v>44533.539616643517</c:v>
                </c:pt>
                <c:pt idx="12460">
                  <c:v>44533.541700034722</c:v>
                </c:pt>
                <c:pt idx="12461">
                  <c:v>44533.543783437482</c:v>
                </c:pt>
                <c:pt idx="12462">
                  <c:v>44533.545866817127</c:v>
                </c:pt>
                <c:pt idx="12463">
                  <c:v>44533.54795028935</c:v>
                </c:pt>
                <c:pt idx="12464">
                  <c:v>44533.550033402782</c:v>
                </c:pt>
                <c:pt idx="12465">
                  <c:v>44533.554199907412</c:v>
                </c:pt>
                <c:pt idx="12466">
                  <c:v>44533.556283206031</c:v>
                </c:pt>
                <c:pt idx="12467">
                  <c:v>44533.558367071761</c:v>
                </c:pt>
                <c:pt idx="12468">
                  <c:v>44533.560449907403</c:v>
                </c:pt>
                <c:pt idx="12469">
                  <c:v>44533.56253354167</c:v>
                </c:pt>
                <c:pt idx="12470">
                  <c:v>44533.56461645833</c:v>
                </c:pt>
                <c:pt idx="12471">
                  <c:v>44533.568783449082</c:v>
                </c:pt>
                <c:pt idx="12472">
                  <c:v>44533.570866481481</c:v>
                </c:pt>
                <c:pt idx="12473">
                  <c:v>44533.572950046299</c:v>
                </c:pt>
                <c:pt idx="12474">
                  <c:v>44533.575033368063</c:v>
                </c:pt>
                <c:pt idx="12475">
                  <c:v>44533.577116886583</c:v>
                </c:pt>
                <c:pt idx="12476">
                  <c:v>44533.579200034721</c:v>
                </c:pt>
                <c:pt idx="12477">
                  <c:v>44533.585450011567</c:v>
                </c:pt>
                <c:pt idx="12478">
                  <c:v>44533.58753326389</c:v>
                </c:pt>
                <c:pt idx="12479">
                  <c:v>44533.589616296304</c:v>
                </c:pt>
                <c:pt idx="12480">
                  <c:v>44533.591699814773</c:v>
                </c:pt>
                <c:pt idx="12481">
                  <c:v>44533.593783321659</c:v>
                </c:pt>
                <c:pt idx="12482">
                  <c:v>44533.595866759177</c:v>
                </c:pt>
                <c:pt idx="12483">
                  <c:v>44533.597950080977</c:v>
                </c:pt>
                <c:pt idx="12484">
                  <c:v>44533.600033333343</c:v>
                </c:pt>
                <c:pt idx="12485">
                  <c:v>44533.602116782407</c:v>
                </c:pt>
                <c:pt idx="12486">
                  <c:v>44533.604199942129</c:v>
                </c:pt>
                <c:pt idx="12487">
                  <c:v>44533.606283078712</c:v>
                </c:pt>
                <c:pt idx="12488">
                  <c:v>44533.608367002307</c:v>
                </c:pt>
                <c:pt idx="12489">
                  <c:v>44533.61253327546</c:v>
                </c:pt>
                <c:pt idx="12490">
                  <c:v>44533.616699780097</c:v>
                </c:pt>
                <c:pt idx="12491">
                  <c:v>44533.618783368052</c:v>
                </c:pt>
                <c:pt idx="12492">
                  <c:v>44533.620866550933</c:v>
                </c:pt>
                <c:pt idx="12493">
                  <c:v>44533.625033206023</c:v>
                </c:pt>
                <c:pt idx="12494">
                  <c:v>44533.627116504576</c:v>
                </c:pt>
                <c:pt idx="12495">
                  <c:v>44533.629200312484</c:v>
                </c:pt>
                <c:pt idx="12496">
                  <c:v>44533.633366712893</c:v>
                </c:pt>
                <c:pt idx="12497">
                  <c:v>44533.635449872672</c:v>
                </c:pt>
                <c:pt idx="12498">
                  <c:v>44533.63753334491</c:v>
                </c:pt>
                <c:pt idx="12499">
                  <c:v>44533.639616747692</c:v>
                </c:pt>
                <c:pt idx="12500">
                  <c:v>44533.641700208333</c:v>
                </c:pt>
                <c:pt idx="12501">
                  <c:v>44533.643783171203</c:v>
                </c:pt>
                <c:pt idx="12502">
                  <c:v>44533.645866631923</c:v>
                </c:pt>
                <c:pt idx="12503">
                  <c:v>44533.647949895843</c:v>
                </c:pt>
                <c:pt idx="12504">
                  <c:v>44533.650033148202</c:v>
                </c:pt>
                <c:pt idx="12505">
                  <c:v>44533.654199710632</c:v>
                </c:pt>
                <c:pt idx="12506">
                  <c:v>44533.656282986121</c:v>
                </c:pt>
                <c:pt idx="12507">
                  <c:v>44533.65836681713</c:v>
                </c:pt>
                <c:pt idx="12508">
                  <c:v>44533.660450324081</c:v>
                </c:pt>
                <c:pt idx="12509">
                  <c:v>44533.662533275463</c:v>
                </c:pt>
                <c:pt idx="12510">
                  <c:v>44533.664616539347</c:v>
                </c:pt>
                <c:pt idx="12511">
                  <c:v>44533.666699953697</c:v>
                </c:pt>
                <c:pt idx="12512">
                  <c:v>44533.668783113339</c:v>
                </c:pt>
                <c:pt idx="12513">
                  <c:v>44533.670866608787</c:v>
                </c:pt>
                <c:pt idx="12514">
                  <c:v>44533.672950092601</c:v>
                </c:pt>
                <c:pt idx="12515">
                  <c:v>44533.679199976861</c:v>
                </c:pt>
                <c:pt idx="12516">
                  <c:v>44533.683366307872</c:v>
                </c:pt>
                <c:pt idx="12517">
                  <c:v>44533.685450069417</c:v>
                </c:pt>
                <c:pt idx="12518">
                  <c:v>44533.687533298609</c:v>
                </c:pt>
                <c:pt idx="12519">
                  <c:v>44533.689617002317</c:v>
                </c:pt>
                <c:pt idx="12520">
                  <c:v>44533.691700080934</c:v>
                </c:pt>
                <c:pt idx="12521">
                  <c:v>44533.693783506853</c:v>
                </c:pt>
                <c:pt idx="12522">
                  <c:v>44533.695867384253</c:v>
                </c:pt>
                <c:pt idx="12523">
                  <c:v>44533.697950451373</c:v>
                </c:pt>
                <c:pt idx="12524">
                  <c:v>44533.700033530084</c:v>
                </c:pt>
                <c:pt idx="12525">
                  <c:v>44533.702116597233</c:v>
                </c:pt>
                <c:pt idx="12526">
                  <c:v>44533.704199976863</c:v>
                </c:pt>
                <c:pt idx="12527">
                  <c:v>44533.706283530068</c:v>
                </c:pt>
                <c:pt idx="12528">
                  <c:v>44533.708366793981</c:v>
                </c:pt>
                <c:pt idx="12529">
                  <c:v>44533.710450023151</c:v>
                </c:pt>
                <c:pt idx="12530">
                  <c:v>44533.712533368052</c:v>
                </c:pt>
                <c:pt idx="12531">
                  <c:v>44533.714617453712</c:v>
                </c:pt>
                <c:pt idx="12532">
                  <c:v>44533.716699837962</c:v>
                </c:pt>
                <c:pt idx="12533">
                  <c:v>44533.718783425931</c:v>
                </c:pt>
                <c:pt idx="12534">
                  <c:v>44533.722950000003</c:v>
                </c:pt>
                <c:pt idx="12535">
                  <c:v>44533.725033263872</c:v>
                </c:pt>
                <c:pt idx="12536">
                  <c:v>44533.727116493057</c:v>
                </c:pt>
                <c:pt idx="12537">
                  <c:v>44533.729200324073</c:v>
                </c:pt>
                <c:pt idx="12538">
                  <c:v>44533.731283287023</c:v>
                </c:pt>
                <c:pt idx="12539">
                  <c:v>44533.733366793967</c:v>
                </c:pt>
                <c:pt idx="12540">
                  <c:v>44533.735450011503</c:v>
                </c:pt>
                <c:pt idx="12541">
                  <c:v>44533.737533506937</c:v>
                </c:pt>
                <c:pt idx="12542">
                  <c:v>44533.739616527782</c:v>
                </c:pt>
                <c:pt idx="12543">
                  <c:v>44533.741700277773</c:v>
                </c:pt>
                <c:pt idx="12544">
                  <c:v>44533.743783761442</c:v>
                </c:pt>
                <c:pt idx="12545">
                  <c:v>44533.745867013873</c:v>
                </c:pt>
                <c:pt idx="12546">
                  <c:v>44533.747949965204</c:v>
                </c:pt>
                <c:pt idx="12547">
                  <c:v>44533.750033194461</c:v>
                </c:pt>
                <c:pt idx="12548">
                  <c:v>44533.752116608797</c:v>
                </c:pt>
                <c:pt idx="12549">
                  <c:v>44533.754200324081</c:v>
                </c:pt>
                <c:pt idx="12550">
                  <c:v>44533.756283796298</c:v>
                </c:pt>
                <c:pt idx="12551">
                  <c:v>44533.758366655093</c:v>
                </c:pt>
                <c:pt idx="12552">
                  <c:v>44533.760450150447</c:v>
                </c:pt>
                <c:pt idx="12553">
                  <c:v>44533.762533425928</c:v>
                </c:pt>
                <c:pt idx="12554">
                  <c:v>44533.764616678243</c:v>
                </c:pt>
                <c:pt idx="12555">
                  <c:v>44533.766699849541</c:v>
                </c:pt>
                <c:pt idx="12556">
                  <c:v>44533.768783506923</c:v>
                </c:pt>
                <c:pt idx="12557">
                  <c:v>44533.770866608793</c:v>
                </c:pt>
                <c:pt idx="12558">
                  <c:v>44533.772950347222</c:v>
                </c:pt>
                <c:pt idx="12559">
                  <c:v>44533.775033449077</c:v>
                </c:pt>
                <c:pt idx="12560">
                  <c:v>44533.777116747668</c:v>
                </c:pt>
                <c:pt idx="12561">
                  <c:v>44533.77920020833</c:v>
                </c:pt>
                <c:pt idx="12562">
                  <c:v>44533.781283414362</c:v>
                </c:pt>
                <c:pt idx="12563">
                  <c:v>44533.783366319432</c:v>
                </c:pt>
                <c:pt idx="12564">
                  <c:v>44533.785450000003</c:v>
                </c:pt>
                <c:pt idx="12565">
                  <c:v>44533.787533287039</c:v>
                </c:pt>
                <c:pt idx="12566">
                  <c:v>44533.791700381822</c:v>
                </c:pt>
                <c:pt idx="12567">
                  <c:v>44533.793783124973</c:v>
                </c:pt>
                <c:pt idx="12568">
                  <c:v>44533.795867152767</c:v>
                </c:pt>
                <c:pt idx="12569">
                  <c:v>44533.797949988417</c:v>
                </c:pt>
                <c:pt idx="12570">
                  <c:v>44533.800033287043</c:v>
                </c:pt>
                <c:pt idx="12571">
                  <c:v>44533.802116527782</c:v>
                </c:pt>
                <c:pt idx="12572">
                  <c:v>44533.804200196762</c:v>
                </c:pt>
                <c:pt idx="12573">
                  <c:v>44533.806283449099</c:v>
                </c:pt>
                <c:pt idx="12574">
                  <c:v>44533.808366724537</c:v>
                </c:pt>
                <c:pt idx="12575">
                  <c:v>44533.810450185199</c:v>
                </c:pt>
                <c:pt idx="12576">
                  <c:v>44533.812533634256</c:v>
                </c:pt>
                <c:pt idx="12577">
                  <c:v>44533.814616550932</c:v>
                </c:pt>
                <c:pt idx="12578">
                  <c:v>44533.816700254632</c:v>
                </c:pt>
                <c:pt idx="12579">
                  <c:v>44533.818783182869</c:v>
                </c:pt>
                <c:pt idx="12580">
                  <c:v>44533.820866585593</c:v>
                </c:pt>
                <c:pt idx="12581">
                  <c:v>44533.82295021991</c:v>
                </c:pt>
                <c:pt idx="12582">
                  <c:v>44533.825033553177</c:v>
                </c:pt>
                <c:pt idx="12583">
                  <c:v>44533.827116909721</c:v>
                </c:pt>
                <c:pt idx="12584">
                  <c:v>44533.829200243053</c:v>
                </c:pt>
                <c:pt idx="12585">
                  <c:v>44533.831283333333</c:v>
                </c:pt>
                <c:pt idx="12586">
                  <c:v>44533.833366956023</c:v>
                </c:pt>
                <c:pt idx="12587">
                  <c:v>44533.835449895843</c:v>
                </c:pt>
                <c:pt idx="12588">
                  <c:v>44533.837533310201</c:v>
                </c:pt>
                <c:pt idx="12589">
                  <c:v>44533.839616909732</c:v>
                </c:pt>
                <c:pt idx="12590">
                  <c:v>44533.841700532328</c:v>
                </c:pt>
                <c:pt idx="12591">
                  <c:v>44533.843783483782</c:v>
                </c:pt>
                <c:pt idx="12592">
                  <c:v>44533.845866932868</c:v>
                </c:pt>
                <c:pt idx="12593">
                  <c:v>44533.8479500463</c:v>
                </c:pt>
                <c:pt idx="12594">
                  <c:v>44533.850033402799</c:v>
                </c:pt>
                <c:pt idx="12595">
                  <c:v>44533.852116793998</c:v>
                </c:pt>
                <c:pt idx="12596">
                  <c:v>44533.854200162037</c:v>
                </c:pt>
                <c:pt idx="12597">
                  <c:v>44533.856283321758</c:v>
                </c:pt>
                <c:pt idx="12598">
                  <c:v>44533.858367048611</c:v>
                </c:pt>
                <c:pt idx="12599">
                  <c:v>44533.860450555563</c:v>
                </c:pt>
                <c:pt idx="12600">
                  <c:v>44533.862533368061</c:v>
                </c:pt>
                <c:pt idx="12601">
                  <c:v>44533.864616701387</c:v>
                </c:pt>
                <c:pt idx="12602">
                  <c:v>44533.866699803228</c:v>
                </c:pt>
                <c:pt idx="12603">
                  <c:v>44533.868783136582</c:v>
                </c:pt>
                <c:pt idx="12604">
                  <c:v>44533.870866562502</c:v>
                </c:pt>
                <c:pt idx="12605">
                  <c:v>44533.872950081022</c:v>
                </c:pt>
                <c:pt idx="12606">
                  <c:v>44533.875033414362</c:v>
                </c:pt>
                <c:pt idx="12607">
                  <c:v>44533.877116655087</c:v>
                </c:pt>
                <c:pt idx="12608">
                  <c:v>44533.879199803217</c:v>
                </c:pt>
                <c:pt idx="12609">
                  <c:v>44533.881283009257</c:v>
                </c:pt>
                <c:pt idx="12610">
                  <c:v>44533.883366782407</c:v>
                </c:pt>
                <c:pt idx="12611">
                  <c:v>44533.885450115733</c:v>
                </c:pt>
                <c:pt idx="12612">
                  <c:v>44533.887533749999</c:v>
                </c:pt>
                <c:pt idx="12613">
                  <c:v>44533.88961711806</c:v>
                </c:pt>
                <c:pt idx="12614">
                  <c:v>44533.891700335567</c:v>
                </c:pt>
                <c:pt idx="12615">
                  <c:v>44533.893783368047</c:v>
                </c:pt>
                <c:pt idx="12616">
                  <c:v>44533.895866701307</c:v>
                </c:pt>
                <c:pt idx="12617">
                  <c:v>44533.897950069433</c:v>
                </c:pt>
                <c:pt idx="12618">
                  <c:v>44533.900033530103</c:v>
                </c:pt>
                <c:pt idx="12619">
                  <c:v>44533.902117129634</c:v>
                </c:pt>
                <c:pt idx="12620">
                  <c:v>44533.904199907411</c:v>
                </c:pt>
                <c:pt idx="12621">
                  <c:v>44533.906283958342</c:v>
                </c:pt>
                <c:pt idx="12622">
                  <c:v>44533.908366886571</c:v>
                </c:pt>
                <c:pt idx="12623">
                  <c:v>44533.912533101851</c:v>
                </c:pt>
                <c:pt idx="12624">
                  <c:v>44533.9146166551</c:v>
                </c:pt>
                <c:pt idx="12625">
                  <c:v>44533.916700080998</c:v>
                </c:pt>
                <c:pt idx="12626">
                  <c:v>44533.918783217603</c:v>
                </c:pt>
                <c:pt idx="12627">
                  <c:v>44533.920866828703</c:v>
                </c:pt>
                <c:pt idx="12628">
                  <c:v>44533.922949861073</c:v>
                </c:pt>
                <c:pt idx="12629">
                  <c:v>44533.925033587962</c:v>
                </c:pt>
                <c:pt idx="12630">
                  <c:v>44533.927116805557</c:v>
                </c:pt>
                <c:pt idx="12631">
                  <c:v>44533.929199861028</c:v>
                </c:pt>
                <c:pt idx="12632">
                  <c:v>44533.931283472222</c:v>
                </c:pt>
                <c:pt idx="12633">
                  <c:v>44533.933366458332</c:v>
                </c:pt>
                <c:pt idx="12634">
                  <c:v>44533.935450185178</c:v>
                </c:pt>
                <c:pt idx="12635">
                  <c:v>44533.93753349538</c:v>
                </c:pt>
                <c:pt idx="12636">
                  <c:v>44533.939616689822</c:v>
                </c:pt>
                <c:pt idx="12637">
                  <c:v>44533.941700011492</c:v>
                </c:pt>
                <c:pt idx="12638">
                  <c:v>44533.943783263872</c:v>
                </c:pt>
                <c:pt idx="12639">
                  <c:v>44533.945866747687</c:v>
                </c:pt>
                <c:pt idx="12640">
                  <c:v>44533.947950115733</c:v>
                </c:pt>
                <c:pt idx="12641">
                  <c:v>44533.950033298643</c:v>
                </c:pt>
                <c:pt idx="12642">
                  <c:v>44533.952116840279</c:v>
                </c:pt>
                <c:pt idx="12643">
                  <c:v>44533.9542001968</c:v>
                </c:pt>
                <c:pt idx="12644">
                  <c:v>44533.956283298612</c:v>
                </c:pt>
                <c:pt idx="12645">
                  <c:v>44533.958366840277</c:v>
                </c:pt>
                <c:pt idx="12646">
                  <c:v>44533.960449942133</c:v>
                </c:pt>
                <c:pt idx="12647">
                  <c:v>44533.962533425933</c:v>
                </c:pt>
                <c:pt idx="12648">
                  <c:v>44533.964616759258</c:v>
                </c:pt>
                <c:pt idx="12649">
                  <c:v>44533.966700393517</c:v>
                </c:pt>
                <c:pt idx="12650">
                  <c:v>44533.968783287033</c:v>
                </c:pt>
                <c:pt idx="12651">
                  <c:v>44533.970866805561</c:v>
                </c:pt>
                <c:pt idx="12652">
                  <c:v>44533.972949988427</c:v>
                </c:pt>
                <c:pt idx="12653">
                  <c:v>44533.975033495371</c:v>
                </c:pt>
                <c:pt idx="12654">
                  <c:v>44533.977117013877</c:v>
                </c:pt>
                <c:pt idx="12655">
                  <c:v>44533.97919982639</c:v>
                </c:pt>
                <c:pt idx="12656">
                  <c:v>44533.981283171277</c:v>
                </c:pt>
                <c:pt idx="12657">
                  <c:v>44533.983366527777</c:v>
                </c:pt>
                <c:pt idx="12658">
                  <c:v>44533.987533287043</c:v>
                </c:pt>
                <c:pt idx="12659">
                  <c:v>44533.989616689818</c:v>
                </c:pt>
                <c:pt idx="12660">
                  <c:v>44533.991700104147</c:v>
                </c:pt>
                <c:pt idx="12661">
                  <c:v>44533.99378362258</c:v>
                </c:pt>
                <c:pt idx="12662">
                  <c:v>44533.995866631863</c:v>
                </c:pt>
                <c:pt idx="12663">
                  <c:v>44533.997949918979</c:v>
                </c:pt>
                <c:pt idx="12664">
                  <c:v>44534.002116736112</c:v>
                </c:pt>
                <c:pt idx="12665">
                  <c:v>44534.004200023148</c:v>
                </c:pt>
                <c:pt idx="12666">
                  <c:v>44534.006283402778</c:v>
                </c:pt>
                <c:pt idx="12667">
                  <c:v>44534.010449976849</c:v>
                </c:pt>
                <c:pt idx="12668">
                  <c:v>44534.012533275461</c:v>
                </c:pt>
                <c:pt idx="12669">
                  <c:v>44534.016699907414</c:v>
                </c:pt>
                <c:pt idx="12670">
                  <c:v>44534.018783518521</c:v>
                </c:pt>
                <c:pt idx="12671">
                  <c:v>44534.020866967578</c:v>
                </c:pt>
                <c:pt idx="12672">
                  <c:v>44534.022950289327</c:v>
                </c:pt>
                <c:pt idx="12673">
                  <c:v>44534.025033298611</c:v>
                </c:pt>
                <c:pt idx="12674">
                  <c:v>44534.027116574071</c:v>
                </c:pt>
                <c:pt idx="12675">
                  <c:v>44534.029199803183</c:v>
                </c:pt>
                <c:pt idx="12676">
                  <c:v>44534.031283101853</c:v>
                </c:pt>
                <c:pt idx="12677">
                  <c:v>44534.033366481483</c:v>
                </c:pt>
                <c:pt idx="12678">
                  <c:v>44534.035450254632</c:v>
                </c:pt>
                <c:pt idx="12679">
                  <c:v>44534.037533530092</c:v>
                </c:pt>
                <c:pt idx="12680">
                  <c:v>44534.039616747687</c:v>
                </c:pt>
                <c:pt idx="12681">
                  <c:v>44534.041700601767</c:v>
                </c:pt>
                <c:pt idx="12682">
                  <c:v>44534.043783124987</c:v>
                </c:pt>
                <c:pt idx="12683">
                  <c:v>44534.045866585577</c:v>
                </c:pt>
                <c:pt idx="12684">
                  <c:v>44534.047949745371</c:v>
                </c:pt>
                <c:pt idx="12685">
                  <c:v>44534.050033252322</c:v>
                </c:pt>
                <c:pt idx="12686">
                  <c:v>44534.05211686343</c:v>
                </c:pt>
                <c:pt idx="12687">
                  <c:v>44534.054200104198</c:v>
                </c:pt>
                <c:pt idx="12688">
                  <c:v>44534.056283391212</c:v>
                </c:pt>
                <c:pt idx="12689">
                  <c:v>44534.058367106481</c:v>
                </c:pt>
                <c:pt idx="12690">
                  <c:v>44534.060449895827</c:v>
                </c:pt>
                <c:pt idx="12691">
                  <c:v>44534.062533368058</c:v>
                </c:pt>
                <c:pt idx="12692">
                  <c:v>44534.064616770833</c:v>
                </c:pt>
                <c:pt idx="12693">
                  <c:v>44534.066699895833</c:v>
                </c:pt>
                <c:pt idx="12694">
                  <c:v>44534.068783125003</c:v>
                </c:pt>
                <c:pt idx="12695">
                  <c:v>44534.070866979171</c:v>
                </c:pt>
                <c:pt idx="12696">
                  <c:v>44534.072950115733</c:v>
                </c:pt>
                <c:pt idx="12697">
                  <c:v>44534.075033379631</c:v>
                </c:pt>
                <c:pt idx="12698">
                  <c:v>44534.07711677083</c:v>
                </c:pt>
                <c:pt idx="12699">
                  <c:v>44534.079199918982</c:v>
                </c:pt>
                <c:pt idx="12700">
                  <c:v>44534.081283344909</c:v>
                </c:pt>
                <c:pt idx="12701">
                  <c:v>44534.083366655083</c:v>
                </c:pt>
                <c:pt idx="12702">
                  <c:v>44534.085450023151</c:v>
                </c:pt>
                <c:pt idx="12703">
                  <c:v>44534.087533182872</c:v>
                </c:pt>
                <c:pt idx="12704">
                  <c:v>44534.089616597223</c:v>
                </c:pt>
                <c:pt idx="12705">
                  <c:v>44534.091699988428</c:v>
                </c:pt>
                <c:pt idx="12706">
                  <c:v>44534.09378314815</c:v>
                </c:pt>
                <c:pt idx="12707">
                  <c:v>44534.095866701311</c:v>
                </c:pt>
                <c:pt idx="12708">
                  <c:v>44534.097949884177</c:v>
                </c:pt>
                <c:pt idx="12709">
                  <c:v>44534.100033206021</c:v>
                </c:pt>
                <c:pt idx="12710">
                  <c:v>44534.102116863432</c:v>
                </c:pt>
                <c:pt idx="12711">
                  <c:v>44534.104200231479</c:v>
                </c:pt>
                <c:pt idx="12712">
                  <c:v>44534.106283252317</c:v>
                </c:pt>
                <c:pt idx="12713">
                  <c:v>44534.108366759247</c:v>
                </c:pt>
                <c:pt idx="12714">
                  <c:v>44534.110449826389</c:v>
                </c:pt>
                <c:pt idx="12715">
                  <c:v>44534.112533101848</c:v>
                </c:pt>
                <c:pt idx="12716">
                  <c:v>44534.114616736108</c:v>
                </c:pt>
                <c:pt idx="12717">
                  <c:v>44534.116699895843</c:v>
                </c:pt>
                <c:pt idx="12718">
                  <c:v>44534.118783321763</c:v>
                </c:pt>
                <c:pt idx="12719">
                  <c:v>44534.120866851823</c:v>
                </c:pt>
                <c:pt idx="12720">
                  <c:v>44534.122949884193</c:v>
                </c:pt>
                <c:pt idx="12721">
                  <c:v>44534.125033414362</c:v>
                </c:pt>
                <c:pt idx="12722">
                  <c:v>44534.129200173593</c:v>
                </c:pt>
                <c:pt idx="12723">
                  <c:v>44534.131283333263</c:v>
                </c:pt>
                <c:pt idx="12724">
                  <c:v>44534.133366620292</c:v>
                </c:pt>
                <c:pt idx="12725">
                  <c:v>44534.135450231399</c:v>
                </c:pt>
                <c:pt idx="12726">
                  <c:v>44534.137533298621</c:v>
                </c:pt>
                <c:pt idx="12727">
                  <c:v>44534.139616550929</c:v>
                </c:pt>
                <c:pt idx="12728">
                  <c:v>44534.141700046282</c:v>
                </c:pt>
                <c:pt idx="12729">
                  <c:v>44534.14378348372</c:v>
                </c:pt>
                <c:pt idx="12730">
                  <c:v>44534.145866666593</c:v>
                </c:pt>
                <c:pt idx="12731">
                  <c:v>44534.147950196762</c:v>
                </c:pt>
                <c:pt idx="12732">
                  <c:v>44534.150033287042</c:v>
                </c:pt>
                <c:pt idx="12733">
                  <c:v>44534.152116620367</c:v>
                </c:pt>
                <c:pt idx="12734">
                  <c:v>44534.154200150471</c:v>
                </c:pt>
                <c:pt idx="12735">
                  <c:v>44534.158366469906</c:v>
                </c:pt>
                <c:pt idx="12736">
                  <c:v>44534.160449976851</c:v>
                </c:pt>
                <c:pt idx="12737">
                  <c:v>44534.162533101851</c:v>
                </c:pt>
                <c:pt idx="12738">
                  <c:v>44534.162533923613</c:v>
                </c:pt>
                <c:pt idx="12739">
                  <c:v>44534.166700000002</c:v>
                </c:pt>
                <c:pt idx="12740">
                  <c:v>44534.168783356479</c:v>
                </c:pt>
                <c:pt idx="12741">
                  <c:v>44534.170866562483</c:v>
                </c:pt>
                <c:pt idx="12742">
                  <c:v>44534.175033645843</c:v>
                </c:pt>
                <c:pt idx="12743">
                  <c:v>44534.177116874998</c:v>
                </c:pt>
                <c:pt idx="12744">
                  <c:v>44534.179199942133</c:v>
                </c:pt>
                <c:pt idx="12745">
                  <c:v>44534.181283634192</c:v>
                </c:pt>
                <c:pt idx="12746">
                  <c:v>44534.183366817117</c:v>
                </c:pt>
                <c:pt idx="12747">
                  <c:v>44534.185450034733</c:v>
                </c:pt>
                <c:pt idx="12748">
                  <c:v>44534.189616979173</c:v>
                </c:pt>
                <c:pt idx="12749">
                  <c:v>44534.191699837953</c:v>
                </c:pt>
                <c:pt idx="12750">
                  <c:v>44534.191700185103</c:v>
                </c:pt>
                <c:pt idx="12751">
                  <c:v>44534.193783078626</c:v>
                </c:pt>
                <c:pt idx="12752">
                  <c:v>44534.195866851762</c:v>
                </c:pt>
                <c:pt idx="12753">
                  <c:v>44534.197949930553</c:v>
                </c:pt>
                <c:pt idx="12754">
                  <c:v>44534.20003320602</c:v>
                </c:pt>
                <c:pt idx="12755">
                  <c:v>44534.202116458342</c:v>
                </c:pt>
                <c:pt idx="12756">
                  <c:v>44534.204199953703</c:v>
                </c:pt>
                <c:pt idx="12757">
                  <c:v>44534.206283252322</c:v>
                </c:pt>
                <c:pt idx="12758">
                  <c:v>44534.208366377323</c:v>
                </c:pt>
                <c:pt idx="12759">
                  <c:v>44534.210449687504</c:v>
                </c:pt>
                <c:pt idx="12760">
                  <c:v>44534.212533680562</c:v>
                </c:pt>
                <c:pt idx="12761">
                  <c:v>44534.214616504629</c:v>
                </c:pt>
                <c:pt idx="12762">
                  <c:v>44534.2166999537</c:v>
                </c:pt>
                <c:pt idx="12763">
                  <c:v>44534.2187834375</c:v>
                </c:pt>
                <c:pt idx="12764">
                  <c:v>44534.220866805546</c:v>
                </c:pt>
                <c:pt idx="12765">
                  <c:v>44534.222950277777</c:v>
                </c:pt>
                <c:pt idx="12766">
                  <c:v>44534.225033090283</c:v>
                </c:pt>
                <c:pt idx="12767">
                  <c:v>44534.227116851762</c:v>
                </c:pt>
                <c:pt idx="12768">
                  <c:v>44534.229199768502</c:v>
                </c:pt>
                <c:pt idx="12769">
                  <c:v>44534.231283368063</c:v>
                </c:pt>
                <c:pt idx="12770">
                  <c:v>44534.233366655011</c:v>
                </c:pt>
                <c:pt idx="12771">
                  <c:v>44534.235450138884</c:v>
                </c:pt>
                <c:pt idx="12772">
                  <c:v>44534.237533310188</c:v>
                </c:pt>
                <c:pt idx="12773">
                  <c:v>44534.239616458333</c:v>
                </c:pt>
                <c:pt idx="12774">
                  <c:v>44534.241700127233</c:v>
                </c:pt>
                <c:pt idx="12775">
                  <c:v>44534.245866469908</c:v>
                </c:pt>
                <c:pt idx="12776">
                  <c:v>44534.247950243058</c:v>
                </c:pt>
                <c:pt idx="12777">
                  <c:v>44534.250033368058</c:v>
                </c:pt>
                <c:pt idx="12778">
                  <c:v>44534.252116655087</c:v>
                </c:pt>
                <c:pt idx="12779">
                  <c:v>44534.254200138901</c:v>
                </c:pt>
                <c:pt idx="12780">
                  <c:v>44534.256283229181</c:v>
                </c:pt>
                <c:pt idx="12781">
                  <c:v>44534.258366828712</c:v>
                </c:pt>
                <c:pt idx="12782">
                  <c:v>44534.260450023117</c:v>
                </c:pt>
                <c:pt idx="12783">
                  <c:v>44534.26461662037</c:v>
                </c:pt>
                <c:pt idx="12784">
                  <c:v>44534.266700254593</c:v>
                </c:pt>
                <c:pt idx="12785">
                  <c:v>44534.268783437503</c:v>
                </c:pt>
                <c:pt idx="12786">
                  <c:v>44534.270866944447</c:v>
                </c:pt>
                <c:pt idx="12787">
                  <c:v>44534.272949976861</c:v>
                </c:pt>
                <c:pt idx="12788">
                  <c:v>44534.275033391197</c:v>
                </c:pt>
                <c:pt idx="12789">
                  <c:v>44534.277116793979</c:v>
                </c:pt>
                <c:pt idx="12790">
                  <c:v>44534.27920005787</c:v>
                </c:pt>
                <c:pt idx="12791">
                  <c:v>44534.281283356482</c:v>
                </c:pt>
                <c:pt idx="12792">
                  <c:v>44534.28336666659</c:v>
                </c:pt>
                <c:pt idx="12793">
                  <c:v>44534.285450405077</c:v>
                </c:pt>
                <c:pt idx="12794">
                  <c:v>44534.287533483803</c:v>
                </c:pt>
                <c:pt idx="12795">
                  <c:v>44534.289616585593</c:v>
                </c:pt>
                <c:pt idx="12796">
                  <c:v>44534.29378349529</c:v>
                </c:pt>
                <c:pt idx="12797">
                  <c:v>44534.295866666573</c:v>
                </c:pt>
                <c:pt idx="12798">
                  <c:v>44534.297949907334</c:v>
                </c:pt>
                <c:pt idx="12799">
                  <c:v>44534.300033622683</c:v>
                </c:pt>
                <c:pt idx="12800">
                  <c:v>44534.302116736108</c:v>
                </c:pt>
                <c:pt idx="12801">
                  <c:v>44534.304200104198</c:v>
                </c:pt>
                <c:pt idx="12802">
                  <c:v>44534.30628326389</c:v>
                </c:pt>
                <c:pt idx="12803">
                  <c:v>44534.308366770842</c:v>
                </c:pt>
                <c:pt idx="12804">
                  <c:v>44534.310449884259</c:v>
                </c:pt>
                <c:pt idx="12805">
                  <c:v>44534.312533321761</c:v>
                </c:pt>
                <c:pt idx="12806">
                  <c:v>44534.314616539363</c:v>
                </c:pt>
                <c:pt idx="12807">
                  <c:v>44534.316700023148</c:v>
                </c:pt>
                <c:pt idx="12808">
                  <c:v>44534.318783344912</c:v>
                </c:pt>
                <c:pt idx="12809">
                  <c:v>44534.320866979171</c:v>
                </c:pt>
                <c:pt idx="12810">
                  <c:v>44534.322949907408</c:v>
                </c:pt>
                <c:pt idx="12811">
                  <c:v>44534.325033287038</c:v>
                </c:pt>
                <c:pt idx="12812">
                  <c:v>44534.32711662037</c:v>
                </c:pt>
                <c:pt idx="12813">
                  <c:v>44534.329200069427</c:v>
                </c:pt>
                <c:pt idx="12814">
                  <c:v>44534.331283564803</c:v>
                </c:pt>
                <c:pt idx="12815">
                  <c:v>44534.333366608793</c:v>
                </c:pt>
                <c:pt idx="12816">
                  <c:v>44534.335449791623</c:v>
                </c:pt>
                <c:pt idx="12817">
                  <c:v>44534.337533333332</c:v>
                </c:pt>
                <c:pt idx="12818">
                  <c:v>44534.339616469908</c:v>
                </c:pt>
                <c:pt idx="12819">
                  <c:v>44534.341700289348</c:v>
                </c:pt>
                <c:pt idx="12820">
                  <c:v>44534.345866979173</c:v>
                </c:pt>
                <c:pt idx="12821">
                  <c:v>44534.347950289353</c:v>
                </c:pt>
                <c:pt idx="12822">
                  <c:v>44534.350033587973</c:v>
                </c:pt>
                <c:pt idx="12823">
                  <c:v>44534.352117175942</c:v>
                </c:pt>
                <c:pt idx="12824">
                  <c:v>44534.354199756941</c:v>
                </c:pt>
                <c:pt idx="12825">
                  <c:v>44534.3562831366</c:v>
                </c:pt>
                <c:pt idx="12826">
                  <c:v>44534.360449791653</c:v>
                </c:pt>
                <c:pt idx="12827">
                  <c:v>44534.364616678242</c:v>
                </c:pt>
                <c:pt idx="12828">
                  <c:v>44534.3667000926</c:v>
                </c:pt>
                <c:pt idx="12829">
                  <c:v>44534.368783344908</c:v>
                </c:pt>
                <c:pt idx="12830">
                  <c:v>44534.372949849538</c:v>
                </c:pt>
                <c:pt idx="12831">
                  <c:v>44534.375033252312</c:v>
                </c:pt>
                <c:pt idx="12832">
                  <c:v>44534.377116377313</c:v>
                </c:pt>
                <c:pt idx="12833">
                  <c:v>44534.379200358802</c:v>
                </c:pt>
                <c:pt idx="12834">
                  <c:v>44534.381283113427</c:v>
                </c:pt>
                <c:pt idx="12835">
                  <c:v>44534.383366909722</c:v>
                </c:pt>
                <c:pt idx="12836">
                  <c:v>44534.385449814807</c:v>
                </c:pt>
                <c:pt idx="12837">
                  <c:v>44534.389616446802</c:v>
                </c:pt>
                <c:pt idx="12838">
                  <c:v>44534.391699953703</c:v>
                </c:pt>
                <c:pt idx="12839">
                  <c:v>44534.393783043983</c:v>
                </c:pt>
                <c:pt idx="12840">
                  <c:v>44534.395867094907</c:v>
                </c:pt>
                <c:pt idx="12841">
                  <c:v>44534.397950057872</c:v>
                </c:pt>
                <c:pt idx="12842">
                  <c:v>44534.40003315972</c:v>
                </c:pt>
                <c:pt idx="12843">
                  <c:v>44534.402116597223</c:v>
                </c:pt>
                <c:pt idx="12844">
                  <c:v>44534.4041999537</c:v>
                </c:pt>
                <c:pt idx="12845">
                  <c:v>44534.406283564807</c:v>
                </c:pt>
                <c:pt idx="12846">
                  <c:v>44534.408366574084</c:v>
                </c:pt>
                <c:pt idx="12847">
                  <c:v>44534.410450405099</c:v>
                </c:pt>
                <c:pt idx="12848">
                  <c:v>44534.412533275499</c:v>
                </c:pt>
                <c:pt idx="12849">
                  <c:v>44534.41461659722</c:v>
                </c:pt>
                <c:pt idx="12850">
                  <c:v>44534.416700046299</c:v>
                </c:pt>
                <c:pt idx="12851">
                  <c:v>44534.418783437497</c:v>
                </c:pt>
                <c:pt idx="12852">
                  <c:v>44534.420866805558</c:v>
                </c:pt>
                <c:pt idx="12853">
                  <c:v>44534.422949884247</c:v>
                </c:pt>
                <c:pt idx="12854">
                  <c:v>44534.425033460633</c:v>
                </c:pt>
                <c:pt idx="12855">
                  <c:v>44534.427117037027</c:v>
                </c:pt>
                <c:pt idx="12856">
                  <c:v>44534.431283784717</c:v>
                </c:pt>
                <c:pt idx="12857">
                  <c:v>44534.433366689773</c:v>
                </c:pt>
                <c:pt idx="12858">
                  <c:v>44534.4375333102</c:v>
                </c:pt>
                <c:pt idx="12859">
                  <c:v>44534.439616446762</c:v>
                </c:pt>
                <c:pt idx="12860">
                  <c:v>44534.441699803217</c:v>
                </c:pt>
                <c:pt idx="12861">
                  <c:v>44534.443783321753</c:v>
                </c:pt>
                <c:pt idx="12862">
                  <c:v>44534.452116828703</c:v>
                </c:pt>
                <c:pt idx="12863">
                  <c:v>44534.454200185202</c:v>
                </c:pt>
                <c:pt idx="12864">
                  <c:v>44534.456283067128</c:v>
                </c:pt>
                <c:pt idx="12865">
                  <c:v>44534.458366770843</c:v>
                </c:pt>
                <c:pt idx="12866">
                  <c:v>44534.46045042824</c:v>
                </c:pt>
                <c:pt idx="12867">
                  <c:v>44534.462533784732</c:v>
                </c:pt>
                <c:pt idx="12868">
                  <c:v>44534.464616689816</c:v>
                </c:pt>
                <c:pt idx="12869">
                  <c:v>44534.466699930563</c:v>
                </c:pt>
                <c:pt idx="12870">
                  <c:v>44534.468783518503</c:v>
                </c:pt>
                <c:pt idx="12871">
                  <c:v>44534.472950034731</c:v>
                </c:pt>
                <c:pt idx="12872">
                  <c:v>44534.475033263887</c:v>
                </c:pt>
                <c:pt idx="12873">
                  <c:v>44534.477116851827</c:v>
                </c:pt>
                <c:pt idx="12874">
                  <c:v>44534.479200023146</c:v>
                </c:pt>
                <c:pt idx="12875">
                  <c:v>44534.481283425928</c:v>
                </c:pt>
                <c:pt idx="12876">
                  <c:v>44534.483367037043</c:v>
                </c:pt>
                <c:pt idx="12877">
                  <c:v>44534.485449861073</c:v>
                </c:pt>
                <c:pt idx="12878">
                  <c:v>44534.487533020831</c:v>
                </c:pt>
                <c:pt idx="12879">
                  <c:v>44534.48961665509</c:v>
                </c:pt>
                <c:pt idx="12880">
                  <c:v>44534.491700115606</c:v>
                </c:pt>
                <c:pt idx="12881">
                  <c:v>44534.493783854123</c:v>
                </c:pt>
                <c:pt idx="12882">
                  <c:v>44534.495867164347</c:v>
                </c:pt>
                <c:pt idx="12883">
                  <c:v>44534.497950289348</c:v>
                </c:pt>
                <c:pt idx="12884">
                  <c:v>44534.500033449098</c:v>
                </c:pt>
                <c:pt idx="12885">
                  <c:v>44534.50211642361</c:v>
                </c:pt>
                <c:pt idx="12886">
                  <c:v>44534.506283182869</c:v>
                </c:pt>
                <c:pt idx="12887">
                  <c:v>44534.508366724542</c:v>
                </c:pt>
                <c:pt idx="12888">
                  <c:v>44534.512533344998</c:v>
                </c:pt>
                <c:pt idx="12889">
                  <c:v>44534.514616504632</c:v>
                </c:pt>
                <c:pt idx="12890">
                  <c:v>44534.516700243053</c:v>
                </c:pt>
                <c:pt idx="12891">
                  <c:v>44534.518783252322</c:v>
                </c:pt>
                <c:pt idx="12892">
                  <c:v>44534.520866770843</c:v>
                </c:pt>
                <c:pt idx="12893">
                  <c:v>44534.522949976861</c:v>
                </c:pt>
                <c:pt idx="12894">
                  <c:v>44534.525033206017</c:v>
                </c:pt>
                <c:pt idx="12895">
                  <c:v>44534.527117083257</c:v>
                </c:pt>
                <c:pt idx="12896">
                  <c:v>44534.529199837947</c:v>
                </c:pt>
                <c:pt idx="12897">
                  <c:v>44534.531283506927</c:v>
                </c:pt>
                <c:pt idx="12898">
                  <c:v>44534.533366643504</c:v>
                </c:pt>
                <c:pt idx="12899">
                  <c:v>44534.535449953633</c:v>
                </c:pt>
                <c:pt idx="12900">
                  <c:v>44534.537533171293</c:v>
                </c:pt>
                <c:pt idx="12901">
                  <c:v>44534.539616666647</c:v>
                </c:pt>
                <c:pt idx="12902">
                  <c:v>44534.541700115653</c:v>
                </c:pt>
                <c:pt idx="12903">
                  <c:v>44534.54378349537</c:v>
                </c:pt>
                <c:pt idx="12904">
                  <c:v>44534.545866342603</c:v>
                </c:pt>
                <c:pt idx="12905">
                  <c:v>44534.547949953703</c:v>
                </c:pt>
                <c:pt idx="12906">
                  <c:v>44534.550034039348</c:v>
                </c:pt>
                <c:pt idx="12907">
                  <c:v>44534.552116365739</c:v>
                </c:pt>
                <c:pt idx="12908">
                  <c:v>44534.554199768521</c:v>
                </c:pt>
                <c:pt idx="12909">
                  <c:v>44534.556283171303</c:v>
                </c:pt>
                <c:pt idx="12910">
                  <c:v>44534.558366516198</c:v>
                </c:pt>
                <c:pt idx="12911">
                  <c:v>44534.560450034733</c:v>
                </c:pt>
                <c:pt idx="12912">
                  <c:v>44534.5625334375</c:v>
                </c:pt>
                <c:pt idx="12913">
                  <c:v>44534.566699814823</c:v>
                </c:pt>
                <c:pt idx="12914">
                  <c:v>44534.568783495371</c:v>
                </c:pt>
                <c:pt idx="12915">
                  <c:v>44534.570866493057</c:v>
                </c:pt>
                <c:pt idx="12916">
                  <c:v>44534.572949965273</c:v>
                </c:pt>
                <c:pt idx="12917">
                  <c:v>44534.575033541652</c:v>
                </c:pt>
                <c:pt idx="12918">
                  <c:v>44534.577116712957</c:v>
                </c:pt>
                <c:pt idx="12919">
                  <c:v>44534.581283182873</c:v>
                </c:pt>
                <c:pt idx="12920">
                  <c:v>44534.583366655083</c:v>
                </c:pt>
                <c:pt idx="12921">
                  <c:v>44534.585449814796</c:v>
                </c:pt>
                <c:pt idx="12922">
                  <c:v>44534.589616365738</c:v>
                </c:pt>
                <c:pt idx="12923">
                  <c:v>44534.591700405013</c:v>
                </c:pt>
                <c:pt idx="12924">
                  <c:v>44534.593783182791</c:v>
                </c:pt>
                <c:pt idx="12925">
                  <c:v>44534.595866805546</c:v>
                </c:pt>
                <c:pt idx="12926">
                  <c:v>44534.597949826377</c:v>
                </c:pt>
                <c:pt idx="12927">
                  <c:v>44534.600033020841</c:v>
                </c:pt>
                <c:pt idx="12928">
                  <c:v>44534.602116284732</c:v>
                </c:pt>
                <c:pt idx="12929">
                  <c:v>44534.604200057867</c:v>
                </c:pt>
                <c:pt idx="12930">
                  <c:v>44534.60628310185</c:v>
                </c:pt>
                <c:pt idx="12931">
                  <c:v>44534.608366944442</c:v>
                </c:pt>
                <c:pt idx="12932">
                  <c:v>44534.610450497683</c:v>
                </c:pt>
                <c:pt idx="12933">
                  <c:v>44534.6125334838</c:v>
                </c:pt>
                <c:pt idx="12934">
                  <c:v>44534.614616585633</c:v>
                </c:pt>
                <c:pt idx="12935">
                  <c:v>44534.616699756953</c:v>
                </c:pt>
                <c:pt idx="12936">
                  <c:v>44534.618782974539</c:v>
                </c:pt>
                <c:pt idx="12937">
                  <c:v>44534.620866354169</c:v>
                </c:pt>
                <c:pt idx="12938">
                  <c:v>44534.622950023127</c:v>
                </c:pt>
                <c:pt idx="12939">
                  <c:v>44534.625033344913</c:v>
                </c:pt>
                <c:pt idx="12940">
                  <c:v>44534.62711692122</c:v>
                </c:pt>
                <c:pt idx="12941">
                  <c:v>44534.629200162017</c:v>
                </c:pt>
                <c:pt idx="12942">
                  <c:v>44534.631283125003</c:v>
                </c:pt>
                <c:pt idx="12943">
                  <c:v>44534.633366666581</c:v>
                </c:pt>
                <c:pt idx="12944">
                  <c:v>44534.635449872672</c:v>
                </c:pt>
                <c:pt idx="12945">
                  <c:v>44534.637532974542</c:v>
                </c:pt>
                <c:pt idx="12946">
                  <c:v>44534.639616469911</c:v>
                </c:pt>
                <c:pt idx="12947">
                  <c:v>44534.641700300926</c:v>
                </c:pt>
                <c:pt idx="12948">
                  <c:v>44534.643783136577</c:v>
                </c:pt>
                <c:pt idx="12949">
                  <c:v>44534.645866458333</c:v>
                </c:pt>
                <c:pt idx="12950">
                  <c:v>44534.650033287042</c:v>
                </c:pt>
                <c:pt idx="12951">
                  <c:v>44534.652116504629</c:v>
                </c:pt>
                <c:pt idx="12952">
                  <c:v>44534.654199756951</c:v>
                </c:pt>
                <c:pt idx="12953">
                  <c:v>44534.656283217599</c:v>
                </c:pt>
                <c:pt idx="12954">
                  <c:v>44534.658366481483</c:v>
                </c:pt>
                <c:pt idx="12955">
                  <c:v>44534.660449803167</c:v>
                </c:pt>
                <c:pt idx="12956">
                  <c:v>44534.662533287039</c:v>
                </c:pt>
                <c:pt idx="12957">
                  <c:v>44534.664616435199</c:v>
                </c:pt>
                <c:pt idx="12958">
                  <c:v>44534.66878283555</c:v>
                </c:pt>
                <c:pt idx="12959">
                  <c:v>44534.672949872693</c:v>
                </c:pt>
                <c:pt idx="12960">
                  <c:v>44534.675033148153</c:v>
                </c:pt>
                <c:pt idx="12961">
                  <c:v>44534.677116527782</c:v>
                </c:pt>
                <c:pt idx="12962">
                  <c:v>44534.679199780083</c:v>
                </c:pt>
                <c:pt idx="12963">
                  <c:v>44534.681283194448</c:v>
                </c:pt>
                <c:pt idx="12964">
                  <c:v>44534.683366319427</c:v>
                </c:pt>
                <c:pt idx="12965">
                  <c:v>44534.68544995362</c:v>
                </c:pt>
                <c:pt idx="12966">
                  <c:v>44534.687533263888</c:v>
                </c:pt>
                <c:pt idx="12967">
                  <c:v>44534.6896165625</c:v>
                </c:pt>
                <c:pt idx="12968">
                  <c:v>44534.691700092582</c:v>
                </c:pt>
                <c:pt idx="12969">
                  <c:v>44534.693783252209</c:v>
                </c:pt>
                <c:pt idx="12970">
                  <c:v>44534.695866643473</c:v>
                </c:pt>
                <c:pt idx="12971">
                  <c:v>44534.697949837922</c:v>
                </c:pt>
                <c:pt idx="12972">
                  <c:v>44534.700033275461</c:v>
                </c:pt>
                <c:pt idx="12973">
                  <c:v>44534.702116261571</c:v>
                </c:pt>
                <c:pt idx="12974">
                  <c:v>44534.706283865671</c:v>
                </c:pt>
                <c:pt idx="12975">
                  <c:v>44534.708366516177</c:v>
                </c:pt>
                <c:pt idx="12976">
                  <c:v>44534.710450393519</c:v>
                </c:pt>
                <c:pt idx="12977">
                  <c:v>44534.714616331017</c:v>
                </c:pt>
                <c:pt idx="12978">
                  <c:v>44534.716699895842</c:v>
                </c:pt>
                <c:pt idx="12979">
                  <c:v>44534.718783518503</c:v>
                </c:pt>
                <c:pt idx="12980">
                  <c:v>44534.720867025448</c:v>
                </c:pt>
                <c:pt idx="12981">
                  <c:v>44534.722949687421</c:v>
                </c:pt>
                <c:pt idx="12982">
                  <c:v>44534.725033738418</c:v>
                </c:pt>
                <c:pt idx="12983">
                  <c:v>44534.727117210583</c:v>
                </c:pt>
                <c:pt idx="12984">
                  <c:v>44534.729200092603</c:v>
                </c:pt>
                <c:pt idx="12985">
                  <c:v>44534.731283148147</c:v>
                </c:pt>
                <c:pt idx="12986">
                  <c:v>44534.733366701257</c:v>
                </c:pt>
                <c:pt idx="12987">
                  <c:v>44534.735449756918</c:v>
                </c:pt>
                <c:pt idx="12988">
                  <c:v>44534.737533206018</c:v>
                </c:pt>
                <c:pt idx="12989">
                  <c:v>44534.739616631923</c:v>
                </c:pt>
                <c:pt idx="12990">
                  <c:v>44534.741699965198</c:v>
                </c:pt>
                <c:pt idx="12991">
                  <c:v>44534.743783402773</c:v>
                </c:pt>
                <c:pt idx="12992">
                  <c:v>44534.745866747668</c:v>
                </c:pt>
                <c:pt idx="12993">
                  <c:v>44534.747950034733</c:v>
                </c:pt>
                <c:pt idx="12994">
                  <c:v>44534.750033402779</c:v>
                </c:pt>
                <c:pt idx="12995">
                  <c:v>44534.752116782409</c:v>
                </c:pt>
                <c:pt idx="12996">
                  <c:v>44534.754200138901</c:v>
                </c:pt>
                <c:pt idx="12997">
                  <c:v>44534.756283437498</c:v>
                </c:pt>
                <c:pt idx="12998">
                  <c:v>44534.758366817128</c:v>
                </c:pt>
                <c:pt idx="12999">
                  <c:v>44534.760450069363</c:v>
                </c:pt>
                <c:pt idx="13000">
                  <c:v>44534.762533634253</c:v>
                </c:pt>
                <c:pt idx="13001">
                  <c:v>44534.76461662037</c:v>
                </c:pt>
                <c:pt idx="13002">
                  <c:v>44534.766700173583</c:v>
                </c:pt>
                <c:pt idx="13003">
                  <c:v>44534.768783171203</c:v>
                </c:pt>
                <c:pt idx="13004">
                  <c:v>44534.772950115723</c:v>
                </c:pt>
                <c:pt idx="13005">
                  <c:v>44534.775033206017</c:v>
                </c:pt>
                <c:pt idx="13006">
                  <c:v>44534.777116527774</c:v>
                </c:pt>
                <c:pt idx="13007">
                  <c:v>44534.779199849538</c:v>
                </c:pt>
                <c:pt idx="13008">
                  <c:v>44534.781283217577</c:v>
                </c:pt>
                <c:pt idx="13009">
                  <c:v>44534.783366574084</c:v>
                </c:pt>
                <c:pt idx="13010">
                  <c:v>44534.785450115662</c:v>
                </c:pt>
                <c:pt idx="13011">
                  <c:v>44534.787533472219</c:v>
                </c:pt>
                <c:pt idx="13012">
                  <c:v>44534.78961684028</c:v>
                </c:pt>
                <c:pt idx="13013">
                  <c:v>44534.791699953617</c:v>
                </c:pt>
                <c:pt idx="13014">
                  <c:v>44534.793783506837</c:v>
                </c:pt>
                <c:pt idx="13015">
                  <c:v>44534.795867025423</c:v>
                </c:pt>
                <c:pt idx="13016">
                  <c:v>44534.797949814732</c:v>
                </c:pt>
                <c:pt idx="13017">
                  <c:v>44534.800033229199</c:v>
                </c:pt>
                <c:pt idx="13018">
                  <c:v>44534.8021163542</c:v>
                </c:pt>
                <c:pt idx="13019">
                  <c:v>44534.80420015048</c:v>
                </c:pt>
                <c:pt idx="13020">
                  <c:v>44534.806283240738</c:v>
                </c:pt>
                <c:pt idx="13021">
                  <c:v>44534.80836667824</c:v>
                </c:pt>
                <c:pt idx="13022">
                  <c:v>44534.81253328704</c:v>
                </c:pt>
                <c:pt idx="13023">
                  <c:v>44534.814616631942</c:v>
                </c:pt>
                <c:pt idx="13024">
                  <c:v>44534.816700081021</c:v>
                </c:pt>
                <c:pt idx="13025">
                  <c:v>44534.818783125003</c:v>
                </c:pt>
                <c:pt idx="13026">
                  <c:v>44534.820866851827</c:v>
                </c:pt>
                <c:pt idx="13027">
                  <c:v>44534.822950624999</c:v>
                </c:pt>
                <c:pt idx="13028">
                  <c:v>44534.825033275461</c:v>
                </c:pt>
                <c:pt idx="13029">
                  <c:v>44534.827116712957</c:v>
                </c:pt>
                <c:pt idx="13030">
                  <c:v>44534.829200034721</c:v>
                </c:pt>
                <c:pt idx="13031">
                  <c:v>44534.831283148153</c:v>
                </c:pt>
                <c:pt idx="13032">
                  <c:v>44534.833366689803</c:v>
                </c:pt>
                <c:pt idx="13033">
                  <c:v>44534.83961664352</c:v>
                </c:pt>
                <c:pt idx="13034">
                  <c:v>44534.841699930563</c:v>
                </c:pt>
                <c:pt idx="13035">
                  <c:v>44534.843783518503</c:v>
                </c:pt>
                <c:pt idx="13036">
                  <c:v>44534.845866493059</c:v>
                </c:pt>
                <c:pt idx="13037">
                  <c:v>44534.847949930561</c:v>
                </c:pt>
                <c:pt idx="13038">
                  <c:v>44534.850033310198</c:v>
                </c:pt>
                <c:pt idx="13039">
                  <c:v>44534.852116747701</c:v>
                </c:pt>
                <c:pt idx="13040">
                  <c:v>44534.854199837981</c:v>
                </c:pt>
                <c:pt idx="13041">
                  <c:v>44534.856283865738</c:v>
                </c:pt>
                <c:pt idx="13042">
                  <c:v>44534.858366631946</c:v>
                </c:pt>
                <c:pt idx="13043">
                  <c:v>44534.860449849541</c:v>
                </c:pt>
                <c:pt idx="13044">
                  <c:v>44534.862533032407</c:v>
                </c:pt>
                <c:pt idx="13045">
                  <c:v>44534.864616423612</c:v>
                </c:pt>
                <c:pt idx="13046">
                  <c:v>44534.866699722232</c:v>
                </c:pt>
                <c:pt idx="13047">
                  <c:v>44534.868783217593</c:v>
                </c:pt>
                <c:pt idx="13048">
                  <c:v>44534.870866655103</c:v>
                </c:pt>
                <c:pt idx="13049">
                  <c:v>44534.872950127312</c:v>
                </c:pt>
                <c:pt idx="13050">
                  <c:v>44534.875033460637</c:v>
                </c:pt>
                <c:pt idx="13051">
                  <c:v>44534.877116597221</c:v>
                </c:pt>
                <c:pt idx="13052">
                  <c:v>44534.879199884257</c:v>
                </c:pt>
                <c:pt idx="13053">
                  <c:v>44534.881282997689</c:v>
                </c:pt>
                <c:pt idx="13054">
                  <c:v>44534.883366585593</c:v>
                </c:pt>
                <c:pt idx="13055">
                  <c:v>44534.885449953697</c:v>
                </c:pt>
                <c:pt idx="13056">
                  <c:v>44534.887533182882</c:v>
                </c:pt>
                <c:pt idx="13057">
                  <c:v>44534.8896167477</c:v>
                </c:pt>
                <c:pt idx="13058">
                  <c:v>44534.891700358778</c:v>
                </c:pt>
                <c:pt idx="13059">
                  <c:v>44534.893783472216</c:v>
                </c:pt>
                <c:pt idx="13060">
                  <c:v>44534.895866423612</c:v>
                </c:pt>
                <c:pt idx="13061">
                  <c:v>44534.897949988423</c:v>
                </c:pt>
                <c:pt idx="13062">
                  <c:v>44534.900033298611</c:v>
                </c:pt>
                <c:pt idx="13063">
                  <c:v>44534.90211693287</c:v>
                </c:pt>
                <c:pt idx="13064">
                  <c:v>44534.904200219913</c:v>
                </c:pt>
                <c:pt idx="13065">
                  <c:v>44534.906283171287</c:v>
                </c:pt>
                <c:pt idx="13066">
                  <c:v>44534.908367245371</c:v>
                </c:pt>
                <c:pt idx="13067">
                  <c:v>44534.910450462972</c:v>
                </c:pt>
                <c:pt idx="13068">
                  <c:v>44534.912533252333</c:v>
                </c:pt>
                <c:pt idx="13069">
                  <c:v>44534.914616423608</c:v>
                </c:pt>
                <c:pt idx="13070">
                  <c:v>44534.916699895832</c:v>
                </c:pt>
                <c:pt idx="13071">
                  <c:v>44534.9187833912</c:v>
                </c:pt>
                <c:pt idx="13072">
                  <c:v>44534.920866886583</c:v>
                </c:pt>
                <c:pt idx="13073">
                  <c:v>44534.922950057873</c:v>
                </c:pt>
                <c:pt idx="13074">
                  <c:v>44534.925033703621</c:v>
                </c:pt>
                <c:pt idx="13075">
                  <c:v>44534.92711689815</c:v>
                </c:pt>
                <c:pt idx="13076">
                  <c:v>44534.929199837963</c:v>
                </c:pt>
                <c:pt idx="13077">
                  <c:v>44534.931282974539</c:v>
                </c:pt>
                <c:pt idx="13078">
                  <c:v>44534.935449687473</c:v>
                </c:pt>
                <c:pt idx="13079">
                  <c:v>44534.939616689822</c:v>
                </c:pt>
                <c:pt idx="13080">
                  <c:v>44534.941699953713</c:v>
                </c:pt>
                <c:pt idx="13081">
                  <c:v>44534.943783449082</c:v>
                </c:pt>
                <c:pt idx="13082">
                  <c:v>44534.95003305556</c:v>
                </c:pt>
                <c:pt idx="13083">
                  <c:v>44534.954200104199</c:v>
                </c:pt>
                <c:pt idx="13084">
                  <c:v>44534.958366631938</c:v>
                </c:pt>
                <c:pt idx="13085">
                  <c:v>44534.960449884253</c:v>
                </c:pt>
                <c:pt idx="13086">
                  <c:v>44534.9625332176</c:v>
                </c:pt>
                <c:pt idx="13087">
                  <c:v>44534.964616354198</c:v>
                </c:pt>
                <c:pt idx="13088">
                  <c:v>44534.966700069417</c:v>
                </c:pt>
                <c:pt idx="13089">
                  <c:v>44534.968783298609</c:v>
                </c:pt>
                <c:pt idx="13090">
                  <c:v>44534.970866909731</c:v>
                </c:pt>
                <c:pt idx="13091">
                  <c:v>44534.972950416668</c:v>
                </c:pt>
                <c:pt idx="13092">
                  <c:v>44534.975033333343</c:v>
                </c:pt>
                <c:pt idx="13093">
                  <c:v>44534.977116539347</c:v>
                </c:pt>
                <c:pt idx="13094">
                  <c:v>44534.981283217603</c:v>
                </c:pt>
                <c:pt idx="13095">
                  <c:v>44534.983366342603</c:v>
                </c:pt>
                <c:pt idx="13096">
                  <c:v>44534.985450057873</c:v>
                </c:pt>
                <c:pt idx="13097">
                  <c:v>44534.987533240739</c:v>
                </c:pt>
                <c:pt idx="13098">
                  <c:v>44534.989616712963</c:v>
                </c:pt>
                <c:pt idx="13099">
                  <c:v>44534.991700138868</c:v>
                </c:pt>
                <c:pt idx="13100">
                  <c:v>44534.993783217513</c:v>
                </c:pt>
                <c:pt idx="13101">
                  <c:v>44534.997950011573</c:v>
                </c:pt>
                <c:pt idx="13102">
                  <c:v>44535.002116539363</c:v>
                </c:pt>
                <c:pt idx="13103">
                  <c:v>44535.004200532407</c:v>
                </c:pt>
                <c:pt idx="13104">
                  <c:v>44535.008366516187</c:v>
                </c:pt>
                <c:pt idx="13105">
                  <c:v>44535.012533981499</c:v>
                </c:pt>
                <c:pt idx="13106">
                  <c:v>44535.014616585628</c:v>
                </c:pt>
                <c:pt idx="13107">
                  <c:v>44535.016699884261</c:v>
                </c:pt>
                <c:pt idx="13108">
                  <c:v>44535.018783333333</c:v>
                </c:pt>
                <c:pt idx="13109">
                  <c:v>44535.020866504623</c:v>
                </c:pt>
                <c:pt idx="13110">
                  <c:v>44535.022950127313</c:v>
                </c:pt>
                <c:pt idx="13111">
                  <c:v>44535.025033182872</c:v>
                </c:pt>
                <c:pt idx="13112">
                  <c:v>44535.027116724537</c:v>
                </c:pt>
                <c:pt idx="13113">
                  <c:v>44535.029199918979</c:v>
                </c:pt>
                <c:pt idx="13114">
                  <c:v>44535.031283287033</c:v>
                </c:pt>
                <c:pt idx="13115">
                  <c:v>44535.033366840267</c:v>
                </c:pt>
                <c:pt idx="13116">
                  <c:v>44535.035450115662</c:v>
                </c:pt>
                <c:pt idx="13117">
                  <c:v>44535.037533136572</c:v>
                </c:pt>
                <c:pt idx="13118">
                  <c:v>44535.039616817128</c:v>
                </c:pt>
                <c:pt idx="13119">
                  <c:v>44535.041699895832</c:v>
                </c:pt>
                <c:pt idx="13120">
                  <c:v>44535.043783171212</c:v>
                </c:pt>
                <c:pt idx="13121">
                  <c:v>44535.045866689798</c:v>
                </c:pt>
                <c:pt idx="13122">
                  <c:v>44535.047949756947</c:v>
                </c:pt>
                <c:pt idx="13123">
                  <c:v>44535.050033287043</c:v>
                </c:pt>
                <c:pt idx="13124">
                  <c:v>44535.052116620369</c:v>
                </c:pt>
                <c:pt idx="13125">
                  <c:v>44535.054200266211</c:v>
                </c:pt>
                <c:pt idx="13126">
                  <c:v>44535.056283136582</c:v>
                </c:pt>
                <c:pt idx="13127">
                  <c:v>44535.060449965204</c:v>
                </c:pt>
                <c:pt idx="13128">
                  <c:v>44535.062533263888</c:v>
                </c:pt>
                <c:pt idx="13129">
                  <c:v>44535.064616805561</c:v>
                </c:pt>
                <c:pt idx="13130">
                  <c:v>44535.066700057847</c:v>
                </c:pt>
                <c:pt idx="13131">
                  <c:v>44535.068783483774</c:v>
                </c:pt>
                <c:pt idx="13132">
                  <c:v>44535.070867013877</c:v>
                </c:pt>
                <c:pt idx="13133">
                  <c:v>44535.072949976849</c:v>
                </c:pt>
                <c:pt idx="13134">
                  <c:v>44535.075033379631</c:v>
                </c:pt>
                <c:pt idx="13135">
                  <c:v>44535.077116793982</c:v>
                </c:pt>
                <c:pt idx="13136">
                  <c:v>44535.079200057873</c:v>
                </c:pt>
                <c:pt idx="13137">
                  <c:v>44535.081283252322</c:v>
                </c:pt>
                <c:pt idx="13138">
                  <c:v>44535.083366990737</c:v>
                </c:pt>
                <c:pt idx="13139">
                  <c:v>44535.087533414349</c:v>
                </c:pt>
                <c:pt idx="13140">
                  <c:v>44535.089616504629</c:v>
                </c:pt>
                <c:pt idx="13141">
                  <c:v>44535.093783356468</c:v>
                </c:pt>
                <c:pt idx="13142">
                  <c:v>44535.095866875003</c:v>
                </c:pt>
                <c:pt idx="13143">
                  <c:v>44535.097950000003</c:v>
                </c:pt>
                <c:pt idx="13144">
                  <c:v>44535.100033518524</c:v>
                </c:pt>
                <c:pt idx="13145">
                  <c:v>44535.102116655093</c:v>
                </c:pt>
                <c:pt idx="13146">
                  <c:v>44535.104200034722</c:v>
                </c:pt>
                <c:pt idx="13147">
                  <c:v>44535.106283414352</c:v>
                </c:pt>
                <c:pt idx="13148">
                  <c:v>44535.110450300926</c:v>
                </c:pt>
                <c:pt idx="13149">
                  <c:v>44535.11253309028</c:v>
                </c:pt>
                <c:pt idx="13150">
                  <c:v>44535.114616747698</c:v>
                </c:pt>
                <c:pt idx="13151">
                  <c:v>44535.118783333317</c:v>
                </c:pt>
                <c:pt idx="13152">
                  <c:v>44535.122950115663</c:v>
                </c:pt>
                <c:pt idx="13153">
                  <c:v>44535.125033321747</c:v>
                </c:pt>
                <c:pt idx="13154">
                  <c:v>44535.127116342599</c:v>
                </c:pt>
                <c:pt idx="13155">
                  <c:v>44535.129199918978</c:v>
                </c:pt>
                <c:pt idx="13156">
                  <c:v>44535.131283437477</c:v>
                </c:pt>
                <c:pt idx="13157">
                  <c:v>44535.133366712893</c:v>
                </c:pt>
                <c:pt idx="13158">
                  <c:v>44535.135449907328</c:v>
                </c:pt>
                <c:pt idx="13159">
                  <c:v>44535.137533159723</c:v>
                </c:pt>
                <c:pt idx="13160">
                  <c:v>44535.139617071763</c:v>
                </c:pt>
                <c:pt idx="13161">
                  <c:v>44535.141699826389</c:v>
                </c:pt>
                <c:pt idx="13162">
                  <c:v>44535.145866435189</c:v>
                </c:pt>
                <c:pt idx="13163">
                  <c:v>44535.147949768521</c:v>
                </c:pt>
                <c:pt idx="13164">
                  <c:v>44535.152116504629</c:v>
                </c:pt>
                <c:pt idx="13165">
                  <c:v>44535.154200023149</c:v>
                </c:pt>
                <c:pt idx="13166">
                  <c:v>44535.156283472221</c:v>
                </c:pt>
                <c:pt idx="13167">
                  <c:v>44535.158366307871</c:v>
                </c:pt>
                <c:pt idx="13168">
                  <c:v>44535.160449641167</c:v>
                </c:pt>
                <c:pt idx="13169">
                  <c:v>44535.164616585593</c:v>
                </c:pt>
                <c:pt idx="13170">
                  <c:v>44535.166699988433</c:v>
                </c:pt>
                <c:pt idx="13171">
                  <c:v>44535.168783622612</c:v>
                </c:pt>
                <c:pt idx="13172">
                  <c:v>44535.170866990738</c:v>
                </c:pt>
                <c:pt idx="13173">
                  <c:v>44535.17295</c:v>
                </c:pt>
                <c:pt idx="13174">
                  <c:v>44535.17503337963</c:v>
                </c:pt>
                <c:pt idx="13175">
                  <c:v>44535.179200162027</c:v>
                </c:pt>
                <c:pt idx="13176">
                  <c:v>44535.18128315972</c:v>
                </c:pt>
                <c:pt idx="13177">
                  <c:v>44535.183366817117</c:v>
                </c:pt>
                <c:pt idx="13178">
                  <c:v>44535.185449918979</c:v>
                </c:pt>
                <c:pt idx="13179">
                  <c:v>44535.187533668999</c:v>
                </c:pt>
                <c:pt idx="13180">
                  <c:v>44535.189616388903</c:v>
                </c:pt>
                <c:pt idx="13181">
                  <c:v>44535.191699745374</c:v>
                </c:pt>
                <c:pt idx="13182">
                  <c:v>44535.193783391172</c:v>
                </c:pt>
                <c:pt idx="13183">
                  <c:v>44535.195866921211</c:v>
                </c:pt>
                <c:pt idx="13184">
                  <c:v>44535.197950405083</c:v>
                </c:pt>
                <c:pt idx="13185">
                  <c:v>44535.20003310185</c:v>
                </c:pt>
                <c:pt idx="13186">
                  <c:v>44535.202117083318</c:v>
                </c:pt>
                <c:pt idx="13187">
                  <c:v>44535.204199965199</c:v>
                </c:pt>
                <c:pt idx="13188">
                  <c:v>44535.206283217587</c:v>
                </c:pt>
                <c:pt idx="13189">
                  <c:v>44535.208366643521</c:v>
                </c:pt>
                <c:pt idx="13190">
                  <c:v>44535.210449907398</c:v>
                </c:pt>
                <c:pt idx="13191">
                  <c:v>44535.214616793979</c:v>
                </c:pt>
                <c:pt idx="13192">
                  <c:v>44535.218783298609</c:v>
                </c:pt>
                <c:pt idx="13193">
                  <c:v>44535.225033159717</c:v>
                </c:pt>
                <c:pt idx="13194">
                  <c:v>44535.227116400463</c:v>
                </c:pt>
                <c:pt idx="13195">
                  <c:v>44535.229199652698</c:v>
                </c:pt>
                <c:pt idx="13196">
                  <c:v>44535.233366793967</c:v>
                </c:pt>
                <c:pt idx="13197">
                  <c:v>44535.235450555483</c:v>
                </c:pt>
                <c:pt idx="13198">
                  <c:v>44535.237533541593</c:v>
                </c:pt>
                <c:pt idx="13199">
                  <c:v>44535.239616678227</c:v>
                </c:pt>
                <c:pt idx="13200">
                  <c:v>44535.241699884253</c:v>
                </c:pt>
                <c:pt idx="13201">
                  <c:v>44535.243783391183</c:v>
                </c:pt>
                <c:pt idx="13202">
                  <c:v>44535.24586693287</c:v>
                </c:pt>
                <c:pt idx="13203">
                  <c:v>44535.247949930563</c:v>
                </c:pt>
                <c:pt idx="13204">
                  <c:v>44535.250033506942</c:v>
                </c:pt>
                <c:pt idx="13205">
                  <c:v>44535.252116747688</c:v>
                </c:pt>
                <c:pt idx="13206">
                  <c:v>44535.2542000463</c:v>
                </c:pt>
                <c:pt idx="13207">
                  <c:v>44535.256283275463</c:v>
                </c:pt>
                <c:pt idx="13208">
                  <c:v>44535.258366249996</c:v>
                </c:pt>
                <c:pt idx="13209">
                  <c:v>44535.260449826383</c:v>
                </c:pt>
                <c:pt idx="13210">
                  <c:v>44535.264616550929</c:v>
                </c:pt>
                <c:pt idx="13211">
                  <c:v>44535.266700034641</c:v>
                </c:pt>
                <c:pt idx="13212">
                  <c:v>44535.268783900392</c:v>
                </c:pt>
                <c:pt idx="13213">
                  <c:v>44535.27086686335</c:v>
                </c:pt>
                <c:pt idx="13214">
                  <c:v>44535.272949664322</c:v>
                </c:pt>
                <c:pt idx="13215">
                  <c:v>44535.275033333317</c:v>
                </c:pt>
                <c:pt idx="13216">
                  <c:v>44535.277116944453</c:v>
                </c:pt>
                <c:pt idx="13217">
                  <c:v>44535.279199884193</c:v>
                </c:pt>
                <c:pt idx="13218">
                  <c:v>44535.281283368058</c:v>
                </c:pt>
                <c:pt idx="13219">
                  <c:v>44535.283366782372</c:v>
                </c:pt>
                <c:pt idx="13220">
                  <c:v>44535.285450000003</c:v>
                </c:pt>
                <c:pt idx="13221">
                  <c:v>44535.289616956019</c:v>
                </c:pt>
                <c:pt idx="13222">
                  <c:v>44535.291699918977</c:v>
                </c:pt>
                <c:pt idx="13223">
                  <c:v>44535.293783263747</c:v>
                </c:pt>
                <c:pt idx="13224">
                  <c:v>44535.295866712891</c:v>
                </c:pt>
                <c:pt idx="13225">
                  <c:v>44535.297950057873</c:v>
                </c:pt>
                <c:pt idx="13226">
                  <c:v>44535.300033472231</c:v>
                </c:pt>
                <c:pt idx="13227">
                  <c:v>44535.306283055557</c:v>
                </c:pt>
                <c:pt idx="13228">
                  <c:v>44535.308366481499</c:v>
                </c:pt>
                <c:pt idx="13229">
                  <c:v>44535.310450011573</c:v>
                </c:pt>
                <c:pt idx="13230">
                  <c:v>44535.312533680561</c:v>
                </c:pt>
                <c:pt idx="13231">
                  <c:v>44535.314616504627</c:v>
                </c:pt>
                <c:pt idx="13232">
                  <c:v>44535.318783437498</c:v>
                </c:pt>
                <c:pt idx="13233">
                  <c:v>44535.320866782407</c:v>
                </c:pt>
                <c:pt idx="13234">
                  <c:v>44535.32294982639</c:v>
                </c:pt>
                <c:pt idx="13235">
                  <c:v>44535.325033275461</c:v>
                </c:pt>
                <c:pt idx="13236">
                  <c:v>44535.327116701374</c:v>
                </c:pt>
                <c:pt idx="13237">
                  <c:v>44535.329199861073</c:v>
                </c:pt>
                <c:pt idx="13238">
                  <c:v>44535.331283171283</c:v>
                </c:pt>
                <c:pt idx="13239">
                  <c:v>44535.333366747684</c:v>
                </c:pt>
                <c:pt idx="13240">
                  <c:v>44535.335450405088</c:v>
                </c:pt>
                <c:pt idx="13241">
                  <c:v>44535.337533124999</c:v>
                </c:pt>
                <c:pt idx="13242">
                  <c:v>44535.339616469908</c:v>
                </c:pt>
                <c:pt idx="13243">
                  <c:v>44535.343783506927</c:v>
                </c:pt>
                <c:pt idx="13244">
                  <c:v>44535.345866932868</c:v>
                </c:pt>
                <c:pt idx="13245">
                  <c:v>44535.347950358802</c:v>
                </c:pt>
                <c:pt idx="13246">
                  <c:v>44535.350033148199</c:v>
                </c:pt>
                <c:pt idx="13247">
                  <c:v>44535.352117025461</c:v>
                </c:pt>
                <c:pt idx="13248">
                  <c:v>44535.354199918998</c:v>
                </c:pt>
                <c:pt idx="13249">
                  <c:v>44535.356283437497</c:v>
                </c:pt>
                <c:pt idx="13250">
                  <c:v>44535.358366840279</c:v>
                </c:pt>
                <c:pt idx="13251">
                  <c:v>44535.360450069427</c:v>
                </c:pt>
                <c:pt idx="13252">
                  <c:v>44535.362533287043</c:v>
                </c:pt>
                <c:pt idx="13253">
                  <c:v>44535.368783472222</c:v>
                </c:pt>
                <c:pt idx="13254">
                  <c:v>44535.37086717593</c:v>
                </c:pt>
                <c:pt idx="13255">
                  <c:v>44535.372950358797</c:v>
                </c:pt>
                <c:pt idx="13256">
                  <c:v>44535.375033506942</c:v>
                </c:pt>
                <c:pt idx="13257">
                  <c:v>44535.377116678239</c:v>
                </c:pt>
                <c:pt idx="13258">
                  <c:v>44535.379200138901</c:v>
                </c:pt>
                <c:pt idx="13259">
                  <c:v>44535.383366643517</c:v>
                </c:pt>
                <c:pt idx="13260">
                  <c:v>44535.385450555557</c:v>
                </c:pt>
                <c:pt idx="13261">
                  <c:v>44535.387533194502</c:v>
                </c:pt>
                <c:pt idx="13262">
                  <c:v>44535.3896167477</c:v>
                </c:pt>
                <c:pt idx="13263">
                  <c:v>44535.391699988431</c:v>
                </c:pt>
                <c:pt idx="13264">
                  <c:v>44535.393783437503</c:v>
                </c:pt>
                <c:pt idx="13265">
                  <c:v>44535.395866643521</c:v>
                </c:pt>
                <c:pt idx="13266">
                  <c:v>44535.397949953673</c:v>
                </c:pt>
                <c:pt idx="13267">
                  <c:v>44535.4000332176</c:v>
                </c:pt>
                <c:pt idx="13268">
                  <c:v>44535.402116689816</c:v>
                </c:pt>
                <c:pt idx="13269">
                  <c:v>44535.404199629629</c:v>
                </c:pt>
                <c:pt idx="13270">
                  <c:v>44535.406283252312</c:v>
                </c:pt>
                <c:pt idx="13271">
                  <c:v>44535.408366631927</c:v>
                </c:pt>
                <c:pt idx="13272">
                  <c:v>44535.410450057869</c:v>
                </c:pt>
                <c:pt idx="13273">
                  <c:v>44535.41461655093</c:v>
                </c:pt>
                <c:pt idx="13274">
                  <c:v>44535.416700046299</c:v>
                </c:pt>
                <c:pt idx="13275">
                  <c:v>44535.418783275461</c:v>
                </c:pt>
                <c:pt idx="13276">
                  <c:v>44535.420866435183</c:v>
                </c:pt>
                <c:pt idx="13277">
                  <c:v>44535.422949699081</c:v>
                </c:pt>
                <c:pt idx="13278">
                  <c:v>44535.425033055559</c:v>
                </c:pt>
                <c:pt idx="13279">
                  <c:v>44535.427116597217</c:v>
                </c:pt>
                <c:pt idx="13280">
                  <c:v>44535.429199907398</c:v>
                </c:pt>
                <c:pt idx="13281">
                  <c:v>44535.431283425933</c:v>
                </c:pt>
                <c:pt idx="13282">
                  <c:v>44535.433366863348</c:v>
                </c:pt>
                <c:pt idx="13283">
                  <c:v>44535.435449826393</c:v>
                </c:pt>
                <c:pt idx="13284">
                  <c:v>44535.437533009259</c:v>
                </c:pt>
                <c:pt idx="13285">
                  <c:v>44535.439616655087</c:v>
                </c:pt>
                <c:pt idx="13286">
                  <c:v>44535.441700162017</c:v>
                </c:pt>
                <c:pt idx="13287">
                  <c:v>44535.443783773117</c:v>
                </c:pt>
                <c:pt idx="13288">
                  <c:v>44535.445867083326</c:v>
                </c:pt>
                <c:pt idx="13289">
                  <c:v>44535.447949814807</c:v>
                </c:pt>
                <c:pt idx="13290">
                  <c:v>44535.450033125002</c:v>
                </c:pt>
                <c:pt idx="13291">
                  <c:v>44535.452116875</c:v>
                </c:pt>
                <c:pt idx="13292">
                  <c:v>44535.454199837972</c:v>
                </c:pt>
                <c:pt idx="13293">
                  <c:v>44535.456283310203</c:v>
                </c:pt>
                <c:pt idx="13294">
                  <c:v>44535.4583666088</c:v>
                </c:pt>
                <c:pt idx="13295">
                  <c:v>44535.460450243052</c:v>
                </c:pt>
                <c:pt idx="13296">
                  <c:v>44535.462533483798</c:v>
                </c:pt>
                <c:pt idx="13297">
                  <c:v>44535.464616423611</c:v>
                </c:pt>
                <c:pt idx="13298">
                  <c:v>44535.466700243058</c:v>
                </c:pt>
                <c:pt idx="13299">
                  <c:v>44535.468783483782</c:v>
                </c:pt>
                <c:pt idx="13300">
                  <c:v>44535.470866782409</c:v>
                </c:pt>
                <c:pt idx="13301">
                  <c:v>44535.472949745381</c:v>
                </c:pt>
                <c:pt idx="13302">
                  <c:v>44535.475033344912</c:v>
                </c:pt>
                <c:pt idx="13303">
                  <c:v>44535.477116979171</c:v>
                </c:pt>
                <c:pt idx="13304">
                  <c:v>44535.479200092603</c:v>
                </c:pt>
                <c:pt idx="13305">
                  <c:v>44535.481283530084</c:v>
                </c:pt>
                <c:pt idx="13306">
                  <c:v>44535.485450011583</c:v>
                </c:pt>
                <c:pt idx="13307">
                  <c:v>44535.487533564818</c:v>
                </c:pt>
                <c:pt idx="13308">
                  <c:v>44535.489616493061</c:v>
                </c:pt>
                <c:pt idx="13309">
                  <c:v>44535.491699837963</c:v>
                </c:pt>
                <c:pt idx="13310">
                  <c:v>44535.493783414262</c:v>
                </c:pt>
                <c:pt idx="13311">
                  <c:v>44535.497950185178</c:v>
                </c:pt>
                <c:pt idx="13312">
                  <c:v>44535.500033194461</c:v>
                </c:pt>
                <c:pt idx="13313">
                  <c:v>44535.502116527779</c:v>
                </c:pt>
                <c:pt idx="13314">
                  <c:v>44535.504199907409</c:v>
                </c:pt>
                <c:pt idx="13315">
                  <c:v>44535.506283055562</c:v>
                </c:pt>
                <c:pt idx="13316">
                  <c:v>44535.510450092603</c:v>
                </c:pt>
                <c:pt idx="13317">
                  <c:v>44535.512533437497</c:v>
                </c:pt>
                <c:pt idx="13318">
                  <c:v>44535.514616562497</c:v>
                </c:pt>
                <c:pt idx="13319">
                  <c:v>44535.516699826403</c:v>
                </c:pt>
                <c:pt idx="13320">
                  <c:v>44535.518783506937</c:v>
                </c:pt>
                <c:pt idx="13321">
                  <c:v>44535.520866412036</c:v>
                </c:pt>
                <c:pt idx="13322">
                  <c:v>44535.522949803177</c:v>
                </c:pt>
                <c:pt idx="13323">
                  <c:v>44535.525033553167</c:v>
                </c:pt>
                <c:pt idx="13324">
                  <c:v>44535.527116782403</c:v>
                </c:pt>
                <c:pt idx="13325">
                  <c:v>44535.529200104167</c:v>
                </c:pt>
                <c:pt idx="13326">
                  <c:v>44535.531283298609</c:v>
                </c:pt>
                <c:pt idx="13327">
                  <c:v>44535.533366631862</c:v>
                </c:pt>
                <c:pt idx="13328">
                  <c:v>44535.535450000003</c:v>
                </c:pt>
                <c:pt idx="13329">
                  <c:v>44535.537533333343</c:v>
                </c:pt>
                <c:pt idx="13330">
                  <c:v>44535.53961684028</c:v>
                </c:pt>
                <c:pt idx="13331">
                  <c:v>44535.541700023117</c:v>
                </c:pt>
                <c:pt idx="13332">
                  <c:v>44535.543783692126</c:v>
                </c:pt>
                <c:pt idx="13333">
                  <c:v>44535.545866759247</c:v>
                </c:pt>
                <c:pt idx="13334">
                  <c:v>44535.55003309028</c:v>
                </c:pt>
                <c:pt idx="13335">
                  <c:v>44535.552116539351</c:v>
                </c:pt>
                <c:pt idx="13336">
                  <c:v>44535.55419994214</c:v>
                </c:pt>
                <c:pt idx="13337">
                  <c:v>44535.556283333332</c:v>
                </c:pt>
                <c:pt idx="13338">
                  <c:v>44535.558367048608</c:v>
                </c:pt>
                <c:pt idx="13339">
                  <c:v>44535.5604503125</c:v>
                </c:pt>
                <c:pt idx="13340">
                  <c:v>44535.562533321761</c:v>
                </c:pt>
                <c:pt idx="13341">
                  <c:v>44535.564616736112</c:v>
                </c:pt>
                <c:pt idx="13342">
                  <c:v>44535.566699895833</c:v>
                </c:pt>
                <c:pt idx="13343">
                  <c:v>44535.568783240727</c:v>
                </c:pt>
                <c:pt idx="13344">
                  <c:v>44535.570866875001</c:v>
                </c:pt>
                <c:pt idx="13345">
                  <c:v>44535.572950046299</c:v>
                </c:pt>
                <c:pt idx="13346">
                  <c:v>44535.575033530084</c:v>
                </c:pt>
                <c:pt idx="13347">
                  <c:v>44535.577116493063</c:v>
                </c:pt>
                <c:pt idx="13348">
                  <c:v>44535.579200266213</c:v>
                </c:pt>
                <c:pt idx="13349">
                  <c:v>44535.581283842599</c:v>
                </c:pt>
                <c:pt idx="13350">
                  <c:v>44535.583366458333</c:v>
                </c:pt>
                <c:pt idx="13351">
                  <c:v>44535.587533310201</c:v>
                </c:pt>
                <c:pt idx="13352">
                  <c:v>44535.589616909732</c:v>
                </c:pt>
                <c:pt idx="13353">
                  <c:v>44535.591700104153</c:v>
                </c:pt>
                <c:pt idx="13354">
                  <c:v>44535.593783356468</c:v>
                </c:pt>
                <c:pt idx="13355">
                  <c:v>44535.597949918978</c:v>
                </c:pt>
                <c:pt idx="13356">
                  <c:v>44535.60003303241</c:v>
                </c:pt>
                <c:pt idx="13357">
                  <c:v>44535.602116689814</c:v>
                </c:pt>
                <c:pt idx="13358">
                  <c:v>44535.604200080998</c:v>
                </c:pt>
                <c:pt idx="13359">
                  <c:v>44535.606283090281</c:v>
                </c:pt>
                <c:pt idx="13360">
                  <c:v>44535.608366469911</c:v>
                </c:pt>
                <c:pt idx="13361">
                  <c:v>44535.61045015046</c:v>
                </c:pt>
                <c:pt idx="13362">
                  <c:v>44535.612533125</c:v>
                </c:pt>
                <c:pt idx="13363">
                  <c:v>44535.614616527782</c:v>
                </c:pt>
                <c:pt idx="13364">
                  <c:v>44535.616699664351</c:v>
                </c:pt>
                <c:pt idx="13365">
                  <c:v>44535.618783344908</c:v>
                </c:pt>
                <c:pt idx="13366">
                  <c:v>44535.620866550933</c:v>
                </c:pt>
                <c:pt idx="13367">
                  <c:v>44535.622949780067</c:v>
                </c:pt>
                <c:pt idx="13368">
                  <c:v>44535.625033055563</c:v>
                </c:pt>
                <c:pt idx="13369">
                  <c:v>44535.627116770833</c:v>
                </c:pt>
                <c:pt idx="13370">
                  <c:v>44535.629200080977</c:v>
                </c:pt>
                <c:pt idx="13371">
                  <c:v>44535.631283379633</c:v>
                </c:pt>
                <c:pt idx="13372">
                  <c:v>44535.633366330992</c:v>
                </c:pt>
                <c:pt idx="13373">
                  <c:v>44535.63753359954</c:v>
                </c:pt>
                <c:pt idx="13374">
                  <c:v>44535.639616898152</c:v>
                </c:pt>
                <c:pt idx="13375">
                  <c:v>44535.641700150452</c:v>
                </c:pt>
                <c:pt idx="13376">
                  <c:v>44535.643783506923</c:v>
                </c:pt>
                <c:pt idx="13377">
                  <c:v>44535.645866585583</c:v>
                </c:pt>
                <c:pt idx="13378">
                  <c:v>44535.647949872677</c:v>
                </c:pt>
                <c:pt idx="13379">
                  <c:v>44535.650033379628</c:v>
                </c:pt>
                <c:pt idx="13380">
                  <c:v>44535.652116400481</c:v>
                </c:pt>
                <c:pt idx="13381">
                  <c:v>44535.654199942132</c:v>
                </c:pt>
                <c:pt idx="13382">
                  <c:v>44535.65628333333</c:v>
                </c:pt>
                <c:pt idx="13383">
                  <c:v>44535.658366793999</c:v>
                </c:pt>
                <c:pt idx="13384">
                  <c:v>44535.660450231473</c:v>
                </c:pt>
                <c:pt idx="13385">
                  <c:v>44535.664616342598</c:v>
                </c:pt>
                <c:pt idx="13386">
                  <c:v>44535.666699803223</c:v>
                </c:pt>
                <c:pt idx="13387">
                  <c:v>44535.668783333262</c:v>
                </c:pt>
                <c:pt idx="13388">
                  <c:v>44535.672950034721</c:v>
                </c:pt>
                <c:pt idx="13389">
                  <c:v>44535.675033414351</c:v>
                </c:pt>
                <c:pt idx="13390">
                  <c:v>44535.677116655083</c:v>
                </c:pt>
                <c:pt idx="13391">
                  <c:v>44535.679199884253</c:v>
                </c:pt>
                <c:pt idx="13392">
                  <c:v>44535.681283553167</c:v>
                </c:pt>
                <c:pt idx="13393">
                  <c:v>44535.683366516183</c:v>
                </c:pt>
                <c:pt idx="13394">
                  <c:v>44535.685449895827</c:v>
                </c:pt>
                <c:pt idx="13395">
                  <c:v>44535.687533472221</c:v>
                </c:pt>
                <c:pt idx="13396">
                  <c:v>44535.6896165625</c:v>
                </c:pt>
                <c:pt idx="13397">
                  <c:v>44535.691701064687</c:v>
                </c:pt>
                <c:pt idx="13398">
                  <c:v>44535.693783784591</c:v>
                </c:pt>
                <c:pt idx="13399">
                  <c:v>44535.695866782327</c:v>
                </c:pt>
                <c:pt idx="13400">
                  <c:v>44535.697950069363</c:v>
                </c:pt>
                <c:pt idx="13401">
                  <c:v>44535.700033368063</c:v>
                </c:pt>
                <c:pt idx="13402">
                  <c:v>44535.702116863416</c:v>
                </c:pt>
                <c:pt idx="13403">
                  <c:v>44535.704199930558</c:v>
                </c:pt>
                <c:pt idx="13404">
                  <c:v>44535.706283344909</c:v>
                </c:pt>
                <c:pt idx="13405">
                  <c:v>44535.708366840277</c:v>
                </c:pt>
                <c:pt idx="13406">
                  <c:v>44535.710450127313</c:v>
                </c:pt>
                <c:pt idx="13407">
                  <c:v>44535.712533333332</c:v>
                </c:pt>
                <c:pt idx="13408">
                  <c:v>44535.714616620367</c:v>
                </c:pt>
                <c:pt idx="13409">
                  <c:v>44535.716699780103</c:v>
                </c:pt>
                <c:pt idx="13410">
                  <c:v>44535.718783287033</c:v>
                </c:pt>
                <c:pt idx="13411">
                  <c:v>44535.720867488431</c:v>
                </c:pt>
                <c:pt idx="13412">
                  <c:v>44535.722950138887</c:v>
                </c:pt>
                <c:pt idx="13413">
                  <c:v>44535.725033425922</c:v>
                </c:pt>
                <c:pt idx="13414">
                  <c:v>44535.727116990733</c:v>
                </c:pt>
                <c:pt idx="13415">
                  <c:v>44535.729200254616</c:v>
                </c:pt>
                <c:pt idx="13416">
                  <c:v>44535.731282986097</c:v>
                </c:pt>
                <c:pt idx="13417">
                  <c:v>44535.733366863307</c:v>
                </c:pt>
                <c:pt idx="13418">
                  <c:v>44535.735449907334</c:v>
                </c:pt>
                <c:pt idx="13419">
                  <c:v>44535.739616597217</c:v>
                </c:pt>
                <c:pt idx="13420">
                  <c:v>44535.741699756953</c:v>
                </c:pt>
                <c:pt idx="13421">
                  <c:v>44535.743783402773</c:v>
                </c:pt>
                <c:pt idx="13422">
                  <c:v>44535.74586664352</c:v>
                </c:pt>
                <c:pt idx="13423">
                  <c:v>44535.747950289348</c:v>
                </c:pt>
                <c:pt idx="13424">
                  <c:v>44535.750033101853</c:v>
                </c:pt>
                <c:pt idx="13425">
                  <c:v>44535.752116759257</c:v>
                </c:pt>
                <c:pt idx="13426">
                  <c:v>44535.75419983796</c:v>
                </c:pt>
                <c:pt idx="13427">
                  <c:v>44535.756284166673</c:v>
                </c:pt>
                <c:pt idx="13428">
                  <c:v>44535.758367129631</c:v>
                </c:pt>
                <c:pt idx="13429">
                  <c:v>44535.760450324073</c:v>
                </c:pt>
                <c:pt idx="13430">
                  <c:v>44535.762533194451</c:v>
                </c:pt>
                <c:pt idx="13431">
                  <c:v>44535.76461648148</c:v>
                </c:pt>
                <c:pt idx="13432">
                  <c:v>44535.766699942127</c:v>
                </c:pt>
                <c:pt idx="13433">
                  <c:v>44535.768783344909</c:v>
                </c:pt>
                <c:pt idx="13434">
                  <c:v>44535.770866608793</c:v>
                </c:pt>
                <c:pt idx="13435">
                  <c:v>44535.772950300932</c:v>
                </c:pt>
                <c:pt idx="13436">
                  <c:v>44535.775033344908</c:v>
                </c:pt>
                <c:pt idx="13437">
                  <c:v>44535.777117152778</c:v>
                </c:pt>
                <c:pt idx="13438">
                  <c:v>44535.779199918979</c:v>
                </c:pt>
                <c:pt idx="13439">
                  <c:v>44535.781283078701</c:v>
                </c:pt>
                <c:pt idx="13440">
                  <c:v>44535.783366932847</c:v>
                </c:pt>
                <c:pt idx="13441">
                  <c:v>44535.785450104173</c:v>
                </c:pt>
                <c:pt idx="13442">
                  <c:v>44535.787533518524</c:v>
                </c:pt>
                <c:pt idx="13443">
                  <c:v>44535.789616608803</c:v>
                </c:pt>
                <c:pt idx="13444">
                  <c:v>44535.791699606467</c:v>
                </c:pt>
                <c:pt idx="13445">
                  <c:v>44535.793783784567</c:v>
                </c:pt>
                <c:pt idx="13446">
                  <c:v>44535.79795010417</c:v>
                </c:pt>
                <c:pt idx="13447">
                  <c:v>44535.800032905099</c:v>
                </c:pt>
                <c:pt idx="13448">
                  <c:v>44535.802116678242</c:v>
                </c:pt>
                <c:pt idx="13449">
                  <c:v>44535.804200138897</c:v>
                </c:pt>
                <c:pt idx="13450">
                  <c:v>44535.80628326389</c:v>
                </c:pt>
                <c:pt idx="13451">
                  <c:v>44535.808366377321</c:v>
                </c:pt>
                <c:pt idx="13452">
                  <c:v>44535.8125331829</c:v>
                </c:pt>
                <c:pt idx="13453">
                  <c:v>44535.814616539363</c:v>
                </c:pt>
                <c:pt idx="13454">
                  <c:v>44535.816699699099</c:v>
                </c:pt>
                <c:pt idx="13455">
                  <c:v>44535.81878306713</c:v>
                </c:pt>
                <c:pt idx="13456">
                  <c:v>44535.82086659722</c:v>
                </c:pt>
                <c:pt idx="13457">
                  <c:v>44535.822950000002</c:v>
                </c:pt>
                <c:pt idx="13458">
                  <c:v>44535.825033668982</c:v>
                </c:pt>
                <c:pt idx="13459">
                  <c:v>44535.827116631917</c:v>
                </c:pt>
                <c:pt idx="13460">
                  <c:v>44535.829199884247</c:v>
                </c:pt>
                <c:pt idx="13461">
                  <c:v>44535.831283113417</c:v>
                </c:pt>
                <c:pt idx="13462">
                  <c:v>44535.833366516177</c:v>
                </c:pt>
                <c:pt idx="13463">
                  <c:v>44535.835449872677</c:v>
                </c:pt>
                <c:pt idx="13464">
                  <c:v>44535.837533402781</c:v>
                </c:pt>
                <c:pt idx="13465">
                  <c:v>44535.839616550933</c:v>
                </c:pt>
                <c:pt idx="13466">
                  <c:v>44535.841699884259</c:v>
                </c:pt>
                <c:pt idx="13467">
                  <c:v>44535.845866655087</c:v>
                </c:pt>
                <c:pt idx="13468">
                  <c:v>44535.847949861112</c:v>
                </c:pt>
                <c:pt idx="13469">
                  <c:v>44535.850033090283</c:v>
                </c:pt>
                <c:pt idx="13470">
                  <c:v>44535.85211671298</c:v>
                </c:pt>
                <c:pt idx="13471">
                  <c:v>44535.854199826397</c:v>
                </c:pt>
                <c:pt idx="13472">
                  <c:v>44535.856283900481</c:v>
                </c:pt>
                <c:pt idx="13473">
                  <c:v>44535.858367349603</c:v>
                </c:pt>
                <c:pt idx="13474">
                  <c:v>44535.860449918982</c:v>
                </c:pt>
                <c:pt idx="13475">
                  <c:v>44535.862533587962</c:v>
                </c:pt>
                <c:pt idx="13476">
                  <c:v>44535.864616516214</c:v>
                </c:pt>
                <c:pt idx="13477">
                  <c:v>44535.866699722232</c:v>
                </c:pt>
                <c:pt idx="13478">
                  <c:v>44535.870866527781</c:v>
                </c:pt>
                <c:pt idx="13479">
                  <c:v>44535.872949837962</c:v>
                </c:pt>
                <c:pt idx="13480">
                  <c:v>44535.875033402779</c:v>
                </c:pt>
                <c:pt idx="13481">
                  <c:v>44535.87711645833</c:v>
                </c:pt>
                <c:pt idx="13482">
                  <c:v>44535.879199988427</c:v>
                </c:pt>
                <c:pt idx="13483">
                  <c:v>44535.881283148199</c:v>
                </c:pt>
                <c:pt idx="13484">
                  <c:v>44535.883367476861</c:v>
                </c:pt>
                <c:pt idx="13485">
                  <c:v>44535.885450057867</c:v>
                </c:pt>
                <c:pt idx="13486">
                  <c:v>44535.889616504632</c:v>
                </c:pt>
                <c:pt idx="13487">
                  <c:v>44535.891700347223</c:v>
                </c:pt>
                <c:pt idx="13488">
                  <c:v>44535.895866666593</c:v>
                </c:pt>
                <c:pt idx="13489">
                  <c:v>44535.897949907398</c:v>
                </c:pt>
                <c:pt idx="13490">
                  <c:v>44535.900033425933</c:v>
                </c:pt>
                <c:pt idx="13491">
                  <c:v>44535.902116793979</c:v>
                </c:pt>
                <c:pt idx="13492">
                  <c:v>44535.904199861106</c:v>
                </c:pt>
                <c:pt idx="13493">
                  <c:v>44535.906283692129</c:v>
                </c:pt>
                <c:pt idx="13494">
                  <c:v>44535.90836666667</c:v>
                </c:pt>
                <c:pt idx="13495">
                  <c:v>44535.91044954861</c:v>
                </c:pt>
                <c:pt idx="13496">
                  <c:v>44535.91253293983</c:v>
                </c:pt>
                <c:pt idx="13497">
                  <c:v>44535.914616828712</c:v>
                </c:pt>
                <c:pt idx="13498">
                  <c:v>44535.916700196758</c:v>
                </c:pt>
                <c:pt idx="13499">
                  <c:v>44535.918783645837</c:v>
                </c:pt>
                <c:pt idx="13500">
                  <c:v>44535.920866516193</c:v>
                </c:pt>
                <c:pt idx="13501">
                  <c:v>44535.922950162043</c:v>
                </c:pt>
                <c:pt idx="13502">
                  <c:v>44535.925033217587</c:v>
                </c:pt>
                <c:pt idx="13503">
                  <c:v>44535.927116655083</c:v>
                </c:pt>
                <c:pt idx="13504">
                  <c:v>44535.929200196762</c:v>
                </c:pt>
                <c:pt idx="13505">
                  <c:v>44535.931283101847</c:v>
                </c:pt>
                <c:pt idx="13506">
                  <c:v>44535.933366967583</c:v>
                </c:pt>
                <c:pt idx="13507">
                  <c:v>44535.937533402779</c:v>
                </c:pt>
                <c:pt idx="13508">
                  <c:v>44535.939616678239</c:v>
                </c:pt>
                <c:pt idx="13509">
                  <c:v>44535.943783402778</c:v>
                </c:pt>
                <c:pt idx="13510">
                  <c:v>44535.945866435199</c:v>
                </c:pt>
                <c:pt idx="13511">
                  <c:v>44535.947949837973</c:v>
                </c:pt>
                <c:pt idx="13512">
                  <c:v>44535.952116666667</c:v>
                </c:pt>
                <c:pt idx="13513">
                  <c:v>44535.956283425941</c:v>
                </c:pt>
                <c:pt idx="13514">
                  <c:v>44535.958366643521</c:v>
                </c:pt>
                <c:pt idx="13515">
                  <c:v>44535.960449872677</c:v>
                </c:pt>
                <c:pt idx="13516">
                  <c:v>44535.962532997699</c:v>
                </c:pt>
                <c:pt idx="13517">
                  <c:v>44535.9666998264</c:v>
                </c:pt>
                <c:pt idx="13518">
                  <c:v>44535.968783124998</c:v>
                </c:pt>
                <c:pt idx="13519">
                  <c:v>44535.970866990741</c:v>
                </c:pt>
                <c:pt idx="13520">
                  <c:v>44535.972950034731</c:v>
                </c:pt>
                <c:pt idx="13521">
                  <c:v>44535.975033240742</c:v>
                </c:pt>
                <c:pt idx="13522">
                  <c:v>44535.977116469912</c:v>
                </c:pt>
                <c:pt idx="13523">
                  <c:v>44535.979199965273</c:v>
                </c:pt>
                <c:pt idx="13524">
                  <c:v>44535.981283055553</c:v>
                </c:pt>
                <c:pt idx="13525">
                  <c:v>44535.983366608787</c:v>
                </c:pt>
                <c:pt idx="13526">
                  <c:v>44535.98545010417</c:v>
                </c:pt>
                <c:pt idx="13527">
                  <c:v>44535.987533182881</c:v>
                </c:pt>
                <c:pt idx="13528">
                  <c:v>44535.98961675926</c:v>
                </c:pt>
                <c:pt idx="13529">
                  <c:v>44535.991699710583</c:v>
                </c:pt>
                <c:pt idx="13530">
                  <c:v>44535.993783529979</c:v>
                </c:pt>
                <c:pt idx="13531">
                  <c:v>44535.995866620353</c:v>
                </c:pt>
                <c:pt idx="13532">
                  <c:v>44535.997950115663</c:v>
                </c:pt>
                <c:pt idx="13533">
                  <c:v>44536.002116944452</c:v>
                </c:pt>
                <c:pt idx="13534">
                  <c:v>44536.004199884257</c:v>
                </c:pt>
                <c:pt idx="13535">
                  <c:v>44536.006283414361</c:v>
                </c:pt>
                <c:pt idx="13536">
                  <c:v>44536.008366493057</c:v>
                </c:pt>
                <c:pt idx="13537">
                  <c:v>44536.010449699083</c:v>
                </c:pt>
                <c:pt idx="13538">
                  <c:v>44536.01253305556</c:v>
                </c:pt>
                <c:pt idx="13539">
                  <c:v>44536.014616585628</c:v>
                </c:pt>
                <c:pt idx="13540">
                  <c:v>44536.01669989583</c:v>
                </c:pt>
                <c:pt idx="13541">
                  <c:v>44536.018783206018</c:v>
                </c:pt>
                <c:pt idx="13542">
                  <c:v>44536.020866689803</c:v>
                </c:pt>
                <c:pt idx="13543">
                  <c:v>44536.025033194448</c:v>
                </c:pt>
                <c:pt idx="13544">
                  <c:v>44536.027116666592</c:v>
                </c:pt>
                <c:pt idx="13545">
                  <c:v>44536.02919995362</c:v>
                </c:pt>
                <c:pt idx="13546">
                  <c:v>44536.031283240744</c:v>
                </c:pt>
                <c:pt idx="13547">
                  <c:v>44536.033366643504</c:v>
                </c:pt>
                <c:pt idx="13548">
                  <c:v>44536.035449918978</c:v>
                </c:pt>
                <c:pt idx="13549">
                  <c:v>44536.03753321759</c:v>
                </c:pt>
                <c:pt idx="13550">
                  <c:v>44536.039616782407</c:v>
                </c:pt>
                <c:pt idx="13551">
                  <c:v>44536.04169982639</c:v>
                </c:pt>
                <c:pt idx="13552">
                  <c:v>44536.043783437482</c:v>
                </c:pt>
                <c:pt idx="13553">
                  <c:v>44536.045866354172</c:v>
                </c:pt>
                <c:pt idx="13554">
                  <c:v>44536.047950324071</c:v>
                </c:pt>
                <c:pt idx="13555">
                  <c:v>44536.050033437503</c:v>
                </c:pt>
                <c:pt idx="13556">
                  <c:v>44536.052116527782</c:v>
                </c:pt>
                <c:pt idx="13557">
                  <c:v>44536.054200069448</c:v>
                </c:pt>
                <c:pt idx="13558">
                  <c:v>44536.056283564823</c:v>
                </c:pt>
                <c:pt idx="13559">
                  <c:v>44536.058366701393</c:v>
                </c:pt>
                <c:pt idx="13560">
                  <c:v>44536.060449675933</c:v>
                </c:pt>
                <c:pt idx="13561">
                  <c:v>44536.062533344942</c:v>
                </c:pt>
                <c:pt idx="13562">
                  <c:v>44536.06461710648</c:v>
                </c:pt>
                <c:pt idx="13563">
                  <c:v>44536.066700173593</c:v>
                </c:pt>
                <c:pt idx="13564">
                  <c:v>44536.068783807867</c:v>
                </c:pt>
                <c:pt idx="13565">
                  <c:v>44536.070867106479</c:v>
                </c:pt>
                <c:pt idx="13566">
                  <c:v>44536.072949942129</c:v>
                </c:pt>
                <c:pt idx="13567">
                  <c:v>44536.075033368063</c:v>
                </c:pt>
                <c:pt idx="13568">
                  <c:v>44536.077116793982</c:v>
                </c:pt>
                <c:pt idx="13569">
                  <c:v>44536.079200231477</c:v>
                </c:pt>
                <c:pt idx="13570">
                  <c:v>44536.081283877313</c:v>
                </c:pt>
                <c:pt idx="13571">
                  <c:v>44536.083366840277</c:v>
                </c:pt>
                <c:pt idx="13572">
                  <c:v>44536.085450416656</c:v>
                </c:pt>
                <c:pt idx="13573">
                  <c:v>44536.089616747682</c:v>
                </c:pt>
                <c:pt idx="13574">
                  <c:v>44536.09170031242</c:v>
                </c:pt>
                <c:pt idx="13575">
                  <c:v>44536.093783634147</c:v>
                </c:pt>
                <c:pt idx="13576">
                  <c:v>44536.095866493059</c:v>
                </c:pt>
                <c:pt idx="13577">
                  <c:v>44536.097949988427</c:v>
                </c:pt>
                <c:pt idx="13578">
                  <c:v>44536.102116620372</c:v>
                </c:pt>
                <c:pt idx="13579">
                  <c:v>44536.104200127324</c:v>
                </c:pt>
                <c:pt idx="13580">
                  <c:v>44536.106283240741</c:v>
                </c:pt>
                <c:pt idx="13581">
                  <c:v>44536.110449872693</c:v>
                </c:pt>
                <c:pt idx="13582">
                  <c:v>44536.112533449101</c:v>
                </c:pt>
                <c:pt idx="13583">
                  <c:v>44536.114616689818</c:v>
                </c:pt>
                <c:pt idx="13584">
                  <c:v>44536.116700324077</c:v>
                </c:pt>
                <c:pt idx="13585">
                  <c:v>44536.120866759193</c:v>
                </c:pt>
                <c:pt idx="13586">
                  <c:v>44536.122949861041</c:v>
                </c:pt>
                <c:pt idx="13587">
                  <c:v>44536.125033391203</c:v>
                </c:pt>
                <c:pt idx="13588">
                  <c:v>44536.127116875003</c:v>
                </c:pt>
                <c:pt idx="13589">
                  <c:v>44536.129200219897</c:v>
                </c:pt>
                <c:pt idx="13590">
                  <c:v>44536.131283449082</c:v>
                </c:pt>
                <c:pt idx="13591">
                  <c:v>44536.133366874987</c:v>
                </c:pt>
                <c:pt idx="13592">
                  <c:v>44536.135450104157</c:v>
                </c:pt>
                <c:pt idx="13593">
                  <c:v>44536.137533749999</c:v>
                </c:pt>
                <c:pt idx="13594">
                  <c:v>44536.139616747692</c:v>
                </c:pt>
                <c:pt idx="13595">
                  <c:v>44536.1417</c:v>
                </c:pt>
                <c:pt idx="13596">
                  <c:v>44536.143783657317</c:v>
                </c:pt>
                <c:pt idx="13597">
                  <c:v>44536.145866851853</c:v>
                </c:pt>
                <c:pt idx="13598">
                  <c:v>44536.147950011567</c:v>
                </c:pt>
                <c:pt idx="13599">
                  <c:v>44536.150033136582</c:v>
                </c:pt>
                <c:pt idx="13600">
                  <c:v>44536.152116608799</c:v>
                </c:pt>
                <c:pt idx="13601">
                  <c:v>44536.15420020833</c:v>
                </c:pt>
                <c:pt idx="13602">
                  <c:v>44536.158366365737</c:v>
                </c:pt>
                <c:pt idx="13603">
                  <c:v>44536.160449664261</c:v>
                </c:pt>
                <c:pt idx="13604">
                  <c:v>44536.162533483803</c:v>
                </c:pt>
                <c:pt idx="13605">
                  <c:v>44536.164617013877</c:v>
                </c:pt>
                <c:pt idx="13606">
                  <c:v>44536.166699872687</c:v>
                </c:pt>
                <c:pt idx="13607">
                  <c:v>44536.168783414323</c:v>
                </c:pt>
                <c:pt idx="13608">
                  <c:v>44536.170866666653</c:v>
                </c:pt>
                <c:pt idx="13609">
                  <c:v>44536.172949710577</c:v>
                </c:pt>
                <c:pt idx="13610">
                  <c:v>44536.175033391213</c:v>
                </c:pt>
                <c:pt idx="13611">
                  <c:v>44536.177116631923</c:v>
                </c:pt>
                <c:pt idx="13612">
                  <c:v>44536.179200127313</c:v>
                </c:pt>
                <c:pt idx="13613">
                  <c:v>44536.181283807848</c:v>
                </c:pt>
                <c:pt idx="13614">
                  <c:v>44536.183367048608</c:v>
                </c:pt>
                <c:pt idx="13615">
                  <c:v>44536.185449837947</c:v>
                </c:pt>
                <c:pt idx="13616">
                  <c:v>44536.187533344942</c:v>
                </c:pt>
                <c:pt idx="13617">
                  <c:v>44536.18961666667</c:v>
                </c:pt>
                <c:pt idx="13618">
                  <c:v>44536.191699895833</c:v>
                </c:pt>
                <c:pt idx="13619">
                  <c:v>44536.193783240662</c:v>
                </c:pt>
                <c:pt idx="13620">
                  <c:v>44536.19586644676</c:v>
                </c:pt>
                <c:pt idx="13621">
                  <c:v>44536.197950138892</c:v>
                </c:pt>
                <c:pt idx="13622">
                  <c:v>44536.200033425928</c:v>
                </c:pt>
                <c:pt idx="13623">
                  <c:v>44536.202116932873</c:v>
                </c:pt>
                <c:pt idx="13624">
                  <c:v>44536.204199976863</c:v>
                </c:pt>
                <c:pt idx="13625">
                  <c:v>44536.20836640046</c:v>
                </c:pt>
                <c:pt idx="13626">
                  <c:v>44536.210449803177</c:v>
                </c:pt>
                <c:pt idx="13627">
                  <c:v>44536.212533252321</c:v>
                </c:pt>
                <c:pt idx="13628">
                  <c:v>44536.214616631943</c:v>
                </c:pt>
                <c:pt idx="13629">
                  <c:v>44536.216699907411</c:v>
                </c:pt>
                <c:pt idx="13630">
                  <c:v>44536.218783495373</c:v>
                </c:pt>
                <c:pt idx="13631">
                  <c:v>44536.220866574084</c:v>
                </c:pt>
                <c:pt idx="13632">
                  <c:v>44536.22294996518</c:v>
                </c:pt>
                <c:pt idx="13633">
                  <c:v>44536.225033668983</c:v>
                </c:pt>
                <c:pt idx="13634">
                  <c:v>44536.227116469912</c:v>
                </c:pt>
                <c:pt idx="13635">
                  <c:v>44536.229200011498</c:v>
                </c:pt>
                <c:pt idx="13636">
                  <c:v>44536.231283310182</c:v>
                </c:pt>
                <c:pt idx="13637">
                  <c:v>44536.233367152767</c:v>
                </c:pt>
                <c:pt idx="13638">
                  <c:v>44536.235449976863</c:v>
                </c:pt>
                <c:pt idx="13639">
                  <c:v>44536.237533252322</c:v>
                </c:pt>
                <c:pt idx="13640">
                  <c:v>44536.239616724539</c:v>
                </c:pt>
                <c:pt idx="13641">
                  <c:v>44536.241699872677</c:v>
                </c:pt>
                <c:pt idx="13642">
                  <c:v>44536.245866817117</c:v>
                </c:pt>
                <c:pt idx="13643">
                  <c:v>44536.247950011573</c:v>
                </c:pt>
                <c:pt idx="13644">
                  <c:v>44536.250033229182</c:v>
                </c:pt>
                <c:pt idx="13645">
                  <c:v>44536.252116585623</c:v>
                </c:pt>
                <c:pt idx="13646">
                  <c:v>44536.254199791663</c:v>
                </c:pt>
                <c:pt idx="13647">
                  <c:v>44536.256283148199</c:v>
                </c:pt>
                <c:pt idx="13648">
                  <c:v>44536.258366458344</c:v>
                </c:pt>
                <c:pt idx="13649">
                  <c:v>44536.260449988433</c:v>
                </c:pt>
                <c:pt idx="13650">
                  <c:v>44536.264616990738</c:v>
                </c:pt>
                <c:pt idx="13651">
                  <c:v>44536.266700578621</c:v>
                </c:pt>
                <c:pt idx="13652">
                  <c:v>44536.268783460568</c:v>
                </c:pt>
                <c:pt idx="13653">
                  <c:v>44536.270866701307</c:v>
                </c:pt>
                <c:pt idx="13654">
                  <c:v>44536.272950127313</c:v>
                </c:pt>
                <c:pt idx="13655">
                  <c:v>44536.275033321763</c:v>
                </c:pt>
                <c:pt idx="13656">
                  <c:v>44536.277116631863</c:v>
                </c:pt>
                <c:pt idx="13657">
                  <c:v>44536.279200092598</c:v>
                </c:pt>
                <c:pt idx="13658">
                  <c:v>44536.281283680553</c:v>
                </c:pt>
                <c:pt idx="13659">
                  <c:v>44536.283366736097</c:v>
                </c:pt>
                <c:pt idx="13660">
                  <c:v>44536.285449930547</c:v>
                </c:pt>
                <c:pt idx="13661">
                  <c:v>44536.287533113427</c:v>
                </c:pt>
                <c:pt idx="13662">
                  <c:v>44536.28961673611</c:v>
                </c:pt>
                <c:pt idx="13663">
                  <c:v>44536.291699837922</c:v>
                </c:pt>
                <c:pt idx="13664">
                  <c:v>44536.293783796187</c:v>
                </c:pt>
                <c:pt idx="13665">
                  <c:v>44536.295867025423</c:v>
                </c:pt>
                <c:pt idx="13666">
                  <c:v>44536.297950335567</c:v>
                </c:pt>
                <c:pt idx="13667">
                  <c:v>44536.300033460648</c:v>
                </c:pt>
                <c:pt idx="13668">
                  <c:v>44536.302116597231</c:v>
                </c:pt>
                <c:pt idx="13669">
                  <c:v>44536.304199791673</c:v>
                </c:pt>
                <c:pt idx="13670">
                  <c:v>44536.308366724537</c:v>
                </c:pt>
                <c:pt idx="13671">
                  <c:v>44536.310449803233</c:v>
                </c:pt>
                <c:pt idx="13672">
                  <c:v>44536.312533136603</c:v>
                </c:pt>
                <c:pt idx="13673">
                  <c:v>44536.314616643533</c:v>
                </c:pt>
                <c:pt idx="13674">
                  <c:v>44536.31670033565</c:v>
                </c:pt>
                <c:pt idx="13675">
                  <c:v>44536.320866562477</c:v>
                </c:pt>
                <c:pt idx="13676">
                  <c:v>44536.322949872687</c:v>
                </c:pt>
                <c:pt idx="13677">
                  <c:v>44536.325033182868</c:v>
                </c:pt>
                <c:pt idx="13678">
                  <c:v>44536.327116736109</c:v>
                </c:pt>
                <c:pt idx="13679">
                  <c:v>44536.329200162043</c:v>
                </c:pt>
                <c:pt idx="13680">
                  <c:v>44536.331283333333</c:v>
                </c:pt>
                <c:pt idx="13681">
                  <c:v>44536.333366747684</c:v>
                </c:pt>
                <c:pt idx="13682">
                  <c:v>44536.335449884253</c:v>
                </c:pt>
                <c:pt idx="13683">
                  <c:v>44536.337533310201</c:v>
                </c:pt>
                <c:pt idx="13684">
                  <c:v>44536.33961653935</c:v>
                </c:pt>
                <c:pt idx="13685">
                  <c:v>44536.341700138888</c:v>
                </c:pt>
                <c:pt idx="13686">
                  <c:v>44536.343783356482</c:v>
                </c:pt>
                <c:pt idx="13687">
                  <c:v>44536.345866539363</c:v>
                </c:pt>
                <c:pt idx="13688">
                  <c:v>44536.347949988427</c:v>
                </c:pt>
                <c:pt idx="13689">
                  <c:v>44536.352116585651</c:v>
                </c:pt>
                <c:pt idx="13690">
                  <c:v>44536.354199918998</c:v>
                </c:pt>
                <c:pt idx="13691">
                  <c:v>44536.356283333342</c:v>
                </c:pt>
                <c:pt idx="13692">
                  <c:v>44536.35836672454</c:v>
                </c:pt>
                <c:pt idx="13693">
                  <c:v>44536.360449907414</c:v>
                </c:pt>
                <c:pt idx="13694">
                  <c:v>44536.36253327546</c:v>
                </c:pt>
                <c:pt idx="13695">
                  <c:v>44536.364617025472</c:v>
                </c:pt>
                <c:pt idx="13696">
                  <c:v>44536.366699907412</c:v>
                </c:pt>
                <c:pt idx="13697">
                  <c:v>44536.36878315972</c:v>
                </c:pt>
                <c:pt idx="13698">
                  <c:v>44536.370866527781</c:v>
                </c:pt>
                <c:pt idx="13699">
                  <c:v>44536.372949756951</c:v>
                </c:pt>
                <c:pt idx="13700">
                  <c:v>44536.375033460637</c:v>
                </c:pt>
                <c:pt idx="13701">
                  <c:v>44536.377116875003</c:v>
                </c:pt>
                <c:pt idx="13702">
                  <c:v>44536.379200243056</c:v>
                </c:pt>
                <c:pt idx="13703">
                  <c:v>44536.381283425922</c:v>
                </c:pt>
                <c:pt idx="13704">
                  <c:v>44536.383366493057</c:v>
                </c:pt>
                <c:pt idx="13705">
                  <c:v>44536.385449849542</c:v>
                </c:pt>
                <c:pt idx="13706">
                  <c:v>44536.387533553243</c:v>
                </c:pt>
                <c:pt idx="13707">
                  <c:v>44536.3896163889</c:v>
                </c:pt>
                <c:pt idx="13708">
                  <c:v>44536.39169989583</c:v>
                </c:pt>
                <c:pt idx="13709">
                  <c:v>44536.393783680483</c:v>
                </c:pt>
                <c:pt idx="13710">
                  <c:v>44536.395866597217</c:v>
                </c:pt>
                <c:pt idx="13711">
                  <c:v>44536.397950347222</c:v>
                </c:pt>
                <c:pt idx="13712">
                  <c:v>44536.400033506943</c:v>
                </c:pt>
                <c:pt idx="13713">
                  <c:v>44536.404199965284</c:v>
                </c:pt>
                <c:pt idx="13714">
                  <c:v>44536.406283379627</c:v>
                </c:pt>
                <c:pt idx="13715">
                  <c:v>44536.40836645833</c:v>
                </c:pt>
                <c:pt idx="13716">
                  <c:v>44536.410449988427</c:v>
                </c:pt>
                <c:pt idx="13717">
                  <c:v>44536.4125333681</c:v>
                </c:pt>
                <c:pt idx="13718">
                  <c:v>44536.414616608803</c:v>
                </c:pt>
                <c:pt idx="13719">
                  <c:v>44536.418783194451</c:v>
                </c:pt>
                <c:pt idx="13720">
                  <c:v>44536.420866643522</c:v>
                </c:pt>
                <c:pt idx="13721">
                  <c:v>44536.422950092601</c:v>
                </c:pt>
                <c:pt idx="13722">
                  <c:v>44536.4250334838</c:v>
                </c:pt>
                <c:pt idx="13723">
                  <c:v>44536.427116666593</c:v>
                </c:pt>
                <c:pt idx="13724">
                  <c:v>44536.429200173603</c:v>
                </c:pt>
                <c:pt idx="13725">
                  <c:v>44536.431283229169</c:v>
                </c:pt>
                <c:pt idx="13726">
                  <c:v>44536.433366666592</c:v>
                </c:pt>
                <c:pt idx="13727">
                  <c:v>44536.435450034733</c:v>
                </c:pt>
                <c:pt idx="13728">
                  <c:v>44536.437533229182</c:v>
                </c:pt>
                <c:pt idx="13729">
                  <c:v>44536.439616365737</c:v>
                </c:pt>
                <c:pt idx="13730">
                  <c:v>44536.445866689814</c:v>
                </c:pt>
                <c:pt idx="13731">
                  <c:v>44536.4479501389</c:v>
                </c:pt>
                <c:pt idx="13732">
                  <c:v>44536.450032916669</c:v>
                </c:pt>
                <c:pt idx="13733">
                  <c:v>44536.454199791668</c:v>
                </c:pt>
                <c:pt idx="13734">
                  <c:v>44536.45628327546</c:v>
                </c:pt>
                <c:pt idx="13735">
                  <c:v>44536.458366967599</c:v>
                </c:pt>
                <c:pt idx="13736">
                  <c:v>44536.460450162027</c:v>
                </c:pt>
                <c:pt idx="13737">
                  <c:v>44536.46253327548</c:v>
                </c:pt>
                <c:pt idx="13738">
                  <c:v>44536.464616527781</c:v>
                </c:pt>
                <c:pt idx="13739">
                  <c:v>44536.466699942132</c:v>
                </c:pt>
                <c:pt idx="13740">
                  <c:v>44536.468783344913</c:v>
                </c:pt>
                <c:pt idx="13741">
                  <c:v>44536.47086642361</c:v>
                </c:pt>
                <c:pt idx="13742">
                  <c:v>44536.472949884257</c:v>
                </c:pt>
                <c:pt idx="13743">
                  <c:v>44536.475033518524</c:v>
                </c:pt>
                <c:pt idx="13744">
                  <c:v>44536.477116689814</c:v>
                </c:pt>
                <c:pt idx="13745">
                  <c:v>44536.479200613423</c:v>
                </c:pt>
                <c:pt idx="13746">
                  <c:v>44536.481283611072</c:v>
                </c:pt>
                <c:pt idx="13747">
                  <c:v>44536.483366574073</c:v>
                </c:pt>
                <c:pt idx="13748">
                  <c:v>44536.485449918982</c:v>
                </c:pt>
                <c:pt idx="13749">
                  <c:v>44536.487533101848</c:v>
                </c:pt>
                <c:pt idx="13750">
                  <c:v>44536.493783344908</c:v>
                </c:pt>
                <c:pt idx="13751">
                  <c:v>44536.495866759193</c:v>
                </c:pt>
                <c:pt idx="13752">
                  <c:v>44536.497950069417</c:v>
                </c:pt>
                <c:pt idx="13753">
                  <c:v>44536.500033240751</c:v>
                </c:pt>
                <c:pt idx="13754">
                  <c:v>44536.502116597221</c:v>
                </c:pt>
                <c:pt idx="13755">
                  <c:v>44536.504199976851</c:v>
                </c:pt>
                <c:pt idx="13756">
                  <c:v>44536.506283541647</c:v>
                </c:pt>
                <c:pt idx="13757">
                  <c:v>44536.508366932867</c:v>
                </c:pt>
                <c:pt idx="13758">
                  <c:v>44536.510449965273</c:v>
                </c:pt>
                <c:pt idx="13759">
                  <c:v>44536.514616979199</c:v>
                </c:pt>
                <c:pt idx="13760">
                  <c:v>44536.516700451393</c:v>
                </c:pt>
                <c:pt idx="13761">
                  <c:v>44536.5187833565</c:v>
                </c:pt>
                <c:pt idx="13762">
                  <c:v>44536.520866284722</c:v>
                </c:pt>
                <c:pt idx="13763">
                  <c:v>44536.522950150473</c:v>
                </c:pt>
                <c:pt idx="13764">
                  <c:v>44536.525034004633</c:v>
                </c:pt>
                <c:pt idx="13765">
                  <c:v>44536.527116412028</c:v>
                </c:pt>
                <c:pt idx="13766">
                  <c:v>44536.529200069417</c:v>
                </c:pt>
                <c:pt idx="13767">
                  <c:v>44536.531283923578</c:v>
                </c:pt>
                <c:pt idx="13768">
                  <c:v>44536.53336666659</c:v>
                </c:pt>
                <c:pt idx="13769">
                  <c:v>44536.535449641167</c:v>
                </c:pt>
                <c:pt idx="13770">
                  <c:v>44536.537533402778</c:v>
                </c:pt>
                <c:pt idx="13771">
                  <c:v>44536.539617083326</c:v>
                </c:pt>
                <c:pt idx="13772">
                  <c:v>44536.541700069363</c:v>
                </c:pt>
                <c:pt idx="13773">
                  <c:v>44536.543783680478</c:v>
                </c:pt>
                <c:pt idx="13774">
                  <c:v>44536.545866631917</c:v>
                </c:pt>
                <c:pt idx="13775">
                  <c:v>44536.547950127308</c:v>
                </c:pt>
                <c:pt idx="13776">
                  <c:v>44536.550033518521</c:v>
                </c:pt>
                <c:pt idx="13777">
                  <c:v>44536.552116689818</c:v>
                </c:pt>
                <c:pt idx="13778">
                  <c:v>44536.554199872699</c:v>
                </c:pt>
                <c:pt idx="13779">
                  <c:v>44536.556283715283</c:v>
                </c:pt>
                <c:pt idx="13780">
                  <c:v>44536.558366527781</c:v>
                </c:pt>
                <c:pt idx="13781">
                  <c:v>44536.56044995362</c:v>
                </c:pt>
                <c:pt idx="13782">
                  <c:v>44536.5646165625</c:v>
                </c:pt>
                <c:pt idx="13783">
                  <c:v>44536.566700069423</c:v>
                </c:pt>
                <c:pt idx="13784">
                  <c:v>44536.568783379633</c:v>
                </c:pt>
                <c:pt idx="13785">
                  <c:v>44536.570866458344</c:v>
                </c:pt>
                <c:pt idx="13786">
                  <c:v>44536.572950034722</c:v>
                </c:pt>
                <c:pt idx="13787">
                  <c:v>44536.57503349537</c:v>
                </c:pt>
                <c:pt idx="13788">
                  <c:v>44536.577116631917</c:v>
                </c:pt>
                <c:pt idx="13789">
                  <c:v>44536.579200266213</c:v>
                </c:pt>
                <c:pt idx="13790">
                  <c:v>44536.581283368061</c:v>
                </c:pt>
                <c:pt idx="13791">
                  <c:v>44536.585449814796</c:v>
                </c:pt>
                <c:pt idx="13792">
                  <c:v>44536.587533124999</c:v>
                </c:pt>
                <c:pt idx="13793">
                  <c:v>44536.591700254583</c:v>
                </c:pt>
                <c:pt idx="13794">
                  <c:v>44536.593783599463</c:v>
                </c:pt>
                <c:pt idx="13795">
                  <c:v>44536.595866736097</c:v>
                </c:pt>
                <c:pt idx="13796">
                  <c:v>44536.597950046293</c:v>
                </c:pt>
                <c:pt idx="13797">
                  <c:v>44536.60003332176</c:v>
                </c:pt>
                <c:pt idx="13798">
                  <c:v>44536.602116631933</c:v>
                </c:pt>
                <c:pt idx="13799">
                  <c:v>44536.604200416667</c:v>
                </c:pt>
                <c:pt idx="13800">
                  <c:v>44536.606283287038</c:v>
                </c:pt>
                <c:pt idx="13801">
                  <c:v>44536.608366655077</c:v>
                </c:pt>
                <c:pt idx="13802">
                  <c:v>44536.610449814812</c:v>
                </c:pt>
                <c:pt idx="13803">
                  <c:v>44536.612533310203</c:v>
                </c:pt>
                <c:pt idx="13804">
                  <c:v>44536.616699641207</c:v>
                </c:pt>
                <c:pt idx="13805">
                  <c:v>44536.618783067133</c:v>
                </c:pt>
                <c:pt idx="13806">
                  <c:v>44536.622950080993</c:v>
                </c:pt>
                <c:pt idx="13807">
                  <c:v>44536.625033506927</c:v>
                </c:pt>
                <c:pt idx="13808">
                  <c:v>44536.627116701311</c:v>
                </c:pt>
                <c:pt idx="13809">
                  <c:v>44536.629200601761</c:v>
                </c:pt>
                <c:pt idx="13810">
                  <c:v>44536.633366458344</c:v>
                </c:pt>
                <c:pt idx="13811">
                  <c:v>44536.635449942129</c:v>
                </c:pt>
                <c:pt idx="13812">
                  <c:v>44536.637533657413</c:v>
                </c:pt>
                <c:pt idx="13813">
                  <c:v>44536.639616666653</c:v>
                </c:pt>
                <c:pt idx="13814">
                  <c:v>44536.641699942127</c:v>
                </c:pt>
                <c:pt idx="13815">
                  <c:v>44536.643783449072</c:v>
                </c:pt>
                <c:pt idx="13816">
                  <c:v>44536.645866597217</c:v>
                </c:pt>
                <c:pt idx="13817">
                  <c:v>44536.650033206031</c:v>
                </c:pt>
                <c:pt idx="13818">
                  <c:v>44536.652116608799</c:v>
                </c:pt>
                <c:pt idx="13819">
                  <c:v>44536.654199918979</c:v>
                </c:pt>
                <c:pt idx="13820">
                  <c:v>44536.656283368058</c:v>
                </c:pt>
                <c:pt idx="13821">
                  <c:v>44536.658366643518</c:v>
                </c:pt>
                <c:pt idx="13822">
                  <c:v>44536.660449780073</c:v>
                </c:pt>
                <c:pt idx="13823">
                  <c:v>44536.664616458344</c:v>
                </c:pt>
                <c:pt idx="13824">
                  <c:v>44536.666699907408</c:v>
                </c:pt>
                <c:pt idx="13825">
                  <c:v>44536.668783148147</c:v>
                </c:pt>
                <c:pt idx="13826">
                  <c:v>44536.670866747692</c:v>
                </c:pt>
                <c:pt idx="13827">
                  <c:v>44536.67295015046</c:v>
                </c:pt>
                <c:pt idx="13828">
                  <c:v>44536.677116493061</c:v>
                </c:pt>
                <c:pt idx="13829">
                  <c:v>44536.679199988423</c:v>
                </c:pt>
                <c:pt idx="13830">
                  <c:v>44536.681283553167</c:v>
                </c:pt>
                <c:pt idx="13831">
                  <c:v>44536.68336664352</c:v>
                </c:pt>
                <c:pt idx="13832">
                  <c:v>44536.685449942132</c:v>
                </c:pt>
                <c:pt idx="13833">
                  <c:v>44536.687533368058</c:v>
                </c:pt>
                <c:pt idx="13834">
                  <c:v>44536.68961671296</c:v>
                </c:pt>
                <c:pt idx="13835">
                  <c:v>44536.691699814743</c:v>
                </c:pt>
                <c:pt idx="13836">
                  <c:v>44536.695866701302</c:v>
                </c:pt>
                <c:pt idx="13837">
                  <c:v>44536.697950080983</c:v>
                </c:pt>
                <c:pt idx="13838">
                  <c:v>44536.700033043999</c:v>
                </c:pt>
                <c:pt idx="13839">
                  <c:v>44536.704200196757</c:v>
                </c:pt>
                <c:pt idx="13840">
                  <c:v>44536.706283310188</c:v>
                </c:pt>
                <c:pt idx="13841">
                  <c:v>44536.708367094907</c:v>
                </c:pt>
                <c:pt idx="13842">
                  <c:v>44536.710450416656</c:v>
                </c:pt>
                <c:pt idx="13843">
                  <c:v>44536.7125332176</c:v>
                </c:pt>
                <c:pt idx="13844">
                  <c:v>44536.714616655103</c:v>
                </c:pt>
                <c:pt idx="13845">
                  <c:v>44536.716699861106</c:v>
                </c:pt>
                <c:pt idx="13846">
                  <c:v>44536.718783657328</c:v>
                </c:pt>
                <c:pt idx="13847">
                  <c:v>44536.720866875003</c:v>
                </c:pt>
                <c:pt idx="13848">
                  <c:v>44536.725033576367</c:v>
                </c:pt>
                <c:pt idx="13849">
                  <c:v>44536.727116990733</c:v>
                </c:pt>
                <c:pt idx="13850">
                  <c:v>44536.729199780013</c:v>
                </c:pt>
                <c:pt idx="13851">
                  <c:v>44536.73128320602</c:v>
                </c:pt>
                <c:pt idx="13852">
                  <c:v>44536.733366724533</c:v>
                </c:pt>
                <c:pt idx="13853">
                  <c:v>44536.737533252322</c:v>
                </c:pt>
                <c:pt idx="13854">
                  <c:v>44536.739617129628</c:v>
                </c:pt>
                <c:pt idx="13855">
                  <c:v>44536.741699884253</c:v>
                </c:pt>
                <c:pt idx="13856">
                  <c:v>44536.743783205973</c:v>
                </c:pt>
                <c:pt idx="13857">
                  <c:v>44536.745866724537</c:v>
                </c:pt>
                <c:pt idx="13858">
                  <c:v>44536.747949849538</c:v>
                </c:pt>
                <c:pt idx="13859">
                  <c:v>44536.750033078701</c:v>
                </c:pt>
                <c:pt idx="13860">
                  <c:v>44536.7521164352</c:v>
                </c:pt>
                <c:pt idx="13861">
                  <c:v>44536.754199884257</c:v>
                </c:pt>
                <c:pt idx="13862">
                  <c:v>44536.756283344912</c:v>
                </c:pt>
                <c:pt idx="13863">
                  <c:v>44536.758366747687</c:v>
                </c:pt>
                <c:pt idx="13864">
                  <c:v>44536.760450127273</c:v>
                </c:pt>
                <c:pt idx="13865">
                  <c:v>44536.762533321758</c:v>
                </c:pt>
                <c:pt idx="13866">
                  <c:v>44536.764616516193</c:v>
                </c:pt>
                <c:pt idx="13867">
                  <c:v>44536.766699780077</c:v>
                </c:pt>
                <c:pt idx="13868">
                  <c:v>44536.768783159641</c:v>
                </c:pt>
                <c:pt idx="13869">
                  <c:v>44536.770866817133</c:v>
                </c:pt>
                <c:pt idx="13870">
                  <c:v>44536.772949745347</c:v>
                </c:pt>
                <c:pt idx="13871">
                  <c:v>44536.775033611033</c:v>
                </c:pt>
                <c:pt idx="13872">
                  <c:v>44536.777116736113</c:v>
                </c:pt>
                <c:pt idx="13873">
                  <c:v>44536.779199560173</c:v>
                </c:pt>
                <c:pt idx="13874">
                  <c:v>44536.781283275457</c:v>
                </c:pt>
                <c:pt idx="13875">
                  <c:v>44536.783366585572</c:v>
                </c:pt>
                <c:pt idx="13876">
                  <c:v>44536.785449872667</c:v>
                </c:pt>
                <c:pt idx="13877">
                  <c:v>44536.787533368057</c:v>
                </c:pt>
                <c:pt idx="13878">
                  <c:v>44536.789617002323</c:v>
                </c:pt>
                <c:pt idx="13879">
                  <c:v>44536.791700254573</c:v>
                </c:pt>
                <c:pt idx="13880">
                  <c:v>44536.793783402703</c:v>
                </c:pt>
                <c:pt idx="13881">
                  <c:v>44536.795866493063</c:v>
                </c:pt>
                <c:pt idx="13882">
                  <c:v>44536.797949710548</c:v>
                </c:pt>
                <c:pt idx="13883">
                  <c:v>44536.80003327546</c:v>
                </c:pt>
                <c:pt idx="13884">
                  <c:v>44536.80211665509</c:v>
                </c:pt>
                <c:pt idx="13885">
                  <c:v>44536.80419994214</c:v>
                </c:pt>
                <c:pt idx="13886">
                  <c:v>44536.80836664352</c:v>
                </c:pt>
                <c:pt idx="13887">
                  <c:v>44536.810450104182</c:v>
                </c:pt>
                <c:pt idx="13888">
                  <c:v>44536.812533483797</c:v>
                </c:pt>
                <c:pt idx="13889">
                  <c:v>44536.816699965282</c:v>
                </c:pt>
                <c:pt idx="13890">
                  <c:v>44536.818783402778</c:v>
                </c:pt>
                <c:pt idx="13891">
                  <c:v>44536.820866747687</c:v>
                </c:pt>
                <c:pt idx="13892">
                  <c:v>44536.822949884263</c:v>
                </c:pt>
                <c:pt idx="13893">
                  <c:v>44536.825033402783</c:v>
                </c:pt>
                <c:pt idx="13894">
                  <c:v>44536.827116550929</c:v>
                </c:pt>
                <c:pt idx="13895">
                  <c:v>44536.829199814812</c:v>
                </c:pt>
                <c:pt idx="13896">
                  <c:v>44536.831283333333</c:v>
                </c:pt>
                <c:pt idx="13897">
                  <c:v>44536.833366539271</c:v>
                </c:pt>
                <c:pt idx="13898">
                  <c:v>44536.837533206031</c:v>
                </c:pt>
                <c:pt idx="13899">
                  <c:v>44536.839616597223</c:v>
                </c:pt>
                <c:pt idx="13900">
                  <c:v>44536.841700162033</c:v>
                </c:pt>
                <c:pt idx="13901">
                  <c:v>44536.843783402779</c:v>
                </c:pt>
                <c:pt idx="13902">
                  <c:v>44536.845866365737</c:v>
                </c:pt>
                <c:pt idx="13903">
                  <c:v>44536.847949791663</c:v>
                </c:pt>
                <c:pt idx="13904">
                  <c:v>44536.850033275499</c:v>
                </c:pt>
                <c:pt idx="13905">
                  <c:v>44536.854200196802</c:v>
                </c:pt>
                <c:pt idx="13906">
                  <c:v>44536.856283553243</c:v>
                </c:pt>
                <c:pt idx="13907">
                  <c:v>44536.858366666667</c:v>
                </c:pt>
                <c:pt idx="13908">
                  <c:v>44536.860449930558</c:v>
                </c:pt>
                <c:pt idx="13909">
                  <c:v>44536.862533125</c:v>
                </c:pt>
                <c:pt idx="13910">
                  <c:v>44536.864616365739</c:v>
                </c:pt>
                <c:pt idx="13911">
                  <c:v>44536.866700046303</c:v>
                </c:pt>
                <c:pt idx="13912">
                  <c:v>44536.868783645827</c:v>
                </c:pt>
                <c:pt idx="13913">
                  <c:v>44536.870866458332</c:v>
                </c:pt>
                <c:pt idx="13914">
                  <c:v>44536.875033425931</c:v>
                </c:pt>
                <c:pt idx="13915">
                  <c:v>44536.877116469906</c:v>
                </c:pt>
                <c:pt idx="13916">
                  <c:v>44536.879200034731</c:v>
                </c:pt>
                <c:pt idx="13917">
                  <c:v>44536.881283414361</c:v>
                </c:pt>
                <c:pt idx="13918">
                  <c:v>44536.883366539347</c:v>
                </c:pt>
                <c:pt idx="13919">
                  <c:v>44536.88545032408</c:v>
                </c:pt>
                <c:pt idx="13920">
                  <c:v>44536.887533310182</c:v>
                </c:pt>
                <c:pt idx="13921">
                  <c:v>44536.889616550929</c:v>
                </c:pt>
                <c:pt idx="13922">
                  <c:v>44536.891700428227</c:v>
                </c:pt>
                <c:pt idx="13923">
                  <c:v>44536.893783252242</c:v>
                </c:pt>
                <c:pt idx="13924">
                  <c:v>44536.895866840277</c:v>
                </c:pt>
                <c:pt idx="13925">
                  <c:v>44536.897950208331</c:v>
                </c:pt>
                <c:pt idx="13926">
                  <c:v>44536.900033182872</c:v>
                </c:pt>
                <c:pt idx="13927">
                  <c:v>44536.902116666657</c:v>
                </c:pt>
                <c:pt idx="13928">
                  <c:v>44536.904200023149</c:v>
                </c:pt>
                <c:pt idx="13929">
                  <c:v>44536.906283715267</c:v>
                </c:pt>
                <c:pt idx="13930">
                  <c:v>44536.908367025462</c:v>
                </c:pt>
                <c:pt idx="13931">
                  <c:v>44536.910449965268</c:v>
                </c:pt>
                <c:pt idx="13932">
                  <c:v>44536.912533333343</c:v>
                </c:pt>
                <c:pt idx="13933">
                  <c:v>44536.916700000002</c:v>
                </c:pt>
                <c:pt idx="13934">
                  <c:v>44536.918783229172</c:v>
                </c:pt>
                <c:pt idx="13935">
                  <c:v>44536.920866550929</c:v>
                </c:pt>
                <c:pt idx="13936">
                  <c:v>44536.922950405089</c:v>
                </c:pt>
                <c:pt idx="13937">
                  <c:v>44536.925033113417</c:v>
                </c:pt>
                <c:pt idx="13938">
                  <c:v>44536.929199745347</c:v>
                </c:pt>
                <c:pt idx="13939">
                  <c:v>44536.931283333317</c:v>
                </c:pt>
                <c:pt idx="13940">
                  <c:v>44536.933366874997</c:v>
                </c:pt>
                <c:pt idx="13941">
                  <c:v>44536.935450335623</c:v>
                </c:pt>
                <c:pt idx="13942">
                  <c:v>44536.937533703713</c:v>
                </c:pt>
                <c:pt idx="13943">
                  <c:v>44536.939616643518</c:v>
                </c:pt>
                <c:pt idx="13944">
                  <c:v>44536.941700069423</c:v>
                </c:pt>
                <c:pt idx="13945">
                  <c:v>44536.943783182847</c:v>
                </c:pt>
                <c:pt idx="13946">
                  <c:v>44536.945866712973</c:v>
                </c:pt>
                <c:pt idx="13947">
                  <c:v>44536.947950243062</c:v>
                </c:pt>
                <c:pt idx="13948">
                  <c:v>44536.950033298643</c:v>
                </c:pt>
                <c:pt idx="13949">
                  <c:v>44536.952116979199</c:v>
                </c:pt>
                <c:pt idx="13950">
                  <c:v>44536.954199907414</c:v>
                </c:pt>
                <c:pt idx="13951">
                  <c:v>44536.956283831023</c:v>
                </c:pt>
                <c:pt idx="13952">
                  <c:v>44536.95836650463</c:v>
                </c:pt>
                <c:pt idx="13953">
                  <c:v>44536.960449872677</c:v>
                </c:pt>
                <c:pt idx="13954">
                  <c:v>44536.962533148202</c:v>
                </c:pt>
                <c:pt idx="13955">
                  <c:v>44536.964616689816</c:v>
                </c:pt>
                <c:pt idx="13956">
                  <c:v>44536.9666998264</c:v>
                </c:pt>
                <c:pt idx="13957">
                  <c:v>44536.968783379627</c:v>
                </c:pt>
                <c:pt idx="13958">
                  <c:v>44536.970867037038</c:v>
                </c:pt>
                <c:pt idx="13959">
                  <c:v>44536.97295059028</c:v>
                </c:pt>
                <c:pt idx="13960">
                  <c:v>44536.975033194452</c:v>
                </c:pt>
                <c:pt idx="13961">
                  <c:v>44536.977116678238</c:v>
                </c:pt>
                <c:pt idx="13962">
                  <c:v>44536.979199930553</c:v>
                </c:pt>
                <c:pt idx="13963">
                  <c:v>44536.981283368063</c:v>
                </c:pt>
                <c:pt idx="13964">
                  <c:v>44536.983366712957</c:v>
                </c:pt>
                <c:pt idx="13965">
                  <c:v>44536.987533287043</c:v>
                </c:pt>
                <c:pt idx="13966">
                  <c:v>44536.991699953673</c:v>
                </c:pt>
                <c:pt idx="13967">
                  <c:v>44536.993783263802</c:v>
                </c:pt>
                <c:pt idx="13968">
                  <c:v>44536.995866655066</c:v>
                </c:pt>
                <c:pt idx="13969">
                  <c:v>44536.997950080993</c:v>
                </c:pt>
                <c:pt idx="13970">
                  <c:v>44537.00211710648</c:v>
                </c:pt>
                <c:pt idx="13971">
                  <c:v>44537.004199988427</c:v>
                </c:pt>
                <c:pt idx="13972">
                  <c:v>44537.008366342598</c:v>
                </c:pt>
                <c:pt idx="13973">
                  <c:v>44537.010449965273</c:v>
                </c:pt>
                <c:pt idx="13974">
                  <c:v>44537.012533171299</c:v>
                </c:pt>
                <c:pt idx="13975">
                  <c:v>44537.014616550929</c:v>
                </c:pt>
                <c:pt idx="13976">
                  <c:v>44537.0167</c:v>
                </c:pt>
                <c:pt idx="13977">
                  <c:v>44537.020866770843</c:v>
                </c:pt>
                <c:pt idx="13978">
                  <c:v>44537.022950254628</c:v>
                </c:pt>
                <c:pt idx="13979">
                  <c:v>44537.025033148151</c:v>
                </c:pt>
                <c:pt idx="13980">
                  <c:v>44537.027116504592</c:v>
                </c:pt>
                <c:pt idx="13981">
                  <c:v>44537.029199988428</c:v>
                </c:pt>
                <c:pt idx="13982">
                  <c:v>44537.031283356482</c:v>
                </c:pt>
                <c:pt idx="13983">
                  <c:v>44537.033366597178</c:v>
                </c:pt>
                <c:pt idx="13984">
                  <c:v>44537.035450300929</c:v>
                </c:pt>
                <c:pt idx="13985">
                  <c:v>44537.037533495371</c:v>
                </c:pt>
                <c:pt idx="13986">
                  <c:v>44537.039616724542</c:v>
                </c:pt>
                <c:pt idx="13987">
                  <c:v>44537.041700312468</c:v>
                </c:pt>
                <c:pt idx="13988">
                  <c:v>44537.043783240733</c:v>
                </c:pt>
                <c:pt idx="13989">
                  <c:v>44537.045866643522</c:v>
                </c:pt>
                <c:pt idx="13990">
                  <c:v>44537.047950081003</c:v>
                </c:pt>
                <c:pt idx="13991">
                  <c:v>44537.050033599538</c:v>
                </c:pt>
                <c:pt idx="13992">
                  <c:v>44537.054200451399</c:v>
                </c:pt>
                <c:pt idx="13993">
                  <c:v>44537.0562832176</c:v>
                </c:pt>
                <c:pt idx="13994">
                  <c:v>44537.058366562502</c:v>
                </c:pt>
                <c:pt idx="13995">
                  <c:v>44537.06253328704</c:v>
                </c:pt>
                <c:pt idx="13996">
                  <c:v>44537.064616747688</c:v>
                </c:pt>
                <c:pt idx="13997">
                  <c:v>44537.066699895833</c:v>
                </c:pt>
                <c:pt idx="13998">
                  <c:v>44537.068783622613</c:v>
                </c:pt>
                <c:pt idx="13999">
                  <c:v>44537.070867268521</c:v>
                </c:pt>
                <c:pt idx="14000">
                  <c:v>44537.072950208341</c:v>
                </c:pt>
                <c:pt idx="14001">
                  <c:v>44537.07503320602</c:v>
                </c:pt>
                <c:pt idx="14002">
                  <c:v>44537.077116400462</c:v>
                </c:pt>
                <c:pt idx="14003">
                  <c:v>44537.079199872693</c:v>
                </c:pt>
                <c:pt idx="14004">
                  <c:v>44537.081283460633</c:v>
                </c:pt>
                <c:pt idx="14005">
                  <c:v>44537.083366678227</c:v>
                </c:pt>
                <c:pt idx="14006">
                  <c:v>44537.085449791623</c:v>
                </c:pt>
                <c:pt idx="14007">
                  <c:v>44537.087533564823</c:v>
                </c:pt>
                <c:pt idx="14008">
                  <c:v>44537.089616793979</c:v>
                </c:pt>
                <c:pt idx="14009">
                  <c:v>44537.091700011442</c:v>
                </c:pt>
                <c:pt idx="14010">
                  <c:v>44537.093783182791</c:v>
                </c:pt>
                <c:pt idx="14011">
                  <c:v>44537.095866388889</c:v>
                </c:pt>
                <c:pt idx="14012">
                  <c:v>44537.097950150463</c:v>
                </c:pt>
                <c:pt idx="14013">
                  <c:v>44537.100033252318</c:v>
                </c:pt>
                <c:pt idx="14014">
                  <c:v>44537.102116944443</c:v>
                </c:pt>
                <c:pt idx="14015">
                  <c:v>44537.104200057867</c:v>
                </c:pt>
                <c:pt idx="14016">
                  <c:v>44537.106282905093</c:v>
                </c:pt>
                <c:pt idx="14017">
                  <c:v>44537.108366712957</c:v>
                </c:pt>
                <c:pt idx="14018">
                  <c:v>44537.11045</c:v>
                </c:pt>
                <c:pt idx="14019">
                  <c:v>44537.11253320604</c:v>
                </c:pt>
                <c:pt idx="14020">
                  <c:v>44537.114616423612</c:v>
                </c:pt>
                <c:pt idx="14021">
                  <c:v>44537.116700011567</c:v>
                </c:pt>
                <c:pt idx="14022">
                  <c:v>44537.118783368052</c:v>
                </c:pt>
                <c:pt idx="14023">
                  <c:v>44537.120866446763</c:v>
                </c:pt>
                <c:pt idx="14024">
                  <c:v>44537.122949837947</c:v>
                </c:pt>
                <c:pt idx="14025">
                  <c:v>44537.125033495373</c:v>
                </c:pt>
                <c:pt idx="14026">
                  <c:v>44537.127116435193</c:v>
                </c:pt>
                <c:pt idx="14027">
                  <c:v>44537.129199826377</c:v>
                </c:pt>
                <c:pt idx="14028">
                  <c:v>44537.131283298608</c:v>
                </c:pt>
                <c:pt idx="14029">
                  <c:v>44537.133366909642</c:v>
                </c:pt>
                <c:pt idx="14030">
                  <c:v>44537.135449849528</c:v>
                </c:pt>
                <c:pt idx="14031">
                  <c:v>44537.137533645837</c:v>
                </c:pt>
                <c:pt idx="14032">
                  <c:v>44537.139616377317</c:v>
                </c:pt>
                <c:pt idx="14033">
                  <c:v>44537.141699918982</c:v>
                </c:pt>
                <c:pt idx="14034">
                  <c:v>44537.143783321677</c:v>
                </c:pt>
                <c:pt idx="14035">
                  <c:v>44537.145866504623</c:v>
                </c:pt>
                <c:pt idx="14036">
                  <c:v>44537.14795027778</c:v>
                </c:pt>
                <c:pt idx="14037">
                  <c:v>44537.150033148202</c:v>
                </c:pt>
                <c:pt idx="14038">
                  <c:v>44537.152116620367</c:v>
                </c:pt>
                <c:pt idx="14039">
                  <c:v>44537.154200405101</c:v>
                </c:pt>
                <c:pt idx="14040">
                  <c:v>44537.156283425931</c:v>
                </c:pt>
                <c:pt idx="14041">
                  <c:v>44537.158366608797</c:v>
                </c:pt>
                <c:pt idx="14042">
                  <c:v>44537.16044996518</c:v>
                </c:pt>
                <c:pt idx="14043">
                  <c:v>44537.162533159732</c:v>
                </c:pt>
                <c:pt idx="14044">
                  <c:v>44537.164616574082</c:v>
                </c:pt>
                <c:pt idx="14045">
                  <c:v>44537.166700185167</c:v>
                </c:pt>
                <c:pt idx="14046">
                  <c:v>44537.168783252273</c:v>
                </c:pt>
                <c:pt idx="14047">
                  <c:v>44537.170866423607</c:v>
                </c:pt>
                <c:pt idx="14048">
                  <c:v>44537.172949837957</c:v>
                </c:pt>
                <c:pt idx="14049">
                  <c:v>44537.1750333565</c:v>
                </c:pt>
                <c:pt idx="14050">
                  <c:v>44537.177116597217</c:v>
                </c:pt>
                <c:pt idx="14051">
                  <c:v>44537.179199884253</c:v>
                </c:pt>
                <c:pt idx="14052">
                  <c:v>44537.181283310187</c:v>
                </c:pt>
                <c:pt idx="14053">
                  <c:v>44537.183367164347</c:v>
                </c:pt>
                <c:pt idx="14054">
                  <c:v>44537.185450046287</c:v>
                </c:pt>
                <c:pt idx="14055">
                  <c:v>44537.187533263888</c:v>
                </c:pt>
                <c:pt idx="14056">
                  <c:v>44537.189616724543</c:v>
                </c:pt>
                <c:pt idx="14057">
                  <c:v>44537.191700428193</c:v>
                </c:pt>
                <c:pt idx="14058">
                  <c:v>44537.193783194423</c:v>
                </c:pt>
                <c:pt idx="14059">
                  <c:v>44537.195866898153</c:v>
                </c:pt>
                <c:pt idx="14060">
                  <c:v>44537.197950034722</c:v>
                </c:pt>
                <c:pt idx="14061">
                  <c:v>44537.200033287038</c:v>
                </c:pt>
                <c:pt idx="14062">
                  <c:v>44537.202117083318</c:v>
                </c:pt>
                <c:pt idx="14063">
                  <c:v>44537.204199872693</c:v>
                </c:pt>
                <c:pt idx="14064">
                  <c:v>44537.206283263877</c:v>
                </c:pt>
                <c:pt idx="14065">
                  <c:v>44537.208366365718</c:v>
                </c:pt>
                <c:pt idx="14066">
                  <c:v>44537.210449999999</c:v>
                </c:pt>
                <c:pt idx="14067">
                  <c:v>44537.212533333332</c:v>
                </c:pt>
                <c:pt idx="14068">
                  <c:v>44537.214616620367</c:v>
                </c:pt>
                <c:pt idx="14069">
                  <c:v>44537.216700381927</c:v>
                </c:pt>
                <c:pt idx="14070">
                  <c:v>44537.2187834375</c:v>
                </c:pt>
                <c:pt idx="14071">
                  <c:v>44537.220866481483</c:v>
                </c:pt>
                <c:pt idx="14072">
                  <c:v>44537.222949814743</c:v>
                </c:pt>
                <c:pt idx="14073">
                  <c:v>44537.225033148148</c:v>
                </c:pt>
                <c:pt idx="14074">
                  <c:v>44537.229200080983</c:v>
                </c:pt>
                <c:pt idx="14075">
                  <c:v>44537.231283460576</c:v>
                </c:pt>
                <c:pt idx="14076">
                  <c:v>44537.233366793967</c:v>
                </c:pt>
                <c:pt idx="14077">
                  <c:v>44537.235450254593</c:v>
                </c:pt>
                <c:pt idx="14078">
                  <c:v>44537.241700219827</c:v>
                </c:pt>
                <c:pt idx="14079">
                  <c:v>44537.243783333222</c:v>
                </c:pt>
                <c:pt idx="14080">
                  <c:v>44537.245866527774</c:v>
                </c:pt>
                <c:pt idx="14081">
                  <c:v>44537.247949849538</c:v>
                </c:pt>
                <c:pt idx="14082">
                  <c:v>44537.250033750002</c:v>
                </c:pt>
                <c:pt idx="14083">
                  <c:v>44537.252116759257</c:v>
                </c:pt>
                <c:pt idx="14084">
                  <c:v>44537.254199814823</c:v>
                </c:pt>
                <c:pt idx="14085">
                  <c:v>44537.256283020841</c:v>
                </c:pt>
                <c:pt idx="14086">
                  <c:v>44537.258366701382</c:v>
                </c:pt>
                <c:pt idx="14087">
                  <c:v>44537.260449872672</c:v>
                </c:pt>
                <c:pt idx="14088">
                  <c:v>44537.262533240741</c:v>
                </c:pt>
                <c:pt idx="14089">
                  <c:v>44537.264616828703</c:v>
                </c:pt>
                <c:pt idx="14090">
                  <c:v>44537.266700173583</c:v>
                </c:pt>
                <c:pt idx="14091">
                  <c:v>44537.268783310174</c:v>
                </c:pt>
                <c:pt idx="14092">
                  <c:v>44537.270866504623</c:v>
                </c:pt>
                <c:pt idx="14093">
                  <c:v>44537.272949687504</c:v>
                </c:pt>
                <c:pt idx="14094">
                  <c:v>44537.277116597223</c:v>
                </c:pt>
                <c:pt idx="14095">
                  <c:v>44537.279199780067</c:v>
                </c:pt>
                <c:pt idx="14096">
                  <c:v>44537.28336656242</c:v>
                </c:pt>
                <c:pt idx="14097">
                  <c:v>44537.285450138887</c:v>
                </c:pt>
                <c:pt idx="14098">
                  <c:v>44537.289616585593</c:v>
                </c:pt>
                <c:pt idx="14099">
                  <c:v>44537.291699930553</c:v>
                </c:pt>
                <c:pt idx="14100">
                  <c:v>44537.293783414221</c:v>
                </c:pt>
                <c:pt idx="14101">
                  <c:v>44537.295866446759</c:v>
                </c:pt>
                <c:pt idx="14102">
                  <c:v>44537.297949780012</c:v>
                </c:pt>
                <c:pt idx="14103">
                  <c:v>44537.300033437503</c:v>
                </c:pt>
                <c:pt idx="14104">
                  <c:v>44537.302116516214</c:v>
                </c:pt>
                <c:pt idx="14105">
                  <c:v>44537.304200046303</c:v>
                </c:pt>
                <c:pt idx="14106">
                  <c:v>44537.306283148202</c:v>
                </c:pt>
                <c:pt idx="14107">
                  <c:v>44537.308366458332</c:v>
                </c:pt>
                <c:pt idx="14108">
                  <c:v>44537.310450081022</c:v>
                </c:pt>
                <c:pt idx="14109">
                  <c:v>44537.31253378473</c:v>
                </c:pt>
                <c:pt idx="14110">
                  <c:v>44537.314616550932</c:v>
                </c:pt>
                <c:pt idx="14111">
                  <c:v>44537.316700069438</c:v>
                </c:pt>
                <c:pt idx="14112">
                  <c:v>44537.318783356481</c:v>
                </c:pt>
                <c:pt idx="14113">
                  <c:v>44537.320866608803</c:v>
                </c:pt>
                <c:pt idx="14114">
                  <c:v>44537.322949895832</c:v>
                </c:pt>
                <c:pt idx="14115">
                  <c:v>44537.325033287038</c:v>
                </c:pt>
                <c:pt idx="14116">
                  <c:v>44537.329200555563</c:v>
                </c:pt>
                <c:pt idx="14117">
                  <c:v>44537.331283344909</c:v>
                </c:pt>
                <c:pt idx="14118">
                  <c:v>44537.333366793981</c:v>
                </c:pt>
                <c:pt idx="14119">
                  <c:v>44537.335449699072</c:v>
                </c:pt>
                <c:pt idx="14120">
                  <c:v>44537.337533668979</c:v>
                </c:pt>
                <c:pt idx="14121">
                  <c:v>44537.339616458332</c:v>
                </c:pt>
                <c:pt idx="14122">
                  <c:v>44537.341700092598</c:v>
                </c:pt>
                <c:pt idx="14123">
                  <c:v>44537.343783414362</c:v>
                </c:pt>
                <c:pt idx="14124">
                  <c:v>44537.345866620373</c:v>
                </c:pt>
                <c:pt idx="14125">
                  <c:v>44537.350033148199</c:v>
                </c:pt>
                <c:pt idx="14126">
                  <c:v>44537.354199756941</c:v>
                </c:pt>
                <c:pt idx="14127">
                  <c:v>44537.356283472232</c:v>
                </c:pt>
                <c:pt idx="14128">
                  <c:v>44537.3583665162</c:v>
                </c:pt>
                <c:pt idx="14129">
                  <c:v>44537.360450162043</c:v>
                </c:pt>
                <c:pt idx="14130">
                  <c:v>44537.362533541673</c:v>
                </c:pt>
                <c:pt idx="14131">
                  <c:v>44537.364616736108</c:v>
                </c:pt>
                <c:pt idx="14132">
                  <c:v>44537.366700289327</c:v>
                </c:pt>
                <c:pt idx="14133">
                  <c:v>44537.368783414327</c:v>
                </c:pt>
                <c:pt idx="14134">
                  <c:v>44537.370866828707</c:v>
                </c:pt>
                <c:pt idx="14135">
                  <c:v>44537.372949965284</c:v>
                </c:pt>
                <c:pt idx="14136">
                  <c:v>44537.375033148201</c:v>
                </c:pt>
                <c:pt idx="14137">
                  <c:v>44537.377116689822</c:v>
                </c:pt>
                <c:pt idx="14138">
                  <c:v>44537.379200057869</c:v>
                </c:pt>
                <c:pt idx="14139">
                  <c:v>44537.381283310198</c:v>
                </c:pt>
                <c:pt idx="14140">
                  <c:v>44537.385450231479</c:v>
                </c:pt>
                <c:pt idx="14141">
                  <c:v>44537.387533622699</c:v>
                </c:pt>
                <c:pt idx="14142">
                  <c:v>44537.389616851862</c:v>
                </c:pt>
                <c:pt idx="14143">
                  <c:v>44537.39170039352</c:v>
                </c:pt>
                <c:pt idx="14144">
                  <c:v>44537.393783946747</c:v>
                </c:pt>
                <c:pt idx="14145">
                  <c:v>44537.395866990737</c:v>
                </c:pt>
                <c:pt idx="14146">
                  <c:v>44537.397950104169</c:v>
                </c:pt>
                <c:pt idx="14147">
                  <c:v>44537.402116574071</c:v>
                </c:pt>
                <c:pt idx="14148">
                  <c:v>44537.404199814817</c:v>
                </c:pt>
                <c:pt idx="14149">
                  <c:v>44537.406283275472</c:v>
                </c:pt>
                <c:pt idx="14150">
                  <c:v>44537.408366631927</c:v>
                </c:pt>
                <c:pt idx="14151">
                  <c:v>44537.410450138901</c:v>
                </c:pt>
                <c:pt idx="14152">
                  <c:v>44537.4125333681</c:v>
                </c:pt>
                <c:pt idx="14153">
                  <c:v>44537.414616770831</c:v>
                </c:pt>
                <c:pt idx="14154">
                  <c:v>44537.4167001389</c:v>
                </c:pt>
                <c:pt idx="14155">
                  <c:v>44537.418783298621</c:v>
                </c:pt>
                <c:pt idx="14156">
                  <c:v>44537.420866608787</c:v>
                </c:pt>
                <c:pt idx="14157">
                  <c:v>44537.422949861073</c:v>
                </c:pt>
                <c:pt idx="14158">
                  <c:v>44537.425033333333</c:v>
                </c:pt>
                <c:pt idx="14159">
                  <c:v>44537.429199965198</c:v>
                </c:pt>
                <c:pt idx="14160">
                  <c:v>44537.431283310187</c:v>
                </c:pt>
                <c:pt idx="14161">
                  <c:v>44537.433366423596</c:v>
                </c:pt>
                <c:pt idx="14162">
                  <c:v>44537.43544966427</c:v>
                </c:pt>
                <c:pt idx="14163">
                  <c:v>44537.437533148201</c:v>
                </c:pt>
                <c:pt idx="14164">
                  <c:v>44537.439616516203</c:v>
                </c:pt>
                <c:pt idx="14165">
                  <c:v>44537.441699895833</c:v>
                </c:pt>
                <c:pt idx="14166">
                  <c:v>44537.443783715171</c:v>
                </c:pt>
                <c:pt idx="14167">
                  <c:v>44537.445866828712</c:v>
                </c:pt>
                <c:pt idx="14168">
                  <c:v>44537.447950335627</c:v>
                </c:pt>
                <c:pt idx="14169">
                  <c:v>44537.45003315973</c:v>
                </c:pt>
                <c:pt idx="14170">
                  <c:v>44537.452116435183</c:v>
                </c:pt>
                <c:pt idx="14171">
                  <c:v>44537.454199965279</c:v>
                </c:pt>
                <c:pt idx="14172">
                  <c:v>44537.456283252322</c:v>
                </c:pt>
                <c:pt idx="14173">
                  <c:v>44537.45836686343</c:v>
                </c:pt>
                <c:pt idx="14174">
                  <c:v>44537.460450740728</c:v>
                </c:pt>
                <c:pt idx="14175">
                  <c:v>44537.464616516198</c:v>
                </c:pt>
                <c:pt idx="14176">
                  <c:v>44537.466699942132</c:v>
                </c:pt>
                <c:pt idx="14177">
                  <c:v>44537.468783830976</c:v>
                </c:pt>
                <c:pt idx="14178">
                  <c:v>44537.470866909731</c:v>
                </c:pt>
                <c:pt idx="14179">
                  <c:v>44537.472949930561</c:v>
                </c:pt>
                <c:pt idx="14180">
                  <c:v>44537.475033726849</c:v>
                </c:pt>
                <c:pt idx="14181">
                  <c:v>44537.477116631933</c:v>
                </c:pt>
                <c:pt idx="14182">
                  <c:v>44537.48128320602</c:v>
                </c:pt>
                <c:pt idx="14183">
                  <c:v>44537.483366608787</c:v>
                </c:pt>
                <c:pt idx="14184">
                  <c:v>44537.485449849541</c:v>
                </c:pt>
                <c:pt idx="14185">
                  <c:v>44537.487533043983</c:v>
                </c:pt>
                <c:pt idx="14186">
                  <c:v>44537.491700347193</c:v>
                </c:pt>
                <c:pt idx="14187">
                  <c:v>44537.493783645761</c:v>
                </c:pt>
                <c:pt idx="14188">
                  <c:v>44537.495866701312</c:v>
                </c:pt>
                <c:pt idx="14189">
                  <c:v>44537.49794995362</c:v>
                </c:pt>
                <c:pt idx="14190">
                  <c:v>44537.500033136581</c:v>
                </c:pt>
                <c:pt idx="14191">
                  <c:v>44537.502116400472</c:v>
                </c:pt>
                <c:pt idx="14192">
                  <c:v>44537.504200451389</c:v>
                </c:pt>
                <c:pt idx="14193">
                  <c:v>44537.506283171293</c:v>
                </c:pt>
                <c:pt idx="14194">
                  <c:v>44537.50836699074</c:v>
                </c:pt>
                <c:pt idx="14195">
                  <c:v>44537.512533622699</c:v>
                </c:pt>
                <c:pt idx="14196">
                  <c:v>44537.514616666667</c:v>
                </c:pt>
                <c:pt idx="14197">
                  <c:v>44537.51670010417</c:v>
                </c:pt>
                <c:pt idx="14198">
                  <c:v>44537.518783298612</c:v>
                </c:pt>
                <c:pt idx="14199">
                  <c:v>44537.520866446757</c:v>
                </c:pt>
                <c:pt idx="14200">
                  <c:v>44537.525033379628</c:v>
                </c:pt>
                <c:pt idx="14201">
                  <c:v>44537.527117175923</c:v>
                </c:pt>
                <c:pt idx="14202">
                  <c:v>44537.529200011573</c:v>
                </c:pt>
                <c:pt idx="14203">
                  <c:v>44537.533366736097</c:v>
                </c:pt>
                <c:pt idx="14204">
                  <c:v>44537.535449861018</c:v>
                </c:pt>
                <c:pt idx="14205">
                  <c:v>44537.537533229181</c:v>
                </c:pt>
                <c:pt idx="14206">
                  <c:v>44537.539617002323</c:v>
                </c:pt>
                <c:pt idx="14207">
                  <c:v>44537.541700393522</c:v>
                </c:pt>
              </c:numCache>
            </c:numRef>
          </c:xVal>
          <c:yVal>
            <c:numRef>
              <c:f>'Volt 002 Date'!$C$2:$C$14209</c:f>
              <c:numCache>
                <c:formatCode>General</c:formatCode>
                <c:ptCount val="14208"/>
                <c:pt idx="0">
                  <c:v>12.9</c:v>
                </c:pt>
                <c:pt idx="1">
                  <c:v>12.9</c:v>
                </c:pt>
                <c:pt idx="2">
                  <c:v>12.9</c:v>
                </c:pt>
                <c:pt idx="3">
                  <c:v>12.9</c:v>
                </c:pt>
                <c:pt idx="4">
                  <c:v>13</c:v>
                </c:pt>
                <c:pt idx="5">
                  <c:v>12.9</c:v>
                </c:pt>
                <c:pt idx="6">
                  <c:v>12.9</c:v>
                </c:pt>
                <c:pt idx="7">
                  <c:v>12.9</c:v>
                </c:pt>
                <c:pt idx="8">
                  <c:v>12.9</c:v>
                </c:pt>
                <c:pt idx="9">
                  <c:v>12.9</c:v>
                </c:pt>
                <c:pt idx="10">
                  <c:v>12.9</c:v>
                </c:pt>
                <c:pt idx="11">
                  <c:v>12.9</c:v>
                </c:pt>
                <c:pt idx="12">
                  <c:v>12.9</c:v>
                </c:pt>
                <c:pt idx="13">
                  <c:v>12.9</c:v>
                </c:pt>
                <c:pt idx="14">
                  <c:v>12.9</c:v>
                </c:pt>
                <c:pt idx="15">
                  <c:v>12.9</c:v>
                </c:pt>
                <c:pt idx="16">
                  <c:v>12.9</c:v>
                </c:pt>
                <c:pt idx="17">
                  <c:v>12.9</c:v>
                </c:pt>
                <c:pt idx="18">
                  <c:v>12.9</c:v>
                </c:pt>
                <c:pt idx="19">
                  <c:v>12.9</c:v>
                </c:pt>
                <c:pt idx="20">
                  <c:v>12.9</c:v>
                </c:pt>
                <c:pt idx="21">
                  <c:v>12.9</c:v>
                </c:pt>
                <c:pt idx="22">
                  <c:v>12.9</c:v>
                </c:pt>
                <c:pt idx="23">
                  <c:v>12.9</c:v>
                </c:pt>
                <c:pt idx="24">
                  <c:v>12.9</c:v>
                </c:pt>
                <c:pt idx="25">
                  <c:v>12.9</c:v>
                </c:pt>
                <c:pt idx="26">
                  <c:v>12.9</c:v>
                </c:pt>
                <c:pt idx="27">
                  <c:v>12.9</c:v>
                </c:pt>
                <c:pt idx="28">
                  <c:v>12.9</c:v>
                </c:pt>
                <c:pt idx="29">
                  <c:v>12.9</c:v>
                </c:pt>
                <c:pt idx="30">
                  <c:v>12.9</c:v>
                </c:pt>
                <c:pt idx="31">
                  <c:v>12.9</c:v>
                </c:pt>
                <c:pt idx="32">
                  <c:v>12.9</c:v>
                </c:pt>
                <c:pt idx="33">
                  <c:v>12.9</c:v>
                </c:pt>
                <c:pt idx="34">
                  <c:v>12.9</c:v>
                </c:pt>
                <c:pt idx="35">
                  <c:v>12.9</c:v>
                </c:pt>
                <c:pt idx="36">
                  <c:v>12.9</c:v>
                </c:pt>
                <c:pt idx="37">
                  <c:v>12.9</c:v>
                </c:pt>
                <c:pt idx="38">
                  <c:v>12.9</c:v>
                </c:pt>
                <c:pt idx="39">
                  <c:v>12.9</c:v>
                </c:pt>
                <c:pt idx="40">
                  <c:v>12.9</c:v>
                </c:pt>
                <c:pt idx="41">
                  <c:v>12.9</c:v>
                </c:pt>
                <c:pt idx="42">
                  <c:v>12.9</c:v>
                </c:pt>
                <c:pt idx="43">
                  <c:v>12.9</c:v>
                </c:pt>
                <c:pt idx="44">
                  <c:v>12.9</c:v>
                </c:pt>
                <c:pt idx="45">
                  <c:v>12.9</c:v>
                </c:pt>
                <c:pt idx="46">
                  <c:v>12.9</c:v>
                </c:pt>
                <c:pt idx="47">
                  <c:v>12.9</c:v>
                </c:pt>
                <c:pt idx="48">
                  <c:v>12.9</c:v>
                </c:pt>
                <c:pt idx="49">
                  <c:v>12.9</c:v>
                </c:pt>
                <c:pt idx="50">
                  <c:v>12.9</c:v>
                </c:pt>
                <c:pt idx="51">
                  <c:v>12.9</c:v>
                </c:pt>
                <c:pt idx="52">
                  <c:v>12.9</c:v>
                </c:pt>
                <c:pt idx="53">
                  <c:v>12.9</c:v>
                </c:pt>
                <c:pt idx="54">
                  <c:v>12.9</c:v>
                </c:pt>
                <c:pt idx="55">
                  <c:v>12.9</c:v>
                </c:pt>
                <c:pt idx="56">
                  <c:v>12.9</c:v>
                </c:pt>
                <c:pt idx="57">
                  <c:v>12.9</c:v>
                </c:pt>
                <c:pt idx="58">
                  <c:v>12.9</c:v>
                </c:pt>
                <c:pt idx="59">
                  <c:v>12.9</c:v>
                </c:pt>
                <c:pt idx="60">
                  <c:v>12.9</c:v>
                </c:pt>
                <c:pt idx="61">
                  <c:v>12.9</c:v>
                </c:pt>
                <c:pt idx="62">
                  <c:v>12.9</c:v>
                </c:pt>
                <c:pt idx="63">
                  <c:v>12.9</c:v>
                </c:pt>
                <c:pt idx="64">
                  <c:v>12.9</c:v>
                </c:pt>
                <c:pt idx="65">
                  <c:v>12.9</c:v>
                </c:pt>
                <c:pt idx="66">
                  <c:v>12.9</c:v>
                </c:pt>
                <c:pt idx="67">
                  <c:v>12.9</c:v>
                </c:pt>
                <c:pt idx="68">
                  <c:v>12.9</c:v>
                </c:pt>
                <c:pt idx="69">
                  <c:v>12.9</c:v>
                </c:pt>
                <c:pt idx="70">
                  <c:v>12.9</c:v>
                </c:pt>
                <c:pt idx="71">
                  <c:v>12.9</c:v>
                </c:pt>
                <c:pt idx="72">
                  <c:v>12.9</c:v>
                </c:pt>
                <c:pt idx="73">
                  <c:v>12.9</c:v>
                </c:pt>
                <c:pt idx="74">
                  <c:v>12.9</c:v>
                </c:pt>
                <c:pt idx="75">
                  <c:v>12.9</c:v>
                </c:pt>
                <c:pt idx="76">
                  <c:v>12.9</c:v>
                </c:pt>
                <c:pt idx="77">
                  <c:v>12.9</c:v>
                </c:pt>
                <c:pt idx="78">
                  <c:v>12.9</c:v>
                </c:pt>
                <c:pt idx="79">
                  <c:v>12.9</c:v>
                </c:pt>
                <c:pt idx="80">
                  <c:v>12.9</c:v>
                </c:pt>
                <c:pt idx="81">
                  <c:v>12.9</c:v>
                </c:pt>
                <c:pt idx="82">
                  <c:v>12.9</c:v>
                </c:pt>
                <c:pt idx="83">
                  <c:v>12.9</c:v>
                </c:pt>
                <c:pt idx="84">
                  <c:v>12.9</c:v>
                </c:pt>
                <c:pt idx="85">
                  <c:v>12.9</c:v>
                </c:pt>
                <c:pt idx="86">
                  <c:v>12.9</c:v>
                </c:pt>
                <c:pt idx="87">
                  <c:v>12.9</c:v>
                </c:pt>
                <c:pt idx="88">
                  <c:v>12.9</c:v>
                </c:pt>
                <c:pt idx="89">
                  <c:v>12.9</c:v>
                </c:pt>
                <c:pt idx="90">
                  <c:v>12.9</c:v>
                </c:pt>
                <c:pt idx="91">
                  <c:v>12.9</c:v>
                </c:pt>
                <c:pt idx="92">
                  <c:v>12.9</c:v>
                </c:pt>
                <c:pt idx="93">
                  <c:v>12.9</c:v>
                </c:pt>
                <c:pt idx="94">
                  <c:v>12.9</c:v>
                </c:pt>
                <c:pt idx="95">
                  <c:v>12.9</c:v>
                </c:pt>
                <c:pt idx="96">
                  <c:v>12.9</c:v>
                </c:pt>
                <c:pt idx="97">
                  <c:v>12.9</c:v>
                </c:pt>
                <c:pt idx="98">
                  <c:v>12.9</c:v>
                </c:pt>
                <c:pt idx="99">
                  <c:v>12.9</c:v>
                </c:pt>
                <c:pt idx="100">
                  <c:v>12.9</c:v>
                </c:pt>
                <c:pt idx="101">
                  <c:v>12.9</c:v>
                </c:pt>
                <c:pt idx="102">
                  <c:v>12.9</c:v>
                </c:pt>
                <c:pt idx="103">
                  <c:v>12.9</c:v>
                </c:pt>
                <c:pt idx="104">
                  <c:v>12.9</c:v>
                </c:pt>
                <c:pt idx="105">
                  <c:v>12.8</c:v>
                </c:pt>
                <c:pt idx="106">
                  <c:v>12.9</c:v>
                </c:pt>
                <c:pt idx="107">
                  <c:v>12.9</c:v>
                </c:pt>
                <c:pt idx="108">
                  <c:v>12.9</c:v>
                </c:pt>
                <c:pt idx="109">
                  <c:v>12.9</c:v>
                </c:pt>
                <c:pt idx="110">
                  <c:v>12.9</c:v>
                </c:pt>
                <c:pt idx="111">
                  <c:v>12.8</c:v>
                </c:pt>
                <c:pt idx="112">
                  <c:v>12.8</c:v>
                </c:pt>
                <c:pt idx="113">
                  <c:v>12.9</c:v>
                </c:pt>
                <c:pt idx="114">
                  <c:v>12.8</c:v>
                </c:pt>
                <c:pt idx="115">
                  <c:v>12.9</c:v>
                </c:pt>
                <c:pt idx="116">
                  <c:v>12.9</c:v>
                </c:pt>
                <c:pt idx="117">
                  <c:v>12.9</c:v>
                </c:pt>
                <c:pt idx="118">
                  <c:v>12.9</c:v>
                </c:pt>
                <c:pt idx="119">
                  <c:v>12.9</c:v>
                </c:pt>
                <c:pt idx="120">
                  <c:v>12.8</c:v>
                </c:pt>
                <c:pt idx="121">
                  <c:v>12.9</c:v>
                </c:pt>
                <c:pt idx="122">
                  <c:v>12.8</c:v>
                </c:pt>
                <c:pt idx="123">
                  <c:v>12.8</c:v>
                </c:pt>
                <c:pt idx="124">
                  <c:v>12.8</c:v>
                </c:pt>
                <c:pt idx="125">
                  <c:v>12.8</c:v>
                </c:pt>
                <c:pt idx="126">
                  <c:v>12.8</c:v>
                </c:pt>
                <c:pt idx="127">
                  <c:v>12.8</c:v>
                </c:pt>
                <c:pt idx="128">
                  <c:v>12.8</c:v>
                </c:pt>
                <c:pt idx="129">
                  <c:v>12.8</c:v>
                </c:pt>
                <c:pt idx="130">
                  <c:v>12.8</c:v>
                </c:pt>
                <c:pt idx="131">
                  <c:v>12.9</c:v>
                </c:pt>
                <c:pt idx="132">
                  <c:v>12.9</c:v>
                </c:pt>
                <c:pt idx="133">
                  <c:v>12.9</c:v>
                </c:pt>
                <c:pt idx="134">
                  <c:v>12.9</c:v>
                </c:pt>
                <c:pt idx="135">
                  <c:v>12.9</c:v>
                </c:pt>
                <c:pt idx="136">
                  <c:v>12.9</c:v>
                </c:pt>
                <c:pt idx="137">
                  <c:v>13</c:v>
                </c:pt>
                <c:pt idx="138">
                  <c:v>13</c:v>
                </c:pt>
                <c:pt idx="139">
                  <c:v>13</c:v>
                </c:pt>
                <c:pt idx="140">
                  <c:v>13</c:v>
                </c:pt>
                <c:pt idx="141">
                  <c:v>13</c:v>
                </c:pt>
                <c:pt idx="142">
                  <c:v>13</c:v>
                </c:pt>
                <c:pt idx="143">
                  <c:v>13.1</c:v>
                </c:pt>
                <c:pt idx="144">
                  <c:v>13.1</c:v>
                </c:pt>
                <c:pt idx="145">
                  <c:v>13.2</c:v>
                </c:pt>
                <c:pt idx="146">
                  <c:v>13.2</c:v>
                </c:pt>
                <c:pt idx="147">
                  <c:v>13.2</c:v>
                </c:pt>
                <c:pt idx="148">
                  <c:v>13.2</c:v>
                </c:pt>
                <c:pt idx="149">
                  <c:v>13.2</c:v>
                </c:pt>
                <c:pt idx="150">
                  <c:v>13.2</c:v>
                </c:pt>
                <c:pt idx="151">
                  <c:v>13.2</c:v>
                </c:pt>
                <c:pt idx="152">
                  <c:v>13.2</c:v>
                </c:pt>
                <c:pt idx="153">
                  <c:v>13.3</c:v>
                </c:pt>
                <c:pt idx="154">
                  <c:v>13.3</c:v>
                </c:pt>
                <c:pt idx="155">
                  <c:v>13.3</c:v>
                </c:pt>
                <c:pt idx="156">
                  <c:v>13.4</c:v>
                </c:pt>
                <c:pt idx="157">
                  <c:v>13.4</c:v>
                </c:pt>
                <c:pt idx="158">
                  <c:v>13.5</c:v>
                </c:pt>
                <c:pt idx="159">
                  <c:v>13.5</c:v>
                </c:pt>
                <c:pt idx="160">
                  <c:v>13.5</c:v>
                </c:pt>
                <c:pt idx="161">
                  <c:v>13.4</c:v>
                </c:pt>
                <c:pt idx="162">
                  <c:v>13.4</c:v>
                </c:pt>
                <c:pt idx="163">
                  <c:v>13.3</c:v>
                </c:pt>
                <c:pt idx="164">
                  <c:v>13.3</c:v>
                </c:pt>
                <c:pt idx="165">
                  <c:v>13.3</c:v>
                </c:pt>
                <c:pt idx="166">
                  <c:v>13.3</c:v>
                </c:pt>
                <c:pt idx="167">
                  <c:v>13.3</c:v>
                </c:pt>
                <c:pt idx="168">
                  <c:v>13.3</c:v>
                </c:pt>
                <c:pt idx="169">
                  <c:v>13.2</c:v>
                </c:pt>
                <c:pt idx="170">
                  <c:v>13.2</c:v>
                </c:pt>
                <c:pt idx="171">
                  <c:v>13.2</c:v>
                </c:pt>
                <c:pt idx="172">
                  <c:v>13.2</c:v>
                </c:pt>
                <c:pt idx="173">
                  <c:v>13.2</c:v>
                </c:pt>
                <c:pt idx="174">
                  <c:v>13.2</c:v>
                </c:pt>
                <c:pt idx="175">
                  <c:v>13.1</c:v>
                </c:pt>
                <c:pt idx="176">
                  <c:v>13.1</c:v>
                </c:pt>
                <c:pt idx="177">
                  <c:v>13.2</c:v>
                </c:pt>
                <c:pt idx="178">
                  <c:v>13.1</c:v>
                </c:pt>
                <c:pt idx="179">
                  <c:v>13.1</c:v>
                </c:pt>
                <c:pt idx="180">
                  <c:v>13.2</c:v>
                </c:pt>
                <c:pt idx="181">
                  <c:v>13.2</c:v>
                </c:pt>
                <c:pt idx="182">
                  <c:v>13.2</c:v>
                </c:pt>
                <c:pt idx="183">
                  <c:v>13.2</c:v>
                </c:pt>
                <c:pt idx="184">
                  <c:v>13.2</c:v>
                </c:pt>
                <c:pt idx="185">
                  <c:v>13.2</c:v>
                </c:pt>
                <c:pt idx="186">
                  <c:v>13.2</c:v>
                </c:pt>
                <c:pt idx="187">
                  <c:v>13.1</c:v>
                </c:pt>
                <c:pt idx="188">
                  <c:v>13.1</c:v>
                </c:pt>
                <c:pt idx="189">
                  <c:v>13.1</c:v>
                </c:pt>
                <c:pt idx="190">
                  <c:v>13.1</c:v>
                </c:pt>
                <c:pt idx="191">
                  <c:v>13.1</c:v>
                </c:pt>
                <c:pt idx="192">
                  <c:v>13.1</c:v>
                </c:pt>
                <c:pt idx="193">
                  <c:v>13.1</c:v>
                </c:pt>
                <c:pt idx="194">
                  <c:v>13.1</c:v>
                </c:pt>
                <c:pt idx="195">
                  <c:v>13.1</c:v>
                </c:pt>
                <c:pt idx="196">
                  <c:v>13.1</c:v>
                </c:pt>
                <c:pt idx="197">
                  <c:v>13.1</c:v>
                </c:pt>
                <c:pt idx="198">
                  <c:v>13.1</c:v>
                </c:pt>
                <c:pt idx="199">
                  <c:v>13.1</c:v>
                </c:pt>
                <c:pt idx="200">
                  <c:v>13.1</c:v>
                </c:pt>
                <c:pt idx="201">
                  <c:v>13.1</c:v>
                </c:pt>
                <c:pt idx="202">
                  <c:v>13.1</c:v>
                </c:pt>
                <c:pt idx="203">
                  <c:v>13.1</c:v>
                </c:pt>
                <c:pt idx="204">
                  <c:v>13.1</c:v>
                </c:pt>
                <c:pt idx="205">
                  <c:v>13.1</c:v>
                </c:pt>
                <c:pt idx="206">
                  <c:v>13.1</c:v>
                </c:pt>
                <c:pt idx="207">
                  <c:v>13.1</c:v>
                </c:pt>
                <c:pt idx="208">
                  <c:v>13.1</c:v>
                </c:pt>
                <c:pt idx="209">
                  <c:v>13.1</c:v>
                </c:pt>
                <c:pt idx="210">
                  <c:v>13.2</c:v>
                </c:pt>
                <c:pt idx="211">
                  <c:v>13.2</c:v>
                </c:pt>
                <c:pt idx="212">
                  <c:v>13.2</c:v>
                </c:pt>
                <c:pt idx="213">
                  <c:v>13.2</c:v>
                </c:pt>
                <c:pt idx="214">
                  <c:v>13.2</c:v>
                </c:pt>
                <c:pt idx="215">
                  <c:v>13.2</c:v>
                </c:pt>
                <c:pt idx="216">
                  <c:v>13.2</c:v>
                </c:pt>
                <c:pt idx="217">
                  <c:v>13.2</c:v>
                </c:pt>
                <c:pt idx="218">
                  <c:v>13.3</c:v>
                </c:pt>
                <c:pt idx="219">
                  <c:v>13.3</c:v>
                </c:pt>
                <c:pt idx="220">
                  <c:v>13.3</c:v>
                </c:pt>
                <c:pt idx="221">
                  <c:v>13.4</c:v>
                </c:pt>
                <c:pt idx="222">
                  <c:v>13.4</c:v>
                </c:pt>
                <c:pt idx="223">
                  <c:v>13.4</c:v>
                </c:pt>
                <c:pt idx="224">
                  <c:v>13.4</c:v>
                </c:pt>
                <c:pt idx="225">
                  <c:v>13.4</c:v>
                </c:pt>
                <c:pt idx="226">
                  <c:v>13.4</c:v>
                </c:pt>
                <c:pt idx="227">
                  <c:v>13.4</c:v>
                </c:pt>
                <c:pt idx="228">
                  <c:v>13.4</c:v>
                </c:pt>
                <c:pt idx="229">
                  <c:v>13.4</c:v>
                </c:pt>
                <c:pt idx="230">
                  <c:v>13.4</c:v>
                </c:pt>
                <c:pt idx="231">
                  <c:v>13.4</c:v>
                </c:pt>
                <c:pt idx="232">
                  <c:v>13.4</c:v>
                </c:pt>
                <c:pt idx="233">
                  <c:v>13.4</c:v>
                </c:pt>
                <c:pt idx="234">
                  <c:v>13.4</c:v>
                </c:pt>
                <c:pt idx="235">
                  <c:v>13.4</c:v>
                </c:pt>
                <c:pt idx="236">
                  <c:v>13.4</c:v>
                </c:pt>
                <c:pt idx="237">
                  <c:v>13.4</c:v>
                </c:pt>
                <c:pt idx="238">
                  <c:v>13.4</c:v>
                </c:pt>
                <c:pt idx="239">
                  <c:v>13.5</c:v>
                </c:pt>
                <c:pt idx="240">
                  <c:v>13.5</c:v>
                </c:pt>
                <c:pt idx="241">
                  <c:v>13.5</c:v>
                </c:pt>
                <c:pt idx="242">
                  <c:v>13.5</c:v>
                </c:pt>
                <c:pt idx="243">
                  <c:v>13.5</c:v>
                </c:pt>
                <c:pt idx="244">
                  <c:v>13.5</c:v>
                </c:pt>
                <c:pt idx="245">
                  <c:v>13.5</c:v>
                </c:pt>
                <c:pt idx="246">
                  <c:v>13.5</c:v>
                </c:pt>
                <c:pt idx="247">
                  <c:v>13.5</c:v>
                </c:pt>
                <c:pt idx="248">
                  <c:v>13.5</c:v>
                </c:pt>
                <c:pt idx="249">
                  <c:v>13.5</c:v>
                </c:pt>
                <c:pt idx="250">
                  <c:v>13.6</c:v>
                </c:pt>
                <c:pt idx="251">
                  <c:v>13.4</c:v>
                </c:pt>
                <c:pt idx="252">
                  <c:v>13.3</c:v>
                </c:pt>
                <c:pt idx="253">
                  <c:v>13.3</c:v>
                </c:pt>
                <c:pt idx="254">
                  <c:v>13.3</c:v>
                </c:pt>
                <c:pt idx="255">
                  <c:v>13.2</c:v>
                </c:pt>
                <c:pt idx="256">
                  <c:v>13.2</c:v>
                </c:pt>
                <c:pt idx="257">
                  <c:v>13.2</c:v>
                </c:pt>
                <c:pt idx="258">
                  <c:v>13.2</c:v>
                </c:pt>
                <c:pt idx="259">
                  <c:v>13.2</c:v>
                </c:pt>
                <c:pt idx="260">
                  <c:v>13.2</c:v>
                </c:pt>
                <c:pt idx="261">
                  <c:v>13.2</c:v>
                </c:pt>
                <c:pt idx="262">
                  <c:v>13.2</c:v>
                </c:pt>
                <c:pt idx="263">
                  <c:v>13.3</c:v>
                </c:pt>
                <c:pt idx="264">
                  <c:v>13.4</c:v>
                </c:pt>
                <c:pt idx="265">
                  <c:v>13.4</c:v>
                </c:pt>
                <c:pt idx="266">
                  <c:v>13.4</c:v>
                </c:pt>
                <c:pt idx="267">
                  <c:v>13.4</c:v>
                </c:pt>
                <c:pt idx="268">
                  <c:v>13.5</c:v>
                </c:pt>
                <c:pt idx="269">
                  <c:v>13.4</c:v>
                </c:pt>
                <c:pt idx="270">
                  <c:v>13.4</c:v>
                </c:pt>
                <c:pt idx="271">
                  <c:v>13.4</c:v>
                </c:pt>
                <c:pt idx="272">
                  <c:v>13.4</c:v>
                </c:pt>
                <c:pt idx="273">
                  <c:v>13.5</c:v>
                </c:pt>
                <c:pt idx="274">
                  <c:v>13.6</c:v>
                </c:pt>
                <c:pt idx="275">
                  <c:v>13.4</c:v>
                </c:pt>
                <c:pt idx="276">
                  <c:v>13.3</c:v>
                </c:pt>
                <c:pt idx="277">
                  <c:v>13.3</c:v>
                </c:pt>
                <c:pt idx="278">
                  <c:v>13.3</c:v>
                </c:pt>
                <c:pt idx="279">
                  <c:v>13.2</c:v>
                </c:pt>
                <c:pt idx="280">
                  <c:v>13.3</c:v>
                </c:pt>
                <c:pt idx="281">
                  <c:v>13.3</c:v>
                </c:pt>
                <c:pt idx="282">
                  <c:v>13.3</c:v>
                </c:pt>
                <c:pt idx="283">
                  <c:v>13.3</c:v>
                </c:pt>
                <c:pt idx="284">
                  <c:v>13.3</c:v>
                </c:pt>
                <c:pt idx="285">
                  <c:v>13.3</c:v>
                </c:pt>
                <c:pt idx="286">
                  <c:v>13.2</c:v>
                </c:pt>
                <c:pt idx="287">
                  <c:v>13.2</c:v>
                </c:pt>
                <c:pt idx="288">
                  <c:v>13.2</c:v>
                </c:pt>
                <c:pt idx="289">
                  <c:v>13.2</c:v>
                </c:pt>
                <c:pt idx="290">
                  <c:v>13.2</c:v>
                </c:pt>
                <c:pt idx="291">
                  <c:v>13.2</c:v>
                </c:pt>
                <c:pt idx="292">
                  <c:v>13.2</c:v>
                </c:pt>
                <c:pt idx="293">
                  <c:v>13.2</c:v>
                </c:pt>
                <c:pt idx="294">
                  <c:v>13.2</c:v>
                </c:pt>
                <c:pt idx="295">
                  <c:v>13.2</c:v>
                </c:pt>
                <c:pt idx="296">
                  <c:v>13.2</c:v>
                </c:pt>
                <c:pt idx="297">
                  <c:v>13.2</c:v>
                </c:pt>
                <c:pt idx="298">
                  <c:v>13.1</c:v>
                </c:pt>
                <c:pt idx="299">
                  <c:v>13.2</c:v>
                </c:pt>
                <c:pt idx="300">
                  <c:v>13.1</c:v>
                </c:pt>
                <c:pt idx="301">
                  <c:v>13.2</c:v>
                </c:pt>
                <c:pt idx="302">
                  <c:v>13.2</c:v>
                </c:pt>
                <c:pt idx="303">
                  <c:v>13.1</c:v>
                </c:pt>
                <c:pt idx="304">
                  <c:v>13.1</c:v>
                </c:pt>
                <c:pt idx="305">
                  <c:v>13.1</c:v>
                </c:pt>
                <c:pt idx="306">
                  <c:v>13.1</c:v>
                </c:pt>
                <c:pt idx="307">
                  <c:v>13.1</c:v>
                </c:pt>
                <c:pt idx="308">
                  <c:v>13.1</c:v>
                </c:pt>
                <c:pt idx="309">
                  <c:v>13.1</c:v>
                </c:pt>
                <c:pt idx="310">
                  <c:v>13.1</c:v>
                </c:pt>
                <c:pt idx="311">
                  <c:v>13.1</c:v>
                </c:pt>
                <c:pt idx="312">
                  <c:v>13.1</c:v>
                </c:pt>
                <c:pt idx="313">
                  <c:v>13.1</c:v>
                </c:pt>
                <c:pt idx="314">
                  <c:v>13.1</c:v>
                </c:pt>
                <c:pt idx="315">
                  <c:v>13.1</c:v>
                </c:pt>
                <c:pt idx="316">
                  <c:v>13.1</c:v>
                </c:pt>
                <c:pt idx="317">
                  <c:v>13.1</c:v>
                </c:pt>
                <c:pt idx="318">
                  <c:v>13.1</c:v>
                </c:pt>
                <c:pt idx="319">
                  <c:v>13.1</c:v>
                </c:pt>
                <c:pt idx="320">
                  <c:v>13.1</c:v>
                </c:pt>
                <c:pt idx="321">
                  <c:v>13.1</c:v>
                </c:pt>
                <c:pt idx="322">
                  <c:v>13.1</c:v>
                </c:pt>
                <c:pt idx="323">
                  <c:v>13.1</c:v>
                </c:pt>
                <c:pt idx="324">
                  <c:v>13.1</c:v>
                </c:pt>
                <c:pt idx="325">
                  <c:v>13.1</c:v>
                </c:pt>
                <c:pt idx="326">
                  <c:v>13.1</c:v>
                </c:pt>
                <c:pt idx="327">
                  <c:v>13.1</c:v>
                </c:pt>
                <c:pt idx="328">
                  <c:v>13.1</c:v>
                </c:pt>
                <c:pt idx="329">
                  <c:v>13.1</c:v>
                </c:pt>
                <c:pt idx="330">
                  <c:v>13.1</c:v>
                </c:pt>
                <c:pt idx="331">
                  <c:v>13.1</c:v>
                </c:pt>
                <c:pt idx="332">
                  <c:v>13.1</c:v>
                </c:pt>
                <c:pt idx="333">
                  <c:v>13.1</c:v>
                </c:pt>
                <c:pt idx="334">
                  <c:v>13.1</c:v>
                </c:pt>
                <c:pt idx="335">
                  <c:v>13.1</c:v>
                </c:pt>
                <c:pt idx="336">
                  <c:v>13.1</c:v>
                </c:pt>
                <c:pt idx="337">
                  <c:v>13.1</c:v>
                </c:pt>
                <c:pt idx="338">
                  <c:v>13.1</c:v>
                </c:pt>
                <c:pt idx="339">
                  <c:v>13.1</c:v>
                </c:pt>
                <c:pt idx="340">
                  <c:v>13.1</c:v>
                </c:pt>
                <c:pt idx="341">
                  <c:v>13.1</c:v>
                </c:pt>
                <c:pt idx="342">
                  <c:v>13</c:v>
                </c:pt>
                <c:pt idx="343">
                  <c:v>13</c:v>
                </c:pt>
                <c:pt idx="344">
                  <c:v>13</c:v>
                </c:pt>
                <c:pt idx="345">
                  <c:v>13</c:v>
                </c:pt>
                <c:pt idx="346">
                  <c:v>13.1</c:v>
                </c:pt>
                <c:pt idx="347">
                  <c:v>13.1</c:v>
                </c:pt>
                <c:pt idx="348">
                  <c:v>13</c:v>
                </c:pt>
                <c:pt idx="349">
                  <c:v>13.1</c:v>
                </c:pt>
                <c:pt idx="350">
                  <c:v>13</c:v>
                </c:pt>
                <c:pt idx="351">
                  <c:v>13.1</c:v>
                </c:pt>
                <c:pt idx="352">
                  <c:v>13</c:v>
                </c:pt>
                <c:pt idx="353">
                  <c:v>13</c:v>
                </c:pt>
                <c:pt idx="354">
                  <c:v>13</c:v>
                </c:pt>
                <c:pt idx="355">
                  <c:v>13</c:v>
                </c:pt>
                <c:pt idx="356">
                  <c:v>13</c:v>
                </c:pt>
                <c:pt idx="357">
                  <c:v>13</c:v>
                </c:pt>
                <c:pt idx="358">
                  <c:v>13</c:v>
                </c:pt>
                <c:pt idx="359">
                  <c:v>13.1</c:v>
                </c:pt>
                <c:pt idx="360">
                  <c:v>13</c:v>
                </c:pt>
                <c:pt idx="361">
                  <c:v>13</c:v>
                </c:pt>
                <c:pt idx="362">
                  <c:v>13</c:v>
                </c:pt>
                <c:pt idx="363">
                  <c:v>13</c:v>
                </c:pt>
                <c:pt idx="364">
                  <c:v>13</c:v>
                </c:pt>
                <c:pt idx="365">
                  <c:v>13</c:v>
                </c:pt>
                <c:pt idx="366">
                  <c:v>13</c:v>
                </c:pt>
                <c:pt idx="367">
                  <c:v>13</c:v>
                </c:pt>
                <c:pt idx="368">
                  <c:v>13</c:v>
                </c:pt>
                <c:pt idx="369">
                  <c:v>13</c:v>
                </c:pt>
                <c:pt idx="370">
                  <c:v>13</c:v>
                </c:pt>
                <c:pt idx="371">
                  <c:v>13</c:v>
                </c:pt>
                <c:pt idx="372">
                  <c:v>13</c:v>
                </c:pt>
                <c:pt idx="373">
                  <c:v>13</c:v>
                </c:pt>
                <c:pt idx="374">
                  <c:v>13</c:v>
                </c:pt>
                <c:pt idx="375">
                  <c:v>13</c:v>
                </c:pt>
                <c:pt idx="376">
                  <c:v>13</c:v>
                </c:pt>
                <c:pt idx="377">
                  <c:v>13</c:v>
                </c:pt>
                <c:pt idx="378">
                  <c:v>13</c:v>
                </c:pt>
                <c:pt idx="379">
                  <c:v>13</c:v>
                </c:pt>
                <c:pt idx="380">
                  <c:v>13</c:v>
                </c:pt>
                <c:pt idx="381">
                  <c:v>13</c:v>
                </c:pt>
                <c:pt idx="382">
                  <c:v>13</c:v>
                </c:pt>
                <c:pt idx="383">
                  <c:v>13</c:v>
                </c:pt>
                <c:pt idx="384">
                  <c:v>13</c:v>
                </c:pt>
                <c:pt idx="385">
                  <c:v>13</c:v>
                </c:pt>
                <c:pt idx="386">
                  <c:v>13</c:v>
                </c:pt>
                <c:pt idx="387">
                  <c:v>13</c:v>
                </c:pt>
                <c:pt idx="388">
                  <c:v>13</c:v>
                </c:pt>
                <c:pt idx="389">
                  <c:v>13</c:v>
                </c:pt>
                <c:pt idx="390">
                  <c:v>13</c:v>
                </c:pt>
                <c:pt idx="391">
                  <c:v>13</c:v>
                </c:pt>
                <c:pt idx="392">
                  <c:v>13</c:v>
                </c:pt>
                <c:pt idx="393">
                  <c:v>13</c:v>
                </c:pt>
                <c:pt idx="394">
                  <c:v>13</c:v>
                </c:pt>
                <c:pt idx="395">
                  <c:v>13</c:v>
                </c:pt>
                <c:pt idx="396">
                  <c:v>13</c:v>
                </c:pt>
                <c:pt idx="397">
                  <c:v>13</c:v>
                </c:pt>
                <c:pt idx="398">
                  <c:v>13</c:v>
                </c:pt>
                <c:pt idx="399">
                  <c:v>13</c:v>
                </c:pt>
                <c:pt idx="400">
                  <c:v>13</c:v>
                </c:pt>
                <c:pt idx="401">
                  <c:v>13</c:v>
                </c:pt>
                <c:pt idx="402">
                  <c:v>13</c:v>
                </c:pt>
                <c:pt idx="403">
                  <c:v>13</c:v>
                </c:pt>
                <c:pt idx="404">
                  <c:v>13</c:v>
                </c:pt>
                <c:pt idx="405">
                  <c:v>13</c:v>
                </c:pt>
                <c:pt idx="406">
                  <c:v>13</c:v>
                </c:pt>
                <c:pt idx="407">
                  <c:v>13</c:v>
                </c:pt>
                <c:pt idx="408">
                  <c:v>13</c:v>
                </c:pt>
                <c:pt idx="409">
                  <c:v>13</c:v>
                </c:pt>
                <c:pt idx="410">
                  <c:v>13</c:v>
                </c:pt>
                <c:pt idx="411">
                  <c:v>13</c:v>
                </c:pt>
                <c:pt idx="412">
                  <c:v>13</c:v>
                </c:pt>
                <c:pt idx="413">
                  <c:v>13</c:v>
                </c:pt>
                <c:pt idx="414">
                  <c:v>13</c:v>
                </c:pt>
                <c:pt idx="415">
                  <c:v>13</c:v>
                </c:pt>
                <c:pt idx="416">
                  <c:v>13</c:v>
                </c:pt>
                <c:pt idx="417">
                  <c:v>13</c:v>
                </c:pt>
                <c:pt idx="418">
                  <c:v>13</c:v>
                </c:pt>
                <c:pt idx="419">
                  <c:v>13</c:v>
                </c:pt>
                <c:pt idx="420">
                  <c:v>13</c:v>
                </c:pt>
                <c:pt idx="421">
                  <c:v>13</c:v>
                </c:pt>
                <c:pt idx="422">
                  <c:v>13</c:v>
                </c:pt>
                <c:pt idx="423">
                  <c:v>13</c:v>
                </c:pt>
                <c:pt idx="424">
                  <c:v>13</c:v>
                </c:pt>
                <c:pt idx="425">
                  <c:v>13</c:v>
                </c:pt>
                <c:pt idx="426">
                  <c:v>13</c:v>
                </c:pt>
                <c:pt idx="427">
                  <c:v>13</c:v>
                </c:pt>
                <c:pt idx="428">
                  <c:v>13</c:v>
                </c:pt>
                <c:pt idx="429">
                  <c:v>13</c:v>
                </c:pt>
                <c:pt idx="430">
                  <c:v>13</c:v>
                </c:pt>
                <c:pt idx="431">
                  <c:v>12.9</c:v>
                </c:pt>
                <c:pt idx="432">
                  <c:v>13</c:v>
                </c:pt>
                <c:pt idx="433">
                  <c:v>13</c:v>
                </c:pt>
                <c:pt idx="434">
                  <c:v>13</c:v>
                </c:pt>
                <c:pt idx="435">
                  <c:v>13</c:v>
                </c:pt>
                <c:pt idx="436">
                  <c:v>12.9</c:v>
                </c:pt>
                <c:pt idx="437">
                  <c:v>12.9</c:v>
                </c:pt>
                <c:pt idx="438">
                  <c:v>12.9</c:v>
                </c:pt>
                <c:pt idx="439">
                  <c:v>12.9</c:v>
                </c:pt>
                <c:pt idx="440">
                  <c:v>12.9</c:v>
                </c:pt>
                <c:pt idx="441">
                  <c:v>12.9</c:v>
                </c:pt>
                <c:pt idx="442">
                  <c:v>12.9</c:v>
                </c:pt>
                <c:pt idx="443">
                  <c:v>12.9</c:v>
                </c:pt>
                <c:pt idx="444">
                  <c:v>12.9</c:v>
                </c:pt>
                <c:pt idx="445">
                  <c:v>12.9</c:v>
                </c:pt>
                <c:pt idx="446">
                  <c:v>12.9</c:v>
                </c:pt>
                <c:pt idx="447">
                  <c:v>12.9</c:v>
                </c:pt>
                <c:pt idx="448">
                  <c:v>12.9</c:v>
                </c:pt>
                <c:pt idx="449">
                  <c:v>12.9</c:v>
                </c:pt>
                <c:pt idx="450">
                  <c:v>12.9</c:v>
                </c:pt>
                <c:pt idx="451">
                  <c:v>12.9</c:v>
                </c:pt>
                <c:pt idx="452">
                  <c:v>12.9</c:v>
                </c:pt>
                <c:pt idx="453">
                  <c:v>12.9</c:v>
                </c:pt>
                <c:pt idx="454">
                  <c:v>12.9</c:v>
                </c:pt>
                <c:pt idx="455">
                  <c:v>12.9</c:v>
                </c:pt>
                <c:pt idx="456">
                  <c:v>12.9</c:v>
                </c:pt>
                <c:pt idx="457">
                  <c:v>12.9</c:v>
                </c:pt>
                <c:pt idx="458">
                  <c:v>12.9</c:v>
                </c:pt>
                <c:pt idx="459">
                  <c:v>12.9</c:v>
                </c:pt>
                <c:pt idx="460">
                  <c:v>12.9</c:v>
                </c:pt>
                <c:pt idx="461">
                  <c:v>12.9</c:v>
                </c:pt>
                <c:pt idx="462">
                  <c:v>12.9</c:v>
                </c:pt>
                <c:pt idx="463">
                  <c:v>12.9</c:v>
                </c:pt>
                <c:pt idx="464">
                  <c:v>12.9</c:v>
                </c:pt>
                <c:pt idx="465">
                  <c:v>12.9</c:v>
                </c:pt>
                <c:pt idx="466">
                  <c:v>12.9</c:v>
                </c:pt>
                <c:pt idx="467">
                  <c:v>12.9</c:v>
                </c:pt>
                <c:pt idx="468">
                  <c:v>12.9</c:v>
                </c:pt>
                <c:pt idx="469">
                  <c:v>12.8</c:v>
                </c:pt>
                <c:pt idx="470">
                  <c:v>12.9</c:v>
                </c:pt>
                <c:pt idx="471">
                  <c:v>12.9</c:v>
                </c:pt>
                <c:pt idx="472">
                  <c:v>12.9</c:v>
                </c:pt>
                <c:pt idx="473">
                  <c:v>12.9</c:v>
                </c:pt>
                <c:pt idx="474">
                  <c:v>12.9</c:v>
                </c:pt>
                <c:pt idx="475">
                  <c:v>12.9</c:v>
                </c:pt>
                <c:pt idx="476">
                  <c:v>12.9</c:v>
                </c:pt>
                <c:pt idx="477">
                  <c:v>12.9</c:v>
                </c:pt>
                <c:pt idx="478">
                  <c:v>12.9</c:v>
                </c:pt>
                <c:pt idx="479">
                  <c:v>12.9</c:v>
                </c:pt>
                <c:pt idx="480">
                  <c:v>12.8</c:v>
                </c:pt>
                <c:pt idx="481">
                  <c:v>12.9</c:v>
                </c:pt>
                <c:pt idx="482">
                  <c:v>12.9</c:v>
                </c:pt>
                <c:pt idx="483">
                  <c:v>12.9</c:v>
                </c:pt>
                <c:pt idx="484">
                  <c:v>12.9</c:v>
                </c:pt>
                <c:pt idx="485">
                  <c:v>12.8</c:v>
                </c:pt>
                <c:pt idx="486">
                  <c:v>12.9</c:v>
                </c:pt>
                <c:pt idx="487">
                  <c:v>12.8</c:v>
                </c:pt>
                <c:pt idx="488">
                  <c:v>12.9</c:v>
                </c:pt>
                <c:pt idx="489">
                  <c:v>12.9</c:v>
                </c:pt>
                <c:pt idx="490">
                  <c:v>12.9</c:v>
                </c:pt>
                <c:pt idx="491">
                  <c:v>12.8</c:v>
                </c:pt>
                <c:pt idx="492">
                  <c:v>12.9</c:v>
                </c:pt>
                <c:pt idx="493">
                  <c:v>12.9</c:v>
                </c:pt>
                <c:pt idx="494">
                  <c:v>12.8</c:v>
                </c:pt>
                <c:pt idx="495">
                  <c:v>12.9</c:v>
                </c:pt>
                <c:pt idx="496">
                  <c:v>12.9</c:v>
                </c:pt>
                <c:pt idx="497">
                  <c:v>12.9</c:v>
                </c:pt>
                <c:pt idx="498">
                  <c:v>12.8</c:v>
                </c:pt>
                <c:pt idx="499">
                  <c:v>12.9</c:v>
                </c:pt>
                <c:pt idx="500">
                  <c:v>12.9</c:v>
                </c:pt>
                <c:pt idx="501">
                  <c:v>12.8</c:v>
                </c:pt>
                <c:pt idx="502">
                  <c:v>12.9</c:v>
                </c:pt>
                <c:pt idx="503">
                  <c:v>12.8</c:v>
                </c:pt>
                <c:pt idx="504">
                  <c:v>12.9</c:v>
                </c:pt>
                <c:pt idx="505">
                  <c:v>12.8</c:v>
                </c:pt>
                <c:pt idx="506">
                  <c:v>12.8</c:v>
                </c:pt>
                <c:pt idx="507">
                  <c:v>12.9</c:v>
                </c:pt>
                <c:pt idx="508">
                  <c:v>12.8</c:v>
                </c:pt>
                <c:pt idx="509">
                  <c:v>12.8</c:v>
                </c:pt>
                <c:pt idx="510">
                  <c:v>12.8</c:v>
                </c:pt>
                <c:pt idx="511">
                  <c:v>12.9</c:v>
                </c:pt>
                <c:pt idx="512">
                  <c:v>12.9</c:v>
                </c:pt>
                <c:pt idx="513">
                  <c:v>12.8</c:v>
                </c:pt>
                <c:pt idx="514">
                  <c:v>12.8</c:v>
                </c:pt>
                <c:pt idx="515">
                  <c:v>12.8</c:v>
                </c:pt>
                <c:pt idx="516">
                  <c:v>12.8</c:v>
                </c:pt>
                <c:pt idx="517">
                  <c:v>12.8</c:v>
                </c:pt>
                <c:pt idx="518">
                  <c:v>12.8</c:v>
                </c:pt>
                <c:pt idx="519">
                  <c:v>12.8</c:v>
                </c:pt>
                <c:pt idx="520">
                  <c:v>12.8</c:v>
                </c:pt>
                <c:pt idx="521">
                  <c:v>12.8</c:v>
                </c:pt>
                <c:pt idx="522">
                  <c:v>12.8</c:v>
                </c:pt>
                <c:pt idx="523">
                  <c:v>12.8</c:v>
                </c:pt>
                <c:pt idx="524">
                  <c:v>12.8</c:v>
                </c:pt>
                <c:pt idx="525">
                  <c:v>12.8</c:v>
                </c:pt>
                <c:pt idx="526">
                  <c:v>12.8</c:v>
                </c:pt>
                <c:pt idx="527">
                  <c:v>12.8</c:v>
                </c:pt>
                <c:pt idx="528">
                  <c:v>12.8</c:v>
                </c:pt>
                <c:pt idx="529">
                  <c:v>12.8</c:v>
                </c:pt>
                <c:pt idx="530">
                  <c:v>12.8</c:v>
                </c:pt>
                <c:pt idx="531">
                  <c:v>12.8</c:v>
                </c:pt>
                <c:pt idx="532">
                  <c:v>12.8</c:v>
                </c:pt>
                <c:pt idx="533">
                  <c:v>12.8</c:v>
                </c:pt>
                <c:pt idx="534">
                  <c:v>12.8</c:v>
                </c:pt>
                <c:pt idx="535">
                  <c:v>12.8</c:v>
                </c:pt>
                <c:pt idx="536">
                  <c:v>12.8</c:v>
                </c:pt>
                <c:pt idx="537">
                  <c:v>12.8</c:v>
                </c:pt>
                <c:pt idx="538">
                  <c:v>12.7</c:v>
                </c:pt>
                <c:pt idx="539">
                  <c:v>12.7</c:v>
                </c:pt>
                <c:pt idx="540">
                  <c:v>12.8</c:v>
                </c:pt>
                <c:pt idx="541">
                  <c:v>12.8</c:v>
                </c:pt>
                <c:pt idx="542">
                  <c:v>12.8</c:v>
                </c:pt>
                <c:pt idx="543">
                  <c:v>12.8</c:v>
                </c:pt>
                <c:pt idx="544">
                  <c:v>12.8</c:v>
                </c:pt>
                <c:pt idx="545">
                  <c:v>12.8</c:v>
                </c:pt>
                <c:pt idx="546">
                  <c:v>12.8</c:v>
                </c:pt>
                <c:pt idx="547">
                  <c:v>12.8</c:v>
                </c:pt>
                <c:pt idx="548">
                  <c:v>12.8</c:v>
                </c:pt>
                <c:pt idx="549">
                  <c:v>12.8</c:v>
                </c:pt>
                <c:pt idx="550">
                  <c:v>12.8</c:v>
                </c:pt>
                <c:pt idx="551">
                  <c:v>12.8</c:v>
                </c:pt>
                <c:pt idx="552">
                  <c:v>12.9</c:v>
                </c:pt>
                <c:pt idx="553">
                  <c:v>12.8</c:v>
                </c:pt>
                <c:pt idx="554">
                  <c:v>12.8</c:v>
                </c:pt>
                <c:pt idx="555">
                  <c:v>12.8</c:v>
                </c:pt>
                <c:pt idx="556">
                  <c:v>12.8</c:v>
                </c:pt>
                <c:pt idx="557">
                  <c:v>12.9</c:v>
                </c:pt>
                <c:pt idx="558">
                  <c:v>12.9</c:v>
                </c:pt>
                <c:pt idx="559">
                  <c:v>12.9</c:v>
                </c:pt>
                <c:pt idx="560">
                  <c:v>12.9</c:v>
                </c:pt>
                <c:pt idx="561">
                  <c:v>12.9</c:v>
                </c:pt>
                <c:pt idx="562">
                  <c:v>12.9</c:v>
                </c:pt>
                <c:pt idx="563">
                  <c:v>12.9</c:v>
                </c:pt>
                <c:pt idx="564">
                  <c:v>12.9</c:v>
                </c:pt>
                <c:pt idx="565">
                  <c:v>13</c:v>
                </c:pt>
                <c:pt idx="566">
                  <c:v>13.1</c:v>
                </c:pt>
                <c:pt idx="567">
                  <c:v>13.1</c:v>
                </c:pt>
                <c:pt idx="568">
                  <c:v>13.1</c:v>
                </c:pt>
                <c:pt idx="569">
                  <c:v>13.2</c:v>
                </c:pt>
                <c:pt idx="570">
                  <c:v>13.2</c:v>
                </c:pt>
                <c:pt idx="571">
                  <c:v>13.2</c:v>
                </c:pt>
                <c:pt idx="572">
                  <c:v>13.2</c:v>
                </c:pt>
                <c:pt idx="573">
                  <c:v>13.3</c:v>
                </c:pt>
                <c:pt idx="574">
                  <c:v>13.2</c:v>
                </c:pt>
                <c:pt idx="575">
                  <c:v>13.3</c:v>
                </c:pt>
                <c:pt idx="576">
                  <c:v>13.3</c:v>
                </c:pt>
                <c:pt idx="577">
                  <c:v>13.4</c:v>
                </c:pt>
                <c:pt idx="578">
                  <c:v>14.6</c:v>
                </c:pt>
                <c:pt idx="579">
                  <c:v>13.3</c:v>
                </c:pt>
                <c:pt idx="580">
                  <c:v>13.2</c:v>
                </c:pt>
                <c:pt idx="581">
                  <c:v>13.2</c:v>
                </c:pt>
                <c:pt idx="582">
                  <c:v>13.4</c:v>
                </c:pt>
                <c:pt idx="583">
                  <c:v>13.2</c:v>
                </c:pt>
                <c:pt idx="584">
                  <c:v>13.1</c:v>
                </c:pt>
                <c:pt idx="585">
                  <c:v>13.3</c:v>
                </c:pt>
                <c:pt idx="586">
                  <c:v>13.2</c:v>
                </c:pt>
                <c:pt idx="587">
                  <c:v>13.2</c:v>
                </c:pt>
                <c:pt idx="588">
                  <c:v>13.2</c:v>
                </c:pt>
                <c:pt idx="589">
                  <c:v>13.1</c:v>
                </c:pt>
                <c:pt idx="590">
                  <c:v>13.4</c:v>
                </c:pt>
                <c:pt idx="591">
                  <c:v>13.5</c:v>
                </c:pt>
                <c:pt idx="592">
                  <c:v>13.6</c:v>
                </c:pt>
                <c:pt idx="593">
                  <c:v>13.4</c:v>
                </c:pt>
                <c:pt idx="594">
                  <c:v>13.2</c:v>
                </c:pt>
                <c:pt idx="595">
                  <c:v>13.2</c:v>
                </c:pt>
                <c:pt idx="596">
                  <c:v>13.2</c:v>
                </c:pt>
                <c:pt idx="597">
                  <c:v>13.2</c:v>
                </c:pt>
                <c:pt idx="598">
                  <c:v>13.1</c:v>
                </c:pt>
                <c:pt idx="599">
                  <c:v>13.1</c:v>
                </c:pt>
                <c:pt idx="600">
                  <c:v>13.1</c:v>
                </c:pt>
                <c:pt idx="601">
                  <c:v>13.1</c:v>
                </c:pt>
                <c:pt idx="602">
                  <c:v>13.2</c:v>
                </c:pt>
                <c:pt idx="603">
                  <c:v>13.2</c:v>
                </c:pt>
                <c:pt idx="604">
                  <c:v>13.1</c:v>
                </c:pt>
                <c:pt idx="605">
                  <c:v>13.4</c:v>
                </c:pt>
                <c:pt idx="606">
                  <c:v>13.4</c:v>
                </c:pt>
                <c:pt idx="607">
                  <c:v>13.5</c:v>
                </c:pt>
                <c:pt idx="608">
                  <c:v>13.5</c:v>
                </c:pt>
                <c:pt idx="609">
                  <c:v>13.4</c:v>
                </c:pt>
                <c:pt idx="610">
                  <c:v>13.3</c:v>
                </c:pt>
                <c:pt idx="611">
                  <c:v>13.2</c:v>
                </c:pt>
                <c:pt idx="612">
                  <c:v>13.2</c:v>
                </c:pt>
                <c:pt idx="613">
                  <c:v>13.2</c:v>
                </c:pt>
                <c:pt idx="614">
                  <c:v>13.2</c:v>
                </c:pt>
                <c:pt idx="615">
                  <c:v>13.1</c:v>
                </c:pt>
                <c:pt idx="616">
                  <c:v>13.1</c:v>
                </c:pt>
                <c:pt idx="617">
                  <c:v>13.1</c:v>
                </c:pt>
                <c:pt idx="618">
                  <c:v>13.1</c:v>
                </c:pt>
                <c:pt idx="619">
                  <c:v>13.1</c:v>
                </c:pt>
                <c:pt idx="620">
                  <c:v>13.1</c:v>
                </c:pt>
                <c:pt idx="621">
                  <c:v>13.2</c:v>
                </c:pt>
                <c:pt idx="622">
                  <c:v>13.2</c:v>
                </c:pt>
                <c:pt idx="623">
                  <c:v>13.1</c:v>
                </c:pt>
                <c:pt idx="624">
                  <c:v>13.1</c:v>
                </c:pt>
                <c:pt idx="625">
                  <c:v>13.1</c:v>
                </c:pt>
                <c:pt idx="626">
                  <c:v>13.1</c:v>
                </c:pt>
                <c:pt idx="627">
                  <c:v>13.1</c:v>
                </c:pt>
                <c:pt idx="628">
                  <c:v>13.1</c:v>
                </c:pt>
                <c:pt idx="629">
                  <c:v>13.2</c:v>
                </c:pt>
                <c:pt idx="630">
                  <c:v>13.2</c:v>
                </c:pt>
                <c:pt idx="631">
                  <c:v>13.1</c:v>
                </c:pt>
                <c:pt idx="632">
                  <c:v>13.1</c:v>
                </c:pt>
                <c:pt idx="633">
                  <c:v>13.1</c:v>
                </c:pt>
                <c:pt idx="634">
                  <c:v>13.2</c:v>
                </c:pt>
                <c:pt idx="635">
                  <c:v>13.1</c:v>
                </c:pt>
                <c:pt idx="636">
                  <c:v>13.1</c:v>
                </c:pt>
                <c:pt idx="637">
                  <c:v>13.2</c:v>
                </c:pt>
                <c:pt idx="638">
                  <c:v>13.1</c:v>
                </c:pt>
                <c:pt idx="639">
                  <c:v>13.1</c:v>
                </c:pt>
                <c:pt idx="640">
                  <c:v>13.2</c:v>
                </c:pt>
                <c:pt idx="641">
                  <c:v>13.1</c:v>
                </c:pt>
                <c:pt idx="642">
                  <c:v>13.1</c:v>
                </c:pt>
                <c:pt idx="643">
                  <c:v>13.2</c:v>
                </c:pt>
                <c:pt idx="644">
                  <c:v>13.1</c:v>
                </c:pt>
                <c:pt idx="645">
                  <c:v>13</c:v>
                </c:pt>
                <c:pt idx="646">
                  <c:v>13.1</c:v>
                </c:pt>
                <c:pt idx="647">
                  <c:v>13.1</c:v>
                </c:pt>
                <c:pt idx="648">
                  <c:v>13</c:v>
                </c:pt>
                <c:pt idx="649">
                  <c:v>13.1</c:v>
                </c:pt>
                <c:pt idx="650">
                  <c:v>13.1</c:v>
                </c:pt>
                <c:pt idx="651">
                  <c:v>13.2</c:v>
                </c:pt>
                <c:pt idx="652">
                  <c:v>13.1</c:v>
                </c:pt>
                <c:pt idx="653">
                  <c:v>13</c:v>
                </c:pt>
                <c:pt idx="654">
                  <c:v>13.2</c:v>
                </c:pt>
                <c:pt idx="655">
                  <c:v>13.1</c:v>
                </c:pt>
                <c:pt idx="656">
                  <c:v>13.1</c:v>
                </c:pt>
                <c:pt idx="657">
                  <c:v>13.1</c:v>
                </c:pt>
                <c:pt idx="658">
                  <c:v>13.1</c:v>
                </c:pt>
                <c:pt idx="659">
                  <c:v>13.1</c:v>
                </c:pt>
                <c:pt idx="660">
                  <c:v>13.1</c:v>
                </c:pt>
                <c:pt idx="661">
                  <c:v>13.2</c:v>
                </c:pt>
                <c:pt idx="662">
                  <c:v>13.1</c:v>
                </c:pt>
                <c:pt idx="663">
                  <c:v>13.1</c:v>
                </c:pt>
                <c:pt idx="664">
                  <c:v>13.2</c:v>
                </c:pt>
                <c:pt idx="665">
                  <c:v>13.1</c:v>
                </c:pt>
                <c:pt idx="666">
                  <c:v>13</c:v>
                </c:pt>
                <c:pt idx="667">
                  <c:v>13.3</c:v>
                </c:pt>
                <c:pt idx="668">
                  <c:v>13.2</c:v>
                </c:pt>
                <c:pt idx="669">
                  <c:v>13.1</c:v>
                </c:pt>
                <c:pt idx="670">
                  <c:v>13.1</c:v>
                </c:pt>
                <c:pt idx="671">
                  <c:v>13</c:v>
                </c:pt>
                <c:pt idx="672">
                  <c:v>13.3</c:v>
                </c:pt>
                <c:pt idx="673">
                  <c:v>13.2</c:v>
                </c:pt>
                <c:pt idx="674">
                  <c:v>13.1</c:v>
                </c:pt>
                <c:pt idx="675">
                  <c:v>13.1</c:v>
                </c:pt>
                <c:pt idx="676">
                  <c:v>13.1</c:v>
                </c:pt>
                <c:pt idx="677">
                  <c:v>13</c:v>
                </c:pt>
                <c:pt idx="678">
                  <c:v>13.2</c:v>
                </c:pt>
                <c:pt idx="679">
                  <c:v>13.1</c:v>
                </c:pt>
                <c:pt idx="680">
                  <c:v>13.1</c:v>
                </c:pt>
                <c:pt idx="681">
                  <c:v>13.1</c:v>
                </c:pt>
                <c:pt idx="682">
                  <c:v>13.1</c:v>
                </c:pt>
                <c:pt idx="683">
                  <c:v>13.4</c:v>
                </c:pt>
                <c:pt idx="684">
                  <c:v>13.3</c:v>
                </c:pt>
                <c:pt idx="685">
                  <c:v>13.3</c:v>
                </c:pt>
                <c:pt idx="686">
                  <c:v>13.3</c:v>
                </c:pt>
                <c:pt idx="687">
                  <c:v>13.2</c:v>
                </c:pt>
                <c:pt idx="688">
                  <c:v>13.2</c:v>
                </c:pt>
                <c:pt idx="689">
                  <c:v>13.2</c:v>
                </c:pt>
                <c:pt idx="690">
                  <c:v>13.2</c:v>
                </c:pt>
                <c:pt idx="691">
                  <c:v>13.2</c:v>
                </c:pt>
                <c:pt idx="692">
                  <c:v>13.2</c:v>
                </c:pt>
                <c:pt idx="693">
                  <c:v>13.2</c:v>
                </c:pt>
                <c:pt idx="694">
                  <c:v>13.2</c:v>
                </c:pt>
                <c:pt idx="695">
                  <c:v>13.2</c:v>
                </c:pt>
                <c:pt idx="696">
                  <c:v>13.1</c:v>
                </c:pt>
                <c:pt idx="697">
                  <c:v>13.1</c:v>
                </c:pt>
                <c:pt idx="698">
                  <c:v>13.2</c:v>
                </c:pt>
                <c:pt idx="699">
                  <c:v>13.1</c:v>
                </c:pt>
                <c:pt idx="700">
                  <c:v>13.1</c:v>
                </c:pt>
                <c:pt idx="701">
                  <c:v>13.1</c:v>
                </c:pt>
                <c:pt idx="702">
                  <c:v>13.1</c:v>
                </c:pt>
                <c:pt idx="703">
                  <c:v>13.1</c:v>
                </c:pt>
                <c:pt idx="704">
                  <c:v>13</c:v>
                </c:pt>
                <c:pt idx="705">
                  <c:v>13</c:v>
                </c:pt>
                <c:pt idx="706">
                  <c:v>13</c:v>
                </c:pt>
                <c:pt idx="707">
                  <c:v>13</c:v>
                </c:pt>
                <c:pt idx="708">
                  <c:v>13</c:v>
                </c:pt>
                <c:pt idx="709">
                  <c:v>13</c:v>
                </c:pt>
                <c:pt idx="710">
                  <c:v>13</c:v>
                </c:pt>
                <c:pt idx="711">
                  <c:v>13</c:v>
                </c:pt>
                <c:pt idx="712">
                  <c:v>13</c:v>
                </c:pt>
                <c:pt idx="713">
                  <c:v>13</c:v>
                </c:pt>
                <c:pt idx="714">
                  <c:v>13</c:v>
                </c:pt>
                <c:pt idx="715">
                  <c:v>13</c:v>
                </c:pt>
                <c:pt idx="716">
                  <c:v>13</c:v>
                </c:pt>
                <c:pt idx="717">
                  <c:v>12.9</c:v>
                </c:pt>
                <c:pt idx="718">
                  <c:v>13</c:v>
                </c:pt>
                <c:pt idx="719">
                  <c:v>12.9</c:v>
                </c:pt>
                <c:pt idx="720">
                  <c:v>12.9</c:v>
                </c:pt>
                <c:pt idx="721">
                  <c:v>12.9</c:v>
                </c:pt>
                <c:pt idx="722">
                  <c:v>12.9</c:v>
                </c:pt>
                <c:pt idx="723">
                  <c:v>12.9</c:v>
                </c:pt>
                <c:pt idx="724">
                  <c:v>12.9</c:v>
                </c:pt>
                <c:pt idx="725">
                  <c:v>12.9</c:v>
                </c:pt>
                <c:pt idx="726">
                  <c:v>12.9</c:v>
                </c:pt>
                <c:pt idx="727">
                  <c:v>12.9</c:v>
                </c:pt>
                <c:pt idx="728">
                  <c:v>12.9</c:v>
                </c:pt>
                <c:pt idx="729">
                  <c:v>12.9</c:v>
                </c:pt>
                <c:pt idx="730">
                  <c:v>12.9</c:v>
                </c:pt>
                <c:pt idx="731">
                  <c:v>12.9</c:v>
                </c:pt>
                <c:pt idx="732">
                  <c:v>12.9</c:v>
                </c:pt>
                <c:pt idx="733">
                  <c:v>12.9</c:v>
                </c:pt>
                <c:pt idx="734">
                  <c:v>12.9</c:v>
                </c:pt>
                <c:pt idx="735">
                  <c:v>12.9</c:v>
                </c:pt>
                <c:pt idx="736">
                  <c:v>12.9</c:v>
                </c:pt>
                <c:pt idx="737">
                  <c:v>12.9</c:v>
                </c:pt>
                <c:pt idx="738">
                  <c:v>12.9</c:v>
                </c:pt>
                <c:pt idx="739">
                  <c:v>12.9</c:v>
                </c:pt>
                <c:pt idx="740">
                  <c:v>12.9</c:v>
                </c:pt>
                <c:pt idx="741">
                  <c:v>12.9</c:v>
                </c:pt>
                <c:pt idx="742">
                  <c:v>12.9</c:v>
                </c:pt>
                <c:pt idx="743">
                  <c:v>12.9</c:v>
                </c:pt>
                <c:pt idx="744">
                  <c:v>12.9</c:v>
                </c:pt>
                <c:pt idx="745">
                  <c:v>12.9</c:v>
                </c:pt>
                <c:pt idx="746">
                  <c:v>12.9</c:v>
                </c:pt>
                <c:pt idx="747">
                  <c:v>12.9</c:v>
                </c:pt>
                <c:pt idx="748">
                  <c:v>12.9</c:v>
                </c:pt>
                <c:pt idx="749">
                  <c:v>12.9</c:v>
                </c:pt>
                <c:pt idx="750">
                  <c:v>12.9</c:v>
                </c:pt>
                <c:pt idx="751">
                  <c:v>12.9</c:v>
                </c:pt>
                <c:pt idx="752">
                  <c:v>12.9</c:v>
                </c:pt>
                <c:pt idx="753">
                  <c:v>12.9</c:v>
                </c:pt>
                <c:pt idx="754">
                  <c:v>12.9</c:v>
                </c:pt>
                <c:pt idx="755">
                  <c:v>12.9</c:v>
                </c:pt>
                <c:pt idx="756">
                  <c:v>12.9</c:v>
                </c:pt>
                <c:pt idx="757">
                  <c:v>12.9</c:v>
                </c:pt>
                <c:pt idx="758">
                  <c:v>12.9</c:v>
                </c:pt>
                <c:pt idx="759">
                  <c:v>12.9</c:v>
                </c:pt>
                <c:pt idx="760">
                  <c:v>12.9</c:v>
                </c:pt>
                <c:pt idx="761">
                  <c:v>12.9</c:v>
                </c:pt>
                <c:pt idx="762">
                  <c:v>12.9</c:v>
                </c:pt>
                <c:pt idx="763">
                  <c:v>12.9</c:v>
                </c:pt>
                <c:pt idx="764">
                  <c:v>12.9</c:v>
                </c:pt>
                <c:pt idx="765">
                  <c:v>12.9</c:v>
                </c:pt>
                <c:pt idx="766">
                  <c:v>12.9</c:v>
                </c:pt>
                <c:pt idx="767">
                  <c:v>12.9</c:v>
                </c:pt>
                <c:pt idx="768">
                  <c:v>12.9</c:v>
                </c:pt>
                <c:pt idx="769">
                  <c:v>12.8</c:v>
                </c:pt>
                <c:pt idx="770">
                  <c:v>12.9</c:v>
                </c:pt>
                <c:pt idx="771">
                  <c:v>12.9</c:v>
                </c:pt>
                <c:pt idx="772">
                  <c:v>12.9</c:v>
                </c:pt>
                <c:pt idx="773">
                  <c:v>12.9</c:v>
                </c:pt>
                <c:pt idx="774">
                  <c:v>12.9</c:v>
                </c:pt>
                <c:pt idx="775">
                  <c:v>12.9</c:v>
                </c:pt>
                <c:pt idx="776">
                  <c:v>12.9</c:v>
                </c:pt>
                <c:pt idx="777">
                  <c:v>12.8</c:v>
                </c:pt>
                <c:pt idx="778">
                  <c:v>12.9</c:v>
                </c:pt>
                <c:pt idx="779">
                  <c:v>12.8</c:v>
                </c:pt>
                <c:pt idx="780">
                  <c:v>12.9</c:v>
                </c:pt>
                <c:pt idx="781">
                  <c:v>12.9</c:v>
                </c:pt>
                <c:pt idx="782">
                  <c:v>12.8</c:v>
                </c:pt>
                <c:pt idx="783">
                  <c:v>12.9</c:v>
                </c:pt>
                <c:pt idx="784">
                  <c:v>12.8</c:v>
                </c:pt>
                <c:pt idx="785">
                  <c:v>12.9</c:v>
                </c:pt>
                <c:pt idx="786">
                  <c:v>12.9</c:v>
                </c:pt>
                <c:pt idx="787">
                  <c:v>12.8</c:v>
                </c:pt>
                <c:pt idx="788">
                  <c:v>12.8</c:v>
                </c:pt>
                <c:pt idx="789">
                  <c:v>12.8</c:v>
                </c:pt>
                <c:pt idx="790">
                  <c:v>12.9</c:v>
                </c:pt>
                <c:pt idx="791">
                  <c:v>12.8</c:v>
                </c:pt>
                <c:pt idx="792">
                  <c:v>12.8</c:v>
                </c:pt>
                <c:pt idx="793">
                  <c:v>12.8</c:v>
                </c:pt>
                <c:pt idx="794">
                  <c:v>12.8</c:v>
                </c:pt>
                <c:pt idx="795">
                  <c:v>12.8</c:v>
                </c:pt>
                <c:pt idx="796">
                  <c:v>12.8</c:v>
                </c:pt>
                <c:pt idx="797">
                  <c:v>12.8</c:v>
                </c:pt>
                <c:pt idx="798">
                  <c:v>12.8</c:v>
                </c:pt>
                <c:pt idx="799">
                  <c:v>12.8</c:v>
                </c:pt>
                <c:pt idx="800">
                  <c:v>12.8</c:v>
                </c:pt>
                <c:pt idx="801">
                  <c:v>12.8</c:v>
                </c:pt>
                <c:pt idx="802">
                  <c:v>12.8</c:v>
                </c:pt>
                <c:pt idx="803">
                  <c:v>12.8</c:v>
                </c:pt>
                <c:pt idx="804">
                  <c:v>12.8</c:v>
                </c:pt>
                <c:pt idx="805">
                  <c:v>12.8</c:v>
                </c:pt>
                <c:pt idx="806">
                  <c:v>12.8</c:v>
                </c:pt>
                <c:pt idx="807">
                  <c:v>12.8</c:v>
                </c:pt>
                <c:pt idx="808">
                  <c:v>12.8</c:v>
                </c:pt>
                <c:pt idx="809">
                  <c:v>12.8</c:v>
                </c:pt>
                <c:pt idx="810">
                  <c:v>12.8</c:v>
                </c:pt>
                <c:pt idx="811">
                  <c:v>12.8</c:v>
                </c:pt>
                <c:pt idx="812">
                  <c:v>12.8</c:v>
                </c:pt>
                <c:pt idx="813">
                  <c:v>12.8</c:v>
                </c:pt>
                <c:pt idx="814">
                  <c:v>12.8</c:v>
                </c:pt>
                <c:pt idx="815">
                  <c:v>12.8</c:v>
                </c:pt>
                <c:pt idx="816">
                  <c:v>12.8</c:v>
                </c:pt>
                <c:pt idx="817">
                  <c:v>12.8</c:v>
                </c:pt>
                <c:pt idx="818">
                  <c:v>12.8</c:v>
                </c:pt>
                <c:pt idx="819">
                  <c:v>12.8</c:v>
                </c:pt>
                <c:pt idx="820">
                  <c:v>12.8</c:v>
                </c:pt>
                <c:pt idx="821">
                  <c:v>12.8</c:v>
                </c:pt>
                <c:pt idx="822">
                  <c:v>12.8</c:v>
                </c:pt>
                <c:pt idx="823">
                  <c:v>12.8</c:v>
                </c:pt>
                <c:pt idx="824">
                  <c:v>12.8</c:v>
                </c:pt>
                <c:pt idx="825">
                  <c:v>12.8</c:v>
                </c:pt>
                <c:pt idx="826">
                  <c:v>12.8</c:v>
                </c:pt>
                <c:pt idx="827">
                  <c:v>12.8</c:v>
                </c:pt>
                <c:pt idx="828">
                  <c:v>12.8</c:v>
                </c:pt>
                <c:pt idx="829">
                  <c:v>12.7</c:v>
                </c:pt>
                <c:pt idx="830">
                  <c:v>12.8</c:v>
                </c:pt>
                <c:pt idx="831">
                  <c:v>12.8</c:v>
                </c:pt>
                <c:pt idx="832">
                  <c:v>12.8</c:v>
                </c:pt>
                <c:pt idx="833">
                  <c:v>12.7</c:v>
                </c:pt>
                <c:pt idx="834">
                  <c:v>12.8</c:v>
                </c:pt>
                <c:pt idx="835">
                  <c:v>12.8</c:v>
                </c:pt>
                <c:pt idx="836">
                  <c:v>12.7</c:v>
                </c:pt>
                <c:pt idx="837">
                  <c:v>12.7</c:v>
                </c:pt>
                <c:pt idx="838">
                  <c:v>12.7</c:v>
                </c:pt>
                <c:pt idx="839">
                  <c:v>12.7</c:v>
                </c:pt>
                <c:pt idx="840">
                  <c:v>12.7</c:v>
                </c:pt>
                <c:pt idx="841">
                  <c:v>12.7</c:v>
                </c:pt>
                <c:pt idx="842">
                  <c:v>12.7</c:v>
                </c:pt>
                <c:pt idx="843">
                  <c:v>12.7</c:v>
                </c:pt>
                <c:pt idx="844">
                  <c:v>12.7</c:v>
                </c:pt>
                <c:pt idx="845">
                  <c:v>12.7</c:v>
                </c:pt>
                <c:pt idx="846">
                  <c:v>12.7</c:v>
                </c:pt>
                <c:pt idx="847">
                  <c:v>12.7</c:v>
                </c:pt>
                <c:pt idx="848">
                  <c:v>12.7</c:v>
                </c:pt>
                <c:pt idx="849">
                  <c:v>12.7</c:v>
                </c:pt>
                <c:pt idx="850">
                  <c:v>12.7</c:v>
                </c:pt>
                <c:pt idx="851">
                  <c:v>12.7</c:v>
                </c:pt>
                <c:pt idx="852">
                  <c:v>12.7</c:v>
                </c:pt>
                <c:pt idx="853">
                  <c:v>12.7</c:v>
                </c:pt>
                <c:pt idx="854">
                  <c:v>12.7</c:v>
                </c:pt>
                <c:pt idx="855">
                  <c:v>12.7</c:v>
                </c:pt>
                <c:pt idx="856">
                  <c:v>12.7</c:v>
                </c:pt>
                <c:pt idx="857">
                  <c:v>12.7</c:v>
                </c:pt>
                <c:pt idx="858">
                  <c:v>12.7</c:v>
                </c:pt>
                <c:pt idx="859">
                  <c:v>12.7</c:v>
                </c:pt>
                <c:pt idx="860">
                  <c:v>12.7</c:v>
                </c:pt>
                <c:pt idx="861">
                  <c:v>12.7</c:v>
                </c:pt>
                <c:pt idx="862">
                  <c:v>12.8</c:v>
                </c:pt>
                <c:pt idx="863">
                  <c:v>12.7</c:v>
                </c:pt>
                <c:pt idx="864">
                  <c:v>12.7</c:v>
                </c:pt>
                <c:pt idx="865">
                  <c:v>12.7</c:v>
                </c:pt>
                <c:pt idx="866">
                  <c:v>12.7</c:v>
                </c:pt>
                <c:pt idx="867">
                  <c:v>12.7</c:v>
                </c:pt>
                <c:pt idx="868">
                  <c:v>12.7</c:v>
                </c:pt>
                <c:pt idx="869">
                  <c:v>12.7</c:v>
                </c:pt>
                <c:pt idx="870">
                  <c:v>12.7</c:v>
                </c:pt>
                <c:pt idx="871">
                  <c:v>12.7</c:v>
                </c:pt>
                <c:pt idx="872">
                  <c:v>12.7</c:v>
                </c:pt>
                <c:pt idx="873">
                  <c:v>12.7</c:v>
                </c:pt>
                <c:pt idx="874">
                  <c:v>12.7</c:v>
                </c:pt>
                <c:pt idx="875">
                  <c:v>12.7</c:v>
                </c:pt>
                <c:pt idx="876">
                  <c:v>12.7</c:v>
                </c:pt>
                <c:pt idx="877">
                  <c:v>12.7</c:v>
                </c:pt>
                <c:pt idx="878">
                  <c:v>12.7</c:v>
                </c:pt>
                <c:pt idx="879">
                  <c:v>12.7</c:v>
                </c:pt>
                <c:pt idx="880">
                  <c:v>12.7</c:v>
                </c:pt>
                <c:pt idx="881">
                  <c:v>12.8</c:v>
                </c:pt>
                <c:pt idx="882">
                  <c:v>12.7</c:v>
                </c:pt>
                <c:pt idx="883">
                  <c:v>12.7</c:v>
                </c:pt>
                <c:pt idx="884">
                  <c:v>12.7</c:v>
                </c:pt>
                <c:pt idx="885">
                  <c:v>12.7</c:v>
                </c:pt>
                <c:pt idx="886">
                  <c:v>12.7</c:v>
                </c:pt>
                <c:pt idx="887">
                  <c:v>12.7</c:v>
                </c:pt>
                <c:pt idx="888">
                  <c:v>12.7</c:v>
                </c:pt>
                <c:pt idx="889">
                  <c:v>12.7</c:v>
                </c:pt>
                <c:pt idx="890">
                  <c:v>12.7</c:v>
                </c:pt>
                <c:pt idx="891">
                  <c:v>12.7</c:v>
                </c:pt>
                <c:pt idx="892">
                  <c:v>12.7</c:v>
                </c:pt>
                <c:pt idx="893">
                  <c:v>12.7</c:v>
                </c:pt>
                <c:pt idx="894">
                  <c:v>12.7</c:v>
                </c:pt>
                <c:pt idx="895">
                  <c:v>12.7</c:v>
                </c:pt>
                <c:pt idx="896">
                  <c:v>12.7</c:v>
                </c:pt>
                <c:pt idx="897">
                  <c:v>12.7</c:v>
                </c:pt>
                <c:pt idx="898">
                  <c:v>12.7</c:v>
                </c:pt>
                <c:pt idx="899">
                  <c:v>12.7</c:v>
                </c:pt>
                <c:pt idx="900">
                  <c:v>12.8</c:v>
                </c:pt>
                <c:pt idx="901">
                  <c:v>12.7</c:v>
                </c:pt>
                <c:pt idx="902">
                  <c:v>12.7</c:v>
                </c:pt>
                <c:pt idx="903">
                  <c:v>12.7</c:v>
                </c:pt>
                <c:pt idx="904">
                  <c:v>12.7</c:v>
                </c:pt>
                <c:pt idx="905">
                  <c:v>12.7</c:v>
                </c:pt>
                <c:pt idx="906">
                  <c:v>12.7</c:v>
                </c:pt>
                <c:pt idx="907">
                  <c:v>12.7</c:v>
                </c:pt>
                <c:pt idx="908">
                  <c:v>12.7</c:v>
                </c:pt>
                <c:pt idx="909">
                  <c:v>12.7</c:v>
                </c:pt>
                <c:pt idx="910">
                  <c:v>12.7</c:v>
                </c:pt>
                <c:pt idx="911">
                  <c:v>12.7</c:v>
                </c:pt>
                <c:pt idx="912">
                  <c:v>12.7</c:v>
                </c:pt>
                <c:pt idx="913">
                  <c:v>12.7</c:v>
                </c:pt>
                <c:pt idx="914">
                  <c:v>12.7</c:v>
                </c:pt>
                <c:pt idx="915">
                  <c:v>12.7</c:v>
                </c:pt>
                <c:pt idx="916">
                  <c:v>12.7</c:v>
                </c:pt>
                <c:pt idx="917">
                  <c:v>12.7</c:v>
                </c:pt>
                <c:pt idx="918">
                  <c:v>12.8</c:v>
                </c:pt>
                <c:pt idx="919">
                  <c:v>12.7</c:v>
                </c:pt>
                <c:pt idx="920">
                  <c:v>12.7</c:v>
                </c:pt>
                <c:pt idx="921">
                  <c:v>12.7</c:v>
                </c:pt>
                <c:pt idx="922">
                  <c:v>12.7</c:v>
                </c:pt>
                <c:pt idx="923">
                  <c:v>12.7</c:v>
                </c:pt>
                <c:pt idx="924">
                  <c:v>12.7</c:v>
                </c:pt>
                <c:pt idx="925">
                  <c:v>12.7</c:v>
                </c:pt>
                <c:pt idx="926">
                  <c:v>12.7</c:v>
                </c:pt>
                <c:pt idx="927">
                  <c:v>12.7</c:v>
                </c:pt>
                <c:pt idx="928">
                  <c:v>12.7</c:v>
                </c:pt>
                <c:pt idx="929">
                  <c:v>12.7</c:v>
                </c:pt>
                <c:pt idx="930">
                  <c:v>12.7</c:v>
                </c:pt>
                <c:pt idx="931">
                  <c:v>12.7</c:v>
                </c:pt>
                <c:pt idx="932">
                  <c:v>12.7</c:v>
                </c:pt>
                <c:pt idx="933">
                  <c:v>12.7</c:v>
                </c:pt>
                <c:pt idx="934">
                  <c:v>12.7</c:v>
                </c:pt>
                <c:pt idx="935">
                  <c:v>12.7</c:v>
                </c:pt>
                <c:pt idx="936">
                  <c:v>12.7</c:v>
                </c:pt>
                <c:pt idx="937">
                  <c:v>12.7</c:v>
                </c:pt>
                <c:pt idx="938">
                  <c:v>12.7</c:v>
                </c:pt>
                <c:pt idx="939">
                  <c:v>12.7</c:v>
                </c:pt>
                <c:pt idx="940">
                  <c:v>12.7</c:v>
                </c:pt>
                <c:pt idx="941">
                  <c:v>12.7</c:v>
                </c:pt>
                <c:pt idx="942">
                  <c:v>12.7</c:v>
                </c:pt>
                <c:pt idx="943">
                  <c:v>12.7</c:v>
                </c:pt>
                <c:pt idx="944">
                  <c:v>12.7</c:v>
                </c:pt>
                <c:pt idx="945">
                  <c:v>12.7</c:v>
                </c:pt>
                <c:pt idx="946">
                  <c:v>12.7</c:v>
                </c:pt>
                <c:pt idx="947">
                  <c:v>12.7</c:v>
                </c:pt>
                <c:pt idx="948">
                  <c:v>12.7</c:v>
                </c:pt>
                <c:pt idx="949">
                  <c:v>12.8</c:v>
                </c:pt>
                <c:pt idx="950">
                  <c:v>12.7</c:v>
                </c:pt>
                <c:pt idx="951">
                  <c:v>12.7</c:v>
                </c:pt>
                <c:pt idx="952">
                  <c:v>12.7</c:v>
                </c:pt>
                <c:pt idx="953">
                  <c:v>12.7</c:v>
                </c:pt>
                <c:pt idx="954">
                  <c:v>12.7</c:v>
                </c:pt>
                <c:pt idx="955">
                  <c:v>12.7</c:v>
                </c:pt>
                <c:pt idx="956">
                  <c:v>12.7</c:v>
                </c:pt>
                <c:pt idx="957">
                  <c:v>12.7</c:v>
                </c:pt>
                <c:pt idx="958">
                  <c:v>12.7</c:v>
                </c:pt>
                <c:pt idx="959">
                  <c:v>12.7</c:v>
                </c:pt>
                <c:pt idx="960">
                  <c:v>12.7</c:v>
                </c:pt>
                <c:pt idx="961">
                  <c:v>12.7</c:v>
                </c:pt>
                <c:pt idx="962">
                  <c:v>12.7</c:v>
                </c:pt>
                <c:pt idx="963">
                  <c:v>12.7</c:v>
                </c:pt>
                <c:pt idx="964">
                  <c:v>12.7</c:v>
                </c:pt>
                <c:pt idx="965">
                  <c:v>12.8</c:v>
                </c:pt>
                <c:pt idx="966">
                  <c:v>12.7</c:v>
                </c:pt>
                <c:pt idx="967">
                  <c:v>12.8</c:v>
                </c:pt>
                <c:pt idx="968">
                  <c:v>13</c:v>
                </c:pt>
                <c:pt idx="969">
                  <c:v>13.4</c:v>
                </c:pt>
                <c:pt idx="970">
                  <c:v>13.7</c:v>
                </c:pt>
                <c:pt idx="971">
                  <c:v>13.4</c:v>
                </c:pt>
                <c:pt idx="972">
                  <c:v>13.3</c:v>
                </c:pt>
                <c:pt idx="973">
                  <c:v>13.2</c:v>
                </c:pt>
                <c:pt idx="974">
                  <c:v>13.2</c:v>
                </c:pt>
                <c:pt idx="975">
                  <c:v>13.1</c:v>
                </c:pt>
                <c:pt idx="976">
                  <c:v>13.8</c:v>
                </c:pt>
                <c:pt idx="977">
                  <c:v>13.4</c:v>
                </c:pt>
                <c:pt idx="978">
                  <c:v>13.3</c:v>
                </c:pt>
                <c:pt idx="979">
                  <c:v>13.1</c:v>
                </c:pt>
                <c:pt idx="980">
                  <c:v>13.1</c:v>
                </c:pt>
                <c:pt idx="981">
                  <c:v>14</c:v>
                </c:pt>
                <c:pt idx="982">
                  <c:v>13.5</c:v>
                </c:pt>
                <c:pt idx="983">
                  <c:v>13.3</c:v>
                </c:pt>
                <c:pt idx="984">
                  <c:v>13.3</c:v>
                </c:pt>
                <c:pt idx="985">
                  <c:v>13.2</c:v>
                </c:pt>
                <c:pt idx="986">
                  <c:v>13.1</c:v>
                </c:pt>
                <c:pt idx="987">
                  <c:v>14.1</c:v>
                </c:pt>
                <c:pt idx="988">
                  <c:v>13.5</c:v>
                </c:pt>
                <c:pt idx="989">
                  <c:v>13.4</c:v>
                </c:pt>
                <c:pt idx="990">
                  <c:v>13.3</c:v>
                </c:pt>
                <c:pt idx="991">
                  <c:v>13.3</c:v>
                </c:pt>
                <c:pt idx="992">
                  <c:v>13.2</c:v>
                </c:pt>
                <c:pt idx="993">
                  <c:v>13.2</c:v>
                </c:pt>
                <c:pt idx="994">
                  <c:v>13.2</c:v>
                </c:pt>
                <c:pt idx="995">
                  <c:v>13.2</c:v>
                </c:pt>
                <c:pt idx="996">
                  <c:v>13.1</c:v>
                </c:pt>
                <c:pt idx="997">
                  <c:v>13.9</c:v>
                </c:pt>
                <c:pt idx="998">
                  <c:v>13.5</c:v>
                </c:pt>
                <c:pt idx="999">
                  <c:v>13.3</c:v>
                </c:pt>
                <c:pt idx="1000">
                  <c:v>13.3</c:v>
                </c:pt>
                <c:pt idx="1001">
                  <c:v>13.2</c:v>
                </c:pt>
                <c:pt idx="1002">
                  <c:v>13.2</c:v>
                </c:pt>
                <c:pt idx="1003">
                  <c:v>13.1</c:v>
                </c:pt>
                <c:pt idx="1004">
                  <c:v>13.1</c:v>
                </c:pt>
                <c:pt idx="1005">
                  <c:v>13.1</c:v>
                </c:pt>
                <c:pt idx="1006">
                  <c:v>13.8</c:v>
                </c:pt>
                <c:pt idx="1007">
                  <c:v>13.4</c:v>
                </c:pt>
                <c:pt idx="1008">
                  <c:v>13.3</c:v>
                </c:pt>
                <c:pt idx="1009">
                  <c:v>13.3</c:v>
                </c:pt>
                <c:pt idx="1010">
                  <c:v>13.2</c:v>
                </c:pt>
                <c:pt idx="1011">
                  <c:v>13.2</c:v>
                </c:pt>
                <c:pt idx="1012">
                  <c:v>13.1</c:v>
                </c:pt>
                <c:pt idx="1013">
                  <c:v>13.1</c:v>
                </c:pt>
                <c:pt idx="1014">
                  <c:v>13.8</c:v>
                </c:pt>
                <c:pt idx="1015">
                  <c:v>13.4</c:v>
                </c:pt>
                <c:pt idx="1016">
                  <c:v>13.3</c:v>
                </c:pt>
                <c:pt idx="1017">
                  <c:v>13.2</c:v>
                </c:pt>
                <c:pt idx="1018">
                  <c:v>13.2</c:v>
                </c:pt>
                <c:pt idx="1019">
                  <c:v>13.1</c:v>
                </c:pt>
                <c:pt idx="1020">
                  <c:v>13.1</c:v>
                </c:pt>
                <c:pt idx="1021">
                  <c:v>13.1</c:v>
                </c:pt>
                <c:pt idx="1022">
                  <c:v>13.5</c:v>
                </c:pt>
                <c:pt idx="1023">
                  <c:v>13.7</c:v>
                </c:pt>
                <c:pt idx="1024">
                  <c:v>13.4</c:v>
                </c:pt>
                <c:pt idx="1025">
                  <c:v>13.3</c:v>
                </c:pt>
                <c:pt idx="1026">
                  <c:v>13.2</c:v>
                </c:pt>
                <c:pt idx="1027">
                  <c:v>13.2</c:v>
                </c:pt>
                <c:pt idx="1028">
                  <c:v>13.1</c:v>
                </c:pt>
                <c:pt idx="1029">
                  <c:v>13.1</c:v>
                </c:pt>
                <c:pt idx="1030">
                  <c:v>13.1</c:v>
                </c:pt>
                <c:pt idx="1031">
                  <c:v>13.6</c:v>
                </c:pt>
                <c:pt idx="1032">
                  <c:v>13.7</c:v>
                </c:pt>
                <c:pt idx="1033">
                  <c:v>13.4</c:v>
                </c:pt>
                <c:pt idx="1034">
                  <c:v>13.3</c:v>
                </c:pt>
                <c:pt idx="1035">
                  <c:v>13.2</c:v>
                </c:pt>
                <c:pt idx="1036">
                  <c:v>13.2</c:v>
                </c:pt>
                <c:pt idx="1037">
                  <c:v>13.1</c:v>
                </c:pt>
                <c:pt idx="1038">
                  <c:v>13.1</c:v>
                </c:pt>
                <c:pt idx="1039">
                  <c:v>13.1</c:v>
                </c:pt>
                <c:pt idx="1040">
                  <c:v>13.1</c:v>
                </c:pt>
                <c:pt idx="1041">
                  <c:v>13.5</c:v>
                </c:pt>
                <c:pt idx="1042">
                  <c:v>13.7</c:v>
                </c:pt>
                <c:pt idx="1043">
                  <c:v>13.4</c:v>
                </c:pt>
                <c:pt idx="1044">
                  <c:v>13.2</c:v>
                </c:pt>
                <c:pt idx="1045">
                  <c:v>13.2</c:v>
                </c:pt>
                <c:pt idx="1046">
                  <c:v>13.1</c:v>
                </c:pt>
                <c:pt idx="1047">
                  <c:v>13.1</c:v>
                </c:pt>
                <c:pt idx="1048">
                  <c:v>13.1</c:v>
                </c:pt>
                <c:pt idx="1049">
                  <c:v>13.1</c:v>
                </c:pt>
                <c:pt idx="1050">
                  <c:v>13.6</c:v>
                </c:pt>
                <c:pt idx="1051">
                  <c:v>13.7</c:v>
                </c:pt>
                <c:pt idx="1052">
                  <c:v>13.4</c:v>
                </c:pt>
                <c:pt idx="1053">
                  <c:v>13.3</c:v>
                </c:pt>
                <c:pt idx="1054">
                  <c:v>13.2</c:v>
                </c:pt>
                <c:pt idx="1055">
                  <c:v>13.1</c:v>
                </c:pt>
                <c:pt idx="1056">
                  <c:v>13.1</c:v>
                </c:pt>
                <c:pt idx="1057">
                  <c:v>13.1</c:v>
                </c:pt>
                <c:pt idx="1058">
                  <c:v>13.1</c:v>
                </c:pt>
                <c:pt idx="1059">
                  <c:v>13.1</c:v>
                </c:pt>
                <c:pt idx="1060">
                  <c:v>13.1</c:v>
                </c:pt>
                <c:pt idx="1061">
                  <c:v>13.6</c:v>
                </c:pt>
                <c:pt idx="1062">
                  <c:v>13.7</c:v>
                </c:pt>
                <c:pt idx="1063">
                  <c:v>13.3</c:v>
                </c:pt>
                <c:pt idx="1064">
                  <c:v>13.2</c:v>
                </c:pt>
                <c:pt idx="1065">
                  <c:v>13.2</c:v>
                </c:pt>
                <c:pt idx="1066">
                  <c:v>13.2</c:v>
                </c:pt>
                <c:pt idx="1067">
                  <c:v>13.1</c:v>
                </c:pt>
                <c:pt idx="1068">
                  <c:v>13.1</c:v>
                </c:pt>
                <c:pt idx="1069">
                  <c:v>13.1</c:v>
                </c:pt>
                <c:pt idx="1070">
                  <c:v>13.1</c:v>
                </c:pt>
                <c:pt idx="1071">
                  <c:v>13.1</c:v>
                </c:pt>
                <c:pt idx="1072">
                  <c:v>13.6</c:v>
                </c:pt>
                <c:pt idx="1073">
                  <c:v>13.8</c:v>
                </c:pt>
                <c:pt idx="1074">
                  <c:v>13.3</c:v>
                </c:pt>
                <c:pt idx="1075">
                  <c:v>13.2</c:v>
                </c:pt>
                <c:pt idx="1076">
                  <c:v>13.2</c:v>
                </c:pt>
                <c:pt idx="1077">
                  <c:v>13.1</c:v>
                </c:pt>
                <c:pt idx="1078">
                  <c:v>13.1</c:v>
                </c:pt>
                <c:pt idx="1079">
                  <c:v>13.1</c:v>
                </c:pt>
                <c:pt idx="1080">
                  <c:v>13.1</c:v>
                </c:pt>
                <c:pt idx="1081">
                  <c:v>13.1</c:v>
                </c:pt>
                <c:pt idx="1082">
                  <c:v>13.1</c:v>
                </c:pt>
                <c:pt idx="1083">
                  <c:v>13.1</c:v>
                </c:pt>
                <c:pt idx="1084">
                  <c:v>13.7</c:v>
                </c:pt>
                <c:pt idx="1085">
                  <c:v>13.3</c:v>
                </c:pt>
                <c:pt idx="1086">
                  <c:v>13.1</c:v>
                </c:pt>
                <c:pt idx="1087">
                  <c:v>13.1</c:v>
                </c:pt>
                <c:pt idx="1088">
                  <c:v>13.1</c:v>
                </c:pt>
                <c:pt idx="1089">
                  <c:v>13.1</c:v>
                </c:pt>
                <c:pt idx="1090">
                  <c:v>13.1</c:v>
                </c:pt>
                <c:pt idx="1091">
                  <c:v>13.1</c:v>
                </c:pt>
                <c:pt idx="1092">
                  <c:v>13.1</c:v>
                </c:pt>
                <c:pt idx="1093">
                  <c:v>13.7</c:v>
                </c:pt>
                <c:pt idx="1094">
                  <c:v>13.8</c:v>
                </c:pt>
                <c:pt idx="1095">
                  <c:v>13.3</c:v>
                </c:pt>
                <c:pt idx="1096">
                  <c:v>13.3</c:v>
                </c:pt>
                <c:pt idx="1097">
                  <c:v>13.2</c:v>
                </c:pt>
                <c:pt idx="1098">
                  <c:v>13.2</c:v>
                </c:pt>
                <c:pt idx="1099">
                  <c:v>13.1</c:v>
                </c:pt>
                <c:pt idx="1100">
                  <c:v>13.1</c:v>
                </c:pt>
                <c:pt idx="1101">
                  <c:v>13.1</c:v>
                </c:pt>
                <c:pt idx="1102">
                  <c:v>13.1</c:v>
                </c:pt>
                <c:pt idx="1103">
                  <c:v>13.1</c:v>
                </c:pt>
                <c:pt idx="1104">
                  <c:v>13.1</c:v>
                </c:pt>
                <c:pt idx="1105">
                  <c:v>13.1</c:v>
                </c:pt>
                <c:pt idx="1106">
                  <c:v>13.4</c:v>
                </c:pt>
                <c:pt idx="1107">
                  <c:v>13.4</c:v>
                </c:pt>
                <c:pt idx="1108">
                  <c:v>13.5</c:v>
                </c:pt>
                <c:pt idx="1109">
                  <c:v>13.5</c:v>
                </c:pt>
                <c:pt idx="1110">
                  <c:v>13.5</c:v>
                </c:pt>
                <c:pt idx="1111">
                  <c:v>13.5</c:v>
                </c:pt>
                <c:pt idx="1112">
                  <c:v>13.5</c:v>
                </c:pt>
                <c:pt idx="1113">
                  <c:v>13.5</c:v>
                </c:pt>
                <c:pt idx="1114">
                  <c:v>13.5</c:v>
                </c:pt>
                <c:pt idx="1115">
                  <c:v>13.5</c:v>
                </c:pt>
                <c:pt idx="1116">
                  <c:v>13.4</c:v>
                </c:pt>
                <c:pt idx="1117">
                  <c:v>13.3</c:v>
                </c:pt>
                <c:pt idx="1118">
                  <c:v>13.2</c:v>
                </c:pt>
                <c:pt idx="1119">
                  <c:v>13.2</c:v>
                </c:pt>
                <c:pt idx="1120">
                  <c:v>13.2</c:v>
                </c:pt>
                <c:pt idx="1121">
                  <c:v>13.2</c:v>
                </c:pt>
                <c:pt idx="1122">
                  <c:v>13.2</c:v>
                </c:pt>
                <c:pt idx="1123">
                  <c:v>13.1</c:v>
                </c:pt>
                <c:pt idx="1124">
                  <c:v>13.1</c:v>
                </c:pt>
                <c:pt idx="1125">
                  <c:v>13.1</c:v>
                </c:pt>
                <c:pt idx="1126">
                  <c:v>13.1</c:v>
                </c:pt>
                <c:pt idx="1127">
                  <c:v>13.1</c:v>
                </c:pt>
                <c:pt idx="1128">
                  <c:v>13.1</c:v>
                </c:pt>
                <c:pt idx="1129">
                  <c:v>13.1</c:v>
                </c:pt>
                <c:pt idx="1130">
                  <c:v>13.1</c:v>
                </c:pt>
                <c:pt idx="1131">
                  <c:v>13.1</c:v>
                </c:pt>
                <c:pt idx="1132">
                  <c:v>13.1</c:v>
                </c:pt>
                <c:pt idx="1133">
                  <c:v>13</c:v>
                </c:pt>
                <c:pt idx="1134">
                  <c:v>13</c:v>
                </c:pt>
                <c:pt idx="1135">
                  <c:v>13</c:v>
                </c:pt>
                <c:pt idx="1136">
                  <c:v>13</c:v>
                </c:pt>
                <c:pt idx="1137">
                  <c:v>13.1</c:v>
                </c:pt>
                <c:pt idx="1138">
                  <c:v>13</c:v>
                </c:pt>
                <c:pt idx="1139">
                  <c:v>13</c:v>
                </c:pt>
                <c:pt idx="1140">
                  <c:v>13</c:v>
                </c:pt>
                <c:pt idx="1141">
                  <c:v>13</c:v>
                </c:pt>
                <c:pt idx="1142">
                  <c:v>13</c:v>
                </c:pt>
                <c:pt idx="1143">
                  <c:v>13</c:v>
                </c:pt>
                <c:pt idx="1144">
                  <c:v>13</c:v>
                </c:pt>
                <c:pt idx="1145">
                  <c:v>13</c:v>
                </c:pt>
                <c:pt idx="1146">
                  <c:v>13</c:v>
                </c:pt>
                <c:pt idx="1147">
                  <c:v>13</c:v>
                </c:pt>
                <c:pt idx="1148">
                  <c:v>13</c:v>
                </c:pt>
                <c:pt idx="1149">
                  <c:v>13</c:v>
                </c:pt>
                <c:pt idx="1150">
                  <c:v>13</c:v>
                </c:pt>
                <c:pt idx="1151">
                  <c:v>13</c:v>
                </c:pt>
                <c:pt idx="1152">
                  <c:v>13</c:v>
                </c:pt>
                <c:pt idx="1153">
                  <c:v>13</c:v>
                </c:pt>
                <c:pt idx="1154">
                  <c:v>13</c:v>
                </c:pt>
                <c:pt idx="1155">
                  <c:v>13</c:v>
                </c:pt>
                <c:pt idx="1156">
                  <c:v>13</c:v>
                </c:pt>
                <c:pt idx="1157">
                  <c:v>13</c:v>
                </c:pt>
                <c:pt idx="1158">
                  <c:v>13</c:v>
                </c:pt>
                <c:pt idx="1159">
                  <c:v>13</c:v>
                </c:pt>
                <c:pt idx="1160">
                  <c:v>13</c:v>
                </c:pt>
                <c:pt idx="1161">
                  <c:v>13</c:v>
                </c:pt>
                <c:pt idx="1162">
                  <c:v>13</c:v>
                </c:pt>
                <c:pt idx="1163">
                  <c:v>13</c:v>
                </c:pt>
                <c:pt idx="1164">
                  <c:v>13</c:v>
                </c:pt>
                <c:pt idx="1165">
                  <c:v>13</c:v>
                </c:pt>
                <c:pt idx="1166">
                  <c:v>13</c:v>
                </c:pt>
                <c:pt idx="1167">
                  <c:v>13</c:v>
                </c:pt>
                <c:pt idx="1168">
                  <c:v>13</c:v>
                </c:pt>
                <c:pt idx="1169">
                  <c:v>13</c:v>
                </c:pt>
                <c:pt idx="1170">
                  <c:v>13</c:v>
                </c:pt>
                <c:pt idx="1171">
                  <c:v>12.9</c:v>
                </c:pt>
                <c:pt idx="1172">
                  <c:v>12.9</c:v>
                </c:pt>
                <c:pt idx="1173">
                  <c:v>13</c:v>
                </c:pt>
                <c:pt idx="1174">
                  <c:v>13</c:v>
                </c:pt>
                <c:pt idx="1175">
                  <c:v>13</c:v>
                </c:pt>
                <c:pt idx="1176">
                  <c:v>12.9</c:v>
                </c:pt>
                <c:pt idx="1177">
                  <c:v>13</c:v>
                </c:pt>
                <c:pt idx="1178">
                  <c:v>12.9</c:v>
                </c:pt>
                <c:pt idx="1179">
                  <c:v>12.9</c:v>
                </c:pt>
                <c:pt idx="1180">
                  <c:v>13</c:v>
                </c:pt>
                <c:pt idx="1181">
                  <c:v>12.9</c:v>
                </c:pt>
                <c:pt idx="1182">
                  <c:v>12.9</c:v>
                </c:pt>
                <c:pt idx="1183">
                  <c:v>12.9</c:v>
                </c:pt>
                <c:pt idx="1184">
                  <c:v>12.9</c:v>
                </c:pt>
                <c:pt idx="1185">
                  <c:v>13</c:v>
                </c:pt>
                <c:pt idx="1186">
                  <c:v>13</c:v>
                </c:pt>
                <c:pt idx="1187">
                  <c:v>12.9</c:v>
                </c:pt>
                <c:pt idx="1188">
                  <c:v>12.9</c:v>
                </c:pt>
                <c:pt idx="1189">
                  <c:v>13</c:v>
                </c:pt>
                <c:pt idx="1190">
                  <c:v>12.9</c:v>
                </c:pt>
                <c:pt idx="1191">
                  <c:v>13</c:v>
                </c:pt>
                <c:pt idx="1192">
                  <c:v>12.9</c:v>
                </c:pt>
                <c:pt idx="1193">
                  <c:v>12.9</c:v>
                </c:pt>
                <c:pt idx="1194">
                  <c:v>12.9</c:v>
                </c:pt>
                <c:pt idx="1195">
                  <c:v>12.9</c:v>
                </c:pt>
                <c:pt idx="1196">
                  <c:v>12.9</c:v>
                </c:pt>
                <c:pt idx="1197">
                  <c:v>12.9</c:v>
                </c:pt>
                <c:pt idx="1198">
                  <c:v>12.9</c:v>
                </c:pt>
                <c:pt idx="1199">
                  <c:v>12.9</c:v>
                </c:pt>
                <c:pt idx="1200">
                  <c:v>12.9</c:v>
                </c:pt>
                <c:pt idx="1201">
                  <c:v>12.9</c:v>
                </c:pt>
                <c:pt idx="1202">
                  <c:v>12.9</c:v>
                </c:pt>
                <c:pt idx="1203">
                  <c:v>12.9</c:v>
                </c:pt>
                <c:pt idx="1204">
                  <c:v>13</c:v>
                </c:pt>
                <c:pt idx="1205">
                  <c:v>12.9</c:v>
                </c:pt>
                <c:pt idx="1206">
                  <c:v>12.9</c:v>
                </c:pt>
                <c:pt idx="1207">
                  <c:v>12.9</c:v>
                </c:pt>
                <c:pt idx="1208">
                  <c:v>12.9</c:v>
                </c:pt>
                <c:pt idx="1209">
                  <c:v>12.9</c:v>
                </c:pt>
                <c:pt idx="1210">
                  <c:v>12.9</c:v>
                </c:pt>
                <c:pt idx="1211">
                  <c:v>12.9</c:v>
                </c:pt>
                <c:pt idx="1212">
                  <c:v>12.9</c:v>
                </c:pt>
                <c:pt idx="1213">
                  <c:v>12.9</c:v>
                </c:pt>
                <c:pt idx="1214">
                  <c:v>12.9</c:v>
                </c:pt>
                <c:pt idx="1215">
                  <c:v>12.9</c:v>
                </c:pt>
                <c:pt idx="1216">
                  <c:v>12.9</c:v>
                </c:pt>
                <c:pt idx="1217">
                  <c:v>12.9</c:v>
                </c:pt>
                <c:pt idx="1218">
                  <c:v>12.9</c:v>
                </c:pt>
                <c:pt idx="1219">
                  <c:v>12.9</c:v>
                </c:pt>
                <c:pt idx="1220">
                  <c:v>12.9</c:v>
                </c:pt>
                <c:pt idx="1221">
                  <c:v>12.9</c:v>
                </c:pt>
                <c:pt idx="1222">
                  <c:v>12.9</c:v>
                </c:pt>
                <c:pt idx="1223">
                  <c:v>12.9</c:v>
                </c:pt>
                <c:pt idx="1224">
                  <c:v>12.9</c:v>
                </c:pt>
                <c:pt idx="1225">
                  <c:v>12.9</c:v>
                </c:pt>
                <c:pt idx="1226">
                  <c:v>12.9</c:v>
                </c:pt>
                <c:pt idx="1227">
                  <c:v>12.9</c:v>
                </c:pt>
                <c:pt idx="1228">
                  <c:v>12.9</c:v>
                </c:pt>
                <c:pt idx="1229">
                  <c:v>12.9</c:v>
                </c:pt>
                <c:pt idx="1230">
                  <c:v>12.9</c:v>
                </c:pt>
                <c:pt idx="1231">
                  <c:v>12.8</c:v>
                </c:pt>
                <c:pt idx="1232">
                  <c:v>12.9</c:v>
                </c:pt>
                <c:pt idx="1233">
                  <c:v>12.8</c:v>
                </c:pt>
                <c:pt idx="1234">
                  <c:v>12.9</c:v>
                </c:pt>
                <c:pt idx="1235">
                  <c:v>12.8</c:v>
                </c:pt>
                <c:pt idx="1236">
                  <c:v>12.9</c:v>
                </c:pt>
                <c:pt idx="1237">
                  <c:v>12.8</c:v>
                </c:pt>
                <c:pt idx="1238">
                  <c:v>12.8</c:v>
                </c:pt>
                <c:pt idx="1239">
                  <c:v>12.8</c:v>
                </c:pt>
                <c:pt idx="1240">
                  <c:v>12.8</c:v>
                </c:pt>
                <c:pt idx="1241">
                  <c:v>12.9</c:v>
                </c:pt>
                <c:pt idx="1242">
                  <c:v>12.9</c:v>
                </c:pt>
                <c:pt idx="1243">
                  <c:v>12.8</c:v>
                </c:pt>
                <c:pt idx="1244">
                  <c:v>12.8</c:v>
                </c:pt>
                <c:pt idx="1245">
                  <c:v>12.8</c:v>
                </c:pt>
                <c:pt idx="1246">
                  <c:v>12.8</c:v>
                </c:pt>
                <c:pt idx="1247">
                  <c:v>12.8</c:v>
                </c:pt>
                <c:pt idx="1248">
                  <c:v>12.8</c:v>
                </c:pt>
                <c:pt idx="1249">
                  <c:v>12.8</c:v>
                </c:pt>
                <c:pt idx="1250">
                  <c:v>12.8</c:v>
                </c:pt>
                <c:pt idx="1251">
                  <c:v>12.8</c:v>
                </c:pt>
                <c:pt idx="1252">
                  <c:v>12.8</c:v>
                </c:pt>
                <c:pt idx="1253">
                  <c:v>12.8</c:v>
                </c:pt>
                <c:pt idx="1254">
                  <c:v>12.8</c:v>
                </c:pt>
                <c:pt idx="1255">
                  <c:v>12.8</c:v>
                </c:pt>
                <c:pt idx="1256">
                  <c:v>12.8</c:v>
                </c:pt>
                <c:pt idx="1257">
                  <c:v>12.8</c:v>
                </c:pt>
                <c:pt idx="1258">
                  <c:v>12.8</c:v>
                </c:pt>
                <c:pt idx="1259">
                  <c:v>12.8</c:v>
                </c:pt>
                <c:pt idx="1260">
                  <c:v>12.8</c:v>
                </c:pt>
                <c:pt idx="1261">
                  <c:v>12.8</c:v>
                </c:pt>
                <c:pt idx="1262">
                  <c:v>12.8</c:v>
                </c:pt>
                <c:pt idx="1263">
                  <c:v>12.8</c:v>
                </c:pt>
                <c:pt idx="1264">
                  <c:v>12.8</c:v>
                </c:pt>
                <c:pt idx="1265">
                  <c:v>12.8</c:v>
                </c:pt>
                <c:pt idx="1266">
                  <c:v>12.8</c:v>
                </c:pt>
                <c:pt idx="1267">
                  <c:v>12.8</c:v>
                </c:pt>
                <c:pt idx="1268">
                  <c:v>12.8</c:v>
                </c:pt>
                <c:pt idx="1269">
                  <c:v>12.8</c:v>
                </c:pt>
                <c:pt idx="1270">
                  <c:v>12.8</c:v>
                </c:pt>
                <c:pt idx="1271">
                  <c:v>12.8</c:v>
                </c:pt>
                <c:pt idx="1272">
                  <c:v>12.8</c:v>
                </c:pt>
                <c:pt idx="1273">
                  <c:v>12.8</c:v>
                </c:pt>
                <c:pt idx="1274">
                  <c:v>12.8</c:v>
                </c:pt>
                <c:pt idx="1275">
                  <c:v>12.8</c:v>
                </c:pt>
                <c:pt idx="1276">
                  <c:v>12.8</c:v>
                </c:pt>
                <c:pt idx="1277">
                  <c:v>12.8</c:v>
                </c:pt>
                <c:pt idx="1278">
                  <c:v>12.8</c:v>
                </c:pt>
                <c:pt idx="1279">
                  <c:v>12.8</c:v>
                </c:pt>
                <c:pt idx="1280">
                  <c:v>12.8</c:v>
                </c:pt>
                <c:pt idx="1281">
                  <c:v>12.8</c:v>
                </c:pt>
                <c:pt idx="1282">
                  <c:v>12.8</c:v>
                </c:pt>
                <c:pt idx="1283">
                  <c:v>12.8</c:v>
                </c:pt>
                <c:pt idx="1284">
                  <c:v>12.8</c:v>
                </c:pt>
                <c:pt idx="1285">
                  <c:v>12.8</c:v>
                </c:pt>
                <c:pt idx="1286">
                  <c:v>12.8</c:v>
                </c:pt>
                <c:pt idx="1287">
                  <c:v>12.8</c:v>
                </c:pt>
                <c:pt idx="1288">
                  <c:v>12.8</c:v>
                </c:pt>
                <c:pt idx="1289">
                  <c:v>12.8</c:v>
                </c:pt>
                <c:pt idx="1290">
                  <c:v>12.8</c:v>
                </c:pt>
                <c:pt idx="1291">
                  <c:v>12.8</c:v>
                </c:pt>
                <c:pt idx="1292">
                  <c:v>12.7</c:v>
                </c:pt>
                <c:pt idx="1293">
                  <c:v>12.8</c:v>
                </c:pt>
                <c:pt idx="1294">
                  <c:v>12.8</c:v>
                </c:pt>
                <c:pt idx="1295">
                  <c:v>12.8</c:v>
                </c:pt>
                <c:pt idx="1296">
                  <c:v>12.8</c:v>
                </c:pt>
                <c:pt idx="1297">
                  <c:v>12.8</c:v>
                </c:pt>
                <c:pt idx="1298">
                  <c:v>12.8</c:v>
                </c:pt>
                <c:pt idx="1299">
                  <c:v>12.8</c:v>
                </c:pt>
                <c:pt idx="1300">
                  <c:v>12.7</c:v>
                </c:pt>
                <c:pt idx="1301">
                  <c:v>12.8</c:v>
                </c:pt>
                <c:pt idx="1302">
                  <c:v>12.8</c:v>
                </c:pt>
                <c:pt idx="1303">
                  <c:v>12.7</c:v>
                </c:pt>
                <c:pt idx="1304">
                  <c:v>12.7</c:v>
                </c:pt>
                <c:pt idx="1305">
                  <c:v>12.7</c:v>
                </c:pt>
                <c:pt idx="1306">
                  <c:v>12.8</c:v>
                </c:pt>
                <c:pt idx="1307">
                  <c:v>12.8</c:v>
                </c:pt>
                <c:pt idx="1308">
                  <c:v>12.7</c:v>
                </c:pt>
                <c:pt idx="1309">
                  <c:v>12.8</c:v>
                </c:pt>
                <c:pt idx="1310">
                  <c:v>12.8</c:v>
                </c:pt>
                <c:pt idx="1311">
                  <c:v>12.8</c:v>
                </c:pt>
                <c:pt idx="1312">
                  <c:v>12.8</c:v>
                </c:pt>
                <c:pt idx="1313">
                  <c:v>12.8</c:v>
                </c:pt>
                <c:pt idx="1314">
                  <c:v>12.7</c:v>
                </c:pt>
                <c:pt idx="1315">
                  <c:v>12.7</c:v>
                </c:pt>
                <c:pt idx="1316">
                  <c:v>12.8</c:v>
                </c:pt>
                <c:pt idx="1317">
                  <c:v>12.7</c:v>
                </c:pt>
                <c:pt idx="1318">
                  <c:v>12.7</c:v>
                </c:pt>
                <c:pt idx="1319">
                  <c:v>12.7</c:v>
                </c:pt>
                <c:pt idx="1320">
                  <c:v>12.7</c:v>
                </c:pt>
                <c:pt idx="1321">
                  <c:v>12.7</c:v>
                </c:pt>
                <c:pt idx="1322">
                  <c:v>12.8</c:v>
                </c:pt>
                <c:pt idx="1323">
                  <c:v>12.8</c:v>
                </c:pt>
                <c:pt idx="1324">
                  <c:v>12.8</c:v>
                </c:pt>
                <c:pt idx="1325">
                  <c:v>12.8</c:v>
                </c:pt>
                <c:pt idx="1326">
                  <c:v>12.7</c:v>
                </c:pt>
                <c:pt idx="1327">
                  <c:v>12.8</c:v>
                </c:pt>
                <c:pt idx="1328">
                  <c:v>12.7</c:v>
                </c:pt>
                <c:pt idx="1329">
                  <c:v>12.8</c:v>
                </c:pt>
                <c:pt idx="1330">
                  <c:v>12.7</c:v>
                </c:pt>
                <c:pt idx="1331">
                  <c:v>12.8</c:v>
                </c:pt>
                <c:pt idx="1332">
                  <c:v>12.7</c:v>
                </c:pt>
                <c:pt idx="1333">
                  <c:v>12.8</c:v>
                </c:pt>
                <c:pt idx="1334">
                  <c:v>12.7</c:v>
                </c:pt>
                <c:pt idx="1335">
                  <c:v>12.7</c:v>
                </c:pt>
                <c:pt idx="1336">
                  <c:v>12.8</c:v>
                </c:pt>
                <c:pt idx="1337">
                  <c:v>12.7</c:v>
                </c:pt>
                <c:pt idx="1338">
                  <c:v>12.8</c:v>
                </c:pt>
                <c:pt idx="1339">
                  <c:v>12.8</c:v>
                </c:pt>
                <c:pt idx="1340">
                  <c:v>12.7</c:v>
                </c:pt>
                <c:pt idx="1341">
                  <c:v>12.7</c:v>
                </c:pt>
                <c:pt idx="1342">
                  <c:v>12.8</c:v>
                </c:pt>
                <c:pt idx="1343">
                  <c:v>12.7</c:v>
                </c:pt>
                <c:pt idx="1344">
                  <c:v>12.8</c:v>
                </c:pt>
                <c:pt idx="1345">
                  <c:v>12.8</c:v>
                </c:pt>
                <c:pt idx="1346">
                  <c:v>12.8</c:v>
                </c:pt>
                <c:pt idx="1347">
                  <c:v>12.7</c:v>
                </c:pt>
                <c:pt idx="1348">
                  <c:v>12.7</c:v>
                </c:pt>
                <c:pt idx="1349">
                  <c:v>12.8</c:v>
                </c:pt>
                <c:pt idx="1350">
                  <c:v>12.7</c:v>
                </c:pt>
                <c:pt idx="1351">
                  <c:v>12.7</c:v>
                </c:pt>
                <c:pt idx="1352">
                  <c:v>12.8</c:v>
                </c:pt>
                <c:pt idx="1353">
                  <c:v>12.7</c:v>
                </c:pt>
                <c:pt idx="1354">
                  <c:v>12.8</c:v>
                </c:pt>
                <c:pt idx="1355">
                  <c:v>12.7</c:v>
                </c:pt>
                <c:pt idx="1356">
                  <c:v>12.8</c:v>
                </c:pt>
                <c:pt idx="1357">
                  <c:v>12.8</c:v>
                </c:pt>
                <c:pt idx="1358">
                  <c:v>12.8</c:v>
                </c:pt>
                <c:pt idx="1359">
                  <c:v>12.7</c:v>
                </c:pt>
                <c:pt idx="1360">
                  <c:v>12.7</c:v>
                </c:pt>
                <c:pt idx="1361">
                  <c:v>12.7</c:v>
                </c:pt>
                <c:pt idx="1362">
                  <c:v>12.8</c:v>
                </c:pt>
                <c:pt idx="1363">
                  <c:v>12.8</c:v>
                </c:pt>
                <c:pt idx="1364">
                  <c:v>12.8</c:v>
                </c:pt>
                <c:pt idx="1365">
                  <c:v>12.7</c:v>
                </c:pt>
                <c:pt idx="1366">
                  <c:v>12.8</c:v>
                </c:pt>
                <c:pt idx="1367">
                  <c:v>12.8</c:v>
                </c:pt>
                <c:pt idx="1368">
                  <c:v>12.7</c:v>
                </c:pt>
                <c:pt idx="1369">
                  <c:v>12.7</c:v>
                </c:pt>
                <c:pt idx="1370">
                  <c:v>12.7</c:v>
                </c:pt>
                <c:pt idx="1371">
                  <c:v>12.7</c:v>
                </c:pt>
                <c:pt idx="1372">
                  <c:v>12.7</c:v>
                </c:pt>
                <c:pt idx="1373">
                  <c:v>12.8</c:v>
                </c:pt>
                <c:pt idx="1374">
                  <c:v>12.7</c:v>
                </c:pt>
                <c:pt idx="1375">
                  <c:v>12.7</c:v>
                </c:pt>
                <c:pt idx="1376">
                  <c:v>12.7</c:v>
                </c:pt>
                <c:pt idx="1377">
                  <c:v>12.7</c:v>
                </c:pt>
                <c:pt idx="1378">
                  <c:v>12.8</c:v>
                </c:pt>
                <c:pt idx="1379">
                  <c:v>12.7</c:v>
                </c:pt>
                <c:pt idx="1380">
                  <c:v>12.7</c:v>
                </c:pt>
                <c:pt idx="1381">
                  <c:v>12.8</c:v>
                </c:pt>
                <c:pt idx="1382">
                  <c:v>12.7</c:v>
                </c:pt>
                <c:pt idx="1383">
                  <c:v>12.7</c:v>
                </c:pt>
                <c:pt idx="1384">
                  <c:v>12.7</c:v>
                </c:pt>
                <c:pt idx="1385">
                  <c:v>12.7</c:v>
                </c:pt>
                <c:pt idx="1386">
                  <c:v>12.7</c:v>
                </c:pt>
                <c:pt idx="1387">
                  <c:v>12.8</c:v>
                </c:pt>
                <c:pt idx="1388">
                  <c:v>12.8</c:v>
                </c:pt>
                <c:pt idx="1389">
                  <c:v>12.8</c:v>
                </c:pt>
                <c:pt idx="1390">
                  <c:v>12.8</c:v>
                </c:pt>
                <c:pt idx="1391">
                  <c:v>12.8</c:v>
                </c:pt>
                <c:pt idx="1392">
                  <c:v>13.4</c:v>
                </c:pt>
                <c:pt idx="1393">
                  <c:v>13.6</c:v>
                </c:pt>
                <c:pt idx="1394">
                  <c:v>13.5</c:v>
                </c:pt>
                <c:pt idx="1395">
                  <c:v>13.4</c:v>
                </c:pt>
                <c:pt idx="1396">
                  <c:v>13.3</c:v>
                </c:pt>
                <c:pt idx="1397">
                  <c:v>13.2</c:v>
                </c:pt>
                <c:pt idx="1398">
                  <c:v>13.2</c:v>
                </c:pt>
                <c:pt idx="1399">
                  <c:v>13.2</c:v>
                </c:pt>
                <c:pt idx="1400">
                  <c:v>13.7</c:v>
                </c:pt>
                <c:pt idx="1401">
                  <c:v>13.4</c:v>
                </c:pt>
                <c:pt idx="1402">
                  <c:v>13.3</c:v>
                </c:pt>
                <c:pt idx="1403">
                  <c:v>13.2</c:v>
                </c:pt>
                <c:pt idx="1404">
                  <c:v>13.2</c:v>
                </c:pt>
                <c:pt idx="1405">
                  <c:v>13.1</c:v>
                </c:pt>
                <c:pt idx="1406">
                  <c:v>13.1</c:v>
                </c:pt>
                <c:pt idx="1407">
                  <c:v>13.6</c:v>
                </c:pt>
                <c:pt idx="1408">
                  <c:v>13.8</c:v>
                </c:pt>
                <c:pt idx="1409">
                  <c:v>13.5</c:v>
                </c:pt>
                <c:pt idx="1410">
                  <c:v>13.4</c:v>
                </c:pt>
                <c:pt idx="1411">
                  <c:v>13.3</c:v>
                </c:pt>
                <c:pt idx="1412">
                  <c:v>13.2</c:v>
                </c:pt>
                <c:pt idx="1413">
                  <c:v>13.1</c:v>
                </c:pt>
                <c:pt idx="1414">
                  <c:v>13.1</c:v>
                </c:pt>
                <c:pt idx="1415">
                  <c:v>13.6</c:v>
                </c:pt>
                <c:pt idx="1416">
                  <c:v>13.5</c:v>
                </c:pt>
                <c:pt idx="1417">
                  <c:v>13.4</c:v>
                </c:pt>
                <c:pt idx="1418">
                  <c:v>13.2</c:v>
                </c:pt>
                <c:pt idx="1419">
                  <c:v>13.2</c:v>
                </c:pt>
                <c:pt idx="1420">
                  <c:v>13.2</c:v>
                </c:pt>
                <c:pt idx="1421">
                  <c:v>13.2</c:v>
                </c:pt>
                <c:pt idx="1422">
                  <c:v>13.2</c:v>
                </c:pt>
                <c:pt idx="1423">
                  <c:v>13.1</c:v>
                </c:pt>
                <c:pt idx="1424">
                  <c:v>13.1</c:v>
                </c:pt>
                <c:pt idx="1425">
                  <c:v>13.1</c:v>
                </c:pt>
                <c:pt idx="1426">
                  <c:v>13.6</c:v>
                </c:pt>
                <c:pt idx="1427">
                  <c:v>13.7</c:v>
                </c:pt>
                <c:pt idx="1428">
                  <c:v>13.4</c:v>
                </c:pt>
                <c:pt idx="1429">
                  <c:v>13.3</c:v>
                </c:pt>
                <c:pt idx="1430">
                  <c:v>13.2</c:v>
                </c:pt>
                <c:pt idx="1431">
                  <c:v>13.2</c:v>
                </c:pt>
                <c:pt idx="1432">
                  <c:v>13.2</c:v>
                </c:pt>
                <c:pt idx="1433">
                  <c:v>13.1</c:v>
                </c:pt>
                <c:pt idx="1434">
                  <c:v>13.1</c:v>
                </c:pt>
                <c:pt idx="1435">
                  <c:v>13.6</c:v>
                </c:pt>
                <c:pt idx="1436">
                  <c:v>13.7</c:v>
                </c:pt>
                <c:pt idx="1437">
                  <c:v>13.4</c:v>
                </c:pt>
                <c:pt idx="1438">
                  <c:v>13.3</c:v>
                </c:pt>
                <c:pt idx="1439">
                  <c:v>13.2</c:v>
                </c:pt>
                <c:pt idx="1440">
                  <c:v>13.2</c:v>
                </c:pt>
                <c:pt idx="1441">
                  <c:v>13.1</c:v>
                </c:pt>
                <c:pt idx="1442">
                  <c:v>13.1</c:v>
                </c:pt>
                <c:pt idx="1443">
                  <c:v>13.1</c:v>
                </c:pt>
                <c:pt idx="1444">
                  <c:v>13.5</c:v>
                </c:pt>
                <c:pt idx="1445">
                  <c:v>13.7</c:v>
                </c:pt>
                <c:pt idx="1446">
                  <c:v>13.3</c:v>
                </c:pt>
                <c:pt idx="1447">
                  <c:v>13.2</c:v>
                </c:pt>
                <c:pt idx="1448">
                  <c:v>13.2</c:v>
                </c:pt>
                <c:pt idx="1449">
                  <c:v>13.1</c:v>
                </c:pt>
                <c:pt idx="1450">
                  <c:v>13.1</c:v>
                </c:pt>
                <c:pt idx="1451">
                  <c:v>13.1</c:v>
                </c:pt>
                <c:pt idx="1452">
                  <c:v>13.1</c:v>
                </c:pt>
                <c:pt idx="1453">
                  <c:v>13.5</c:v>
                </c:pt>
                <c:pt idx="1454">
                  <c:v>13.6</c:v>
                </c:pt>
                <c:pt idx="1455">
                  <c:v>13.3</c:v>
                </c:pt>
                <c:pt idx="1456">
                  <c:v>13.2</c:v>
                </c:pt>
                <c:pt idx="1457">
                  <c:v>13.2</c:v>
                </c:pt>
                <c:pt idx="1458">
                  <c:v>13.2</c:v>
                </c:pt>
                <c:pt idx="1459">
                  <c:v>13.1</c:v>
                </c:pt>
                <c:pt idx="1460">
                  <c:v>13.1</c:v>
                </c:pt>
                <c:pt idx="1461">
                  <c:v>13.1</c:v>
                </c:pt>
                <c:pt idx="1462">
                  <c:v>13.1</c:v>
                </c:pt>
                <c:pt idx="1463">
                  <c:v>13.5</c:v>
                </c:pt>
                <c:pt idx="1464">
                  <c:v>13.7</c:v>
                </c:pt>
                <c:pt idx="1465">
                  <c:v>13.4</c:v>
                </c:pt>
                <c:pt idx="1466">
                  <c:v>13.2</c:v>
                </c:pt>
                <c:pt idx="1467">
                  <c:v>13.2</c:v>
                </c:pt>
                <c:pt idx="1468">
                  <c:v>13.1</c:v>
                </c:pt>
                <c:pt idx="1469">
                  <c:v>13.1</c:v>
                </c:pt>
                <c:pt idx="1470">
                  <c:v>13.1</c:v>
                </c:pt>
                <c:pt idx="1471">
                  <c:v>13.1</c:v>
                </c:pt>
                <c:pt idx="1472">
                  <c:v>13.1</c:v>
                </c:pt>
                <c:pt idx="1473">
                  <c:v>13.1</c:v>
                </c:pt>
                <c:pt idx="1474">
                  <c:v>13.6</c:v>
                </c:pt>
                <c:pt idx="1475">
                  <c:v>13.7</c:v>
                </c:pt>
                <c:pt idx="1476">
                  <c:v>13.4</c:v>
                </c:pt>
                <c:pt idx="1477">
                  <c:v>13.2</c:v>
                </c:pt>
                <c:pt idx="1478">
                  <c:v>13.2</c:v>
                </c:pt>
                <c:pt idx="1479">
                  <c:v>13.2</c:v>
                </c:pt>
                <c:pt idx="1480">
                  <c:v>13.1</c:v>
                </c:pt>
                <c:pt idx="1481">
                  <c:v>13.1</c:v>
                </c:pt>
                <c:pt idx="1482">
                  <c:v>13.1</c:v>
                </c:pt>
                <c:pt idx="1483">
                  <c:v>13.1</c:v>
                </c:pt>
                <c:pt idx="1484">
                  <c:v>13.1</c:v>
                </c:pt>
                <c:pt idx="1485">
                  <c:v>13.6</c:v>
                </c:pt>
                <c:pt idx="1486">
                  <c:v>13.3</c:v>
                </c:pt>
                <c:pt idx="1487">
                  <c:v>13.2</c:v>
                </c:pt>
                <c:pt idx="1488">
                  <c:v>13.1</c:v>
                </c:pt>
                <c:pt idx="1489">
                  <c:v>13.1</c:v>
                </c:pt>
                <c:pt idx="1490">
                  <c:v>13.1</c:v>
                </c:pt>
                <c:pt idx="1491">
                  <c:v>13.1</c:v>
                </c:pt>
                <c:pt idx="1492">
                  <c:v>13.6</c:v>
                </c:pt>
                <c:pt idx="1493">
                  <c:v>13.3</c:v>
                </c:pt>
                <c:pt idx="1494">
                  <c:v>13.2</c:v>
                </c:pt>
                <c:pt idx="1495">
                  <c:v>13.1</c:v>
                </c:pt>
                <c:pt idx="1496">
                  <c:v>13.1</c:v>
                </c:pt>
                <c:pt idx="1497">
                  <c:v>13.1</c:v>
                </c:pt>
                <c:pt idx="1498">
                  <c:v>13.1</c:v>
                </c:pt>
                <c:pt idx="1499">
                  <c:v>13.6</c:v>
                </c:pt>
                <c:pt idx="1500">
                  <c:v>13.7</c:v>
                </c:pt>
                <c:pt idx="1501">
                  <c:v>13.3</c:v>
                </c:pt>
                <c:pt idx="1502">
                  <c:v>13.3</c:v>
                </c:pt>
                <c:pt idx="1503">
                  <c:v>13.2</c:v>
                </c:pt>
                <c:pt idx="1504">
                  <c:v>13.2</c:v>
                </c:pt>
                <c:pt idx="1505">
                  <c:v>13.1</c:v>
                </c:pt>
                <c:pt idx="1506">
                  <c:v>13.2</c:v>
                </c:pt>
                <c:pt idx="1507">
                  <c:v>13.1</c:v>
                </c:pt>
                <c:pt idx="1508">
                  <c:v>13.1</c:v>
                </c:pt>
                <c:pt idx="1509">
                  <c:v>13.1</c:v>
                </c:pt>
                <c:pt idx="1510">
                  <c:v>13.1</c:v>
                </c:pt>
                <c:pt idx="1511">
                  <c:v>13.1</c:v>
                </c:pt>
                <c:pt idx="1512">
                  <c:v>13.1</c:v>
                </c:pt>
                <c:pt idx="1513">
                  <c:v>13.1</c:v>
                </c:pt>
                <c:pt idx="1514">
                  <c:v>13.1</c:v>
                </c:pt>
                <c:pt idx="1515">
                  <c:v>13.6</c:v>
                </c:pt>
                <c:pt idx="1516">
                  <c:v>13.7</c:v>
                </c:pt>
                <c:pt idx="1517">
                  <c:v>13.7</c:v>
                </c:pt>
                <c:pt idx="1518">
                  <c:v>13.4</c:v>
                </c:pt>
                <c:pt idx="1519">
                  <c:v>13.2</c:v>
                </c:pt>
                <c:pt idx="1520">
                  <c:v>13.2</c:v>
                </c:pt>
                <c:pt idx="1521">
                  <c:v>13.2</c:v>
                </c:pt>
                <c:pt idx="1522">
                  <c:v>13.2</c:v>
                </c:pt>
                <c:pt idx="1523">
                  <c:v>13.1</c:v>
                </c:pt>
                <c:pt idx="1524">
                  <c:v>13.2</c:v>
                </c:pt>
                <c:pt idx="1525">
                  <c:v>13.1</c:v>
                </c:pt>
                <c:pt idx="1526">
                  <c:v>13.1</c:v>
                </c:pt>
                <c:pt idx="1527">
                  <c:v>13.1</c:v>
                </c:pt>
                <c:pt idx="1528">
                  <c:v>13.2</c:v>
                </c:pt>
                <c:pt idx="1529">
                  <c:v>13.3</c:v>
                </c:pt>
                <c:pt idx="1530">
                  <c:v>13.3</c:v>
                </c:pt>
                <c:pt idx="1531">
                  <c:v>13.3</c:v>
                </c:pt>
                <c:pt idx="1532">
                  <c:v>13.3</c:v>
                </c:pt>
                <c:pt idx="1533">
                  <c:v>13.4</c:v>
                </c:pt>
                <c:pt idx="1534">
                  <c:v>13.3</c:v>
                </c:pt>
                <c:pt idx="1535">
                  <c:v>13.3</c:v>
                </c:pt>
                <c:pt idx="1536">
                  <c:v>13.2</c:v>
                </c:pt>
                <c:pt idx="1537">
                  <c:v>13.2</c:v>
                </c:pt>
                <c:pt idx="1538">
                  <c:v>13.2</c:v>
                </c:pt>
                <c:pt idx="1539">
                  <c:v>13.2</c:v>
                </c:pt>
                <c:pt idx="1540">
                  <c:v>13.2</c:v>
                </c:pt>
                <c:pt idx="1541">
                  <c:v>13.1</c:v>
                </c:pt>
                <c:pt idx="1542">
                  <c:v>13.1</c:v>
                </c:pt>
                <c:pt idx="1543">
                  <c:v>13.1</c:v>
                </c:pt>
                <c:pt idx="1544">
                  <c:v>13.1</c:v>
                </c:pt>
                <c:pt idx="1545">
                  <c:v>13.1</c:v>
                </c:pt>
                <c:pt idx="1546">
                  <c:v>13.1</c:v>
                </c:pt>
                <c:pt idx="1547">
                  <c:v>13.1</c:v>
                </c:pt>
                <c:pt idx="1548">
                  <c:v>13.1</c:v>
                </c:pt>
                <c:pt idx="1549">
                  <c:v>13.1</c:v>
                </c:pt>
                <c:pt idx="1550">
                  <c:v>13</c:v>
                </c:pt>
                <c:pt idx="1551">
                  <c:v>13</c:v>
                </c:pt>
                <c:pt idx="1552">
                  <c:v>13</c:v>
                </c:pt>
                <c:pt idx="1553">
                  <c:v>13</c:v>
                </c:pt>
                <c:pt idx="1554">
                  <c:v>13</c:v>
                </c:pt>
                <c:pt idx="1555">
                  <c:v>13</c:v>
                </c:pt>
                <c:pt idx="1556">
                  <c:v>13</c:v>
                </c:pt>
                <c:pt idx="1557">
                  <c:v>13</c:v>
                </c:pt>
                <c:pt idx="1558">
                  <c:v>13</c:v>
                </c:pt>
                <c:pt idx="1559">
                  <c:v>13</c:v>
                </c:pt>
                <c:pt idx="1560">
                  <c:v>13</c:v>
                </c:pt>
                <c:pt idx="1561">
                  <c:v>13</c:v>
                </c:pt>
                <c:pt idx="1562">
                  <c:v>13</c:v>
                </c:pt>
                <c:pt idx="1563">
                  <c:v>13</c:v>
                </c:pt>
                <c:pt idx="1564">
                  <c:v>13</c:v>
                </c:pt>
                <c:pt idx="1565">
                  <c:v>13</c:v>
                </c:pt>
                <c:pt idx="1566">
                  <c:v>13</c:v>
                </c:pt>
                <c:pt idx="1567">
                  <c:v>13</c:v>
                </c:pt>
                <c:pt idx="1568">
                  <c:v>13</c:v>
                </c:pt>
                <c:pt idx="1569">
                  <c:v>13</c:v>
                </c:pt>
                <c:pt idx="1570">
                  <c:v>13</c:v>
                </c:pt>
                <c:pt idx="1571">
                  <c:v>13</c:v>
                </c:pt>
                <c:pt idx="1572">
                  <c:v>13</c:v>
                </c:pt>
                <c:pt idx="1573">
                  <c:v>13</c:v>
                </c:pt>
                <c:pt idx="1574">
                  <c:v>13</c:v>
                </c:pt>
                <c:pt idx="1575">
                  <c:v>13</c:v>
                </c:pt>
                <c:pt idx="1576">
                  <c:v>13</c:v>
                </c:pt>
                <c:pt idx="1577">
                  <c:v>13</c:v>
                </c:pt>
                <c:pt idx="1578">
                  <c:v>13</c:v>
                </c:pt>
                <c:pt idx="1579">
                  <c:v>13</c:v>
                </c:pt>
                <c:pt idx="1580">
                  <c:v>13</c:v>
                </c:pt>
                <c:pt idx="1581">
                  <c:v>13</c:v>
                </c:pt>
                <c:pt idx="1582">
                  <c:v>13</c:v>
                </c:pt>
                <c:pt idx="1583">
                  <c:v>13</c:v>
                </c:pt>
                <c:pt idx="1584">
                  <c:v>13</c:v>
                </c:pt>
                <c:pt idx="1585">
                  <c:v>13</c:v>
                </c:pt>
                <c:pt idx="1586">
                  <c:v>13</c:v>
                </c:pt>
                <c:pt idx="1587">
                  <c:v>13</c:v>
                </c:pt>
                <c:pt idx="1588">
                  <c:v>13</c:v>
                </c:pt>
                <c:pt idx="1589">
                  <c:v>12.9</c:v>
                </c:pt>
                <c:pt idx="1590">
                  <c:v>13</c:v>
                </c:pt>
                <c:pt idx="1591">
                  <c:v>13</c:v>
                </c:pt>
                <c:pt idx="1592">
                  <c:v>13</c:v>
                </c:pt>
                <c:pt idx="1593">
                  <c:v>12.9</c:v>
                </c:pt>
                <c:pt idx="1594">
                  <c:v>13</c:v>
                </c:pt>
                <c:pt idx="1595">
                  <c:v>13</c:v>
                </c:pt>
                <c:pt idx="1596">
                  <c:v>12.9</c:v>
                </c:pt>
                <c:pt idx="1597">
                  <c:v>13</c:v>
                </c:pt>
                <c:pt idx="1598">
                  <c:v>12.9</c:v>
                </c:pt>
                <c:pt idx="1599">
                  <c:v>12.9</c:v>
                </c:pt>
                <c:pt idx="1600">
                  <c:v>13</c:v>
                </c:pt>
                <c:pt idx="1601">
                  <c:v>12.9</c:v>
                </c:pt>
                <c:pt idx="1602">
                  <c:v>12.9</c:v>
                </c:pt>
                <c:pt idx="1603">
                  <c:v>12.9</c:v>
                </c:pt>
                <c:pt idx="1604">
                  <c:v>12.9</c:v>
                </c:pt>
                <c:pt idx="1605">
                  <c:v>12.9</c:v>
                </c:pt>
                <c:pt idx="1606">
                  <c:v>12.9</c:v>
                </c:pt>
                <c:pt idx="1607">
                  <c:v>12.9</c:v>
                </c:pt>
                <c:pt idx="1608">
                  <c:v>12.9</c:v>
                </c:pt>
                <c:pt idx="1609">
                  <c:v>12.9</c:v>
                </c:pt>
                <c:pt idx="1610">
                  <c:v>13</c:v>
                </c:pt>
                <c:pt idx="1611">
                  <c:v>12.9</c:v>
                </c:pt>
                <c:pt idx="1612">
                  <c:v>12.9</c:v>
                </c:pt>
                <c:pt idx="1613">
                  <c:v>12.9</c:v>
                </c:pt>
                <c:pt idx="1614">
                  <c:v>12.9</c:v>
                </c:pt>
                <c:pt idx="1615">
                  <c:v>12.9</c:v>
                </c:pt>
                <c:pt idx="1616">
                  <c:v>12.9</c:v>
                </c:pt>
                <c:pt idx="1617">
                  <c:v>12.9</c:v>
                </c:pt>
                <c:pt idx="1618">
                  <c:v>12.9</c:v>
                </c:pt>
                <c:pt idx="1619">
                  <c:v>12.9</c:v>
                </c:pt>
                <c:pt idx="1620">
                  <c:v>12.9</c:v>
                </c:pt>
                <c:pt idx="1621">
                  <c:v>12.9</c:v>
                </c:pt>
                <c:pt idx="1622">
                  <c:v>12.9</c:v>
                </c:pt>
                <c:pt idx="1623">
                  <c:v>12.9</c:v>
                </c:pt>
                <c:pt idx="1624">
                  <c:v>12.9</c:v>
                </c:pt>
                <c:pt idx="1625">
                  <c:v>12.9</c:v>
                </c:pt>
                <c:pt idx="1626">
                  <c:v>12.9</c:v>
                </c:pt>
                <c:pt idx="1627">
                  <c:v>12.9</c:v>
                </c:pt>
                <c:pt idx="1628">
                  <c:v>12.9</c:v>
                </c:pt>
                <c:pt idx="1629">
                  <c:v>12.8</c:v>
                </c:pt>
                <c:pt idx="1630">
                  <c:v>12.9</c:v>
                </c:pt>
                <c:pt idx="1631">
                  <c:v>12.9</c:v>
                </c:pt>
                <c:pt idx="1632">
                  <c:v>12.9</c:v>
                </c:pt>
                <c:pt idx="1633">
                  <c:v>12.8</c:v>
                </c:pt>
                <c:pt idx="1634">
                  <c:v>12.8</c:v>
                </c:pt>
                <c:pt idx="1635">
                  <c:v>12.9</c:v>
                </c:pt>
                <c:pt idx="1636">
                  <c:v>12.9</c:v>
                </c:pt>
                <c:pt idx="1637">
                  <c:v>12.8</c:v>
                </c:pt>
                <c:pt idx="1638">
                  <c:v>12.9</c:v>
                </c:pt>
                <c:pt idx="1639">
                  <c:v>12.8</c:v>
                </c:pt>
                <c:pt idx="1640">
                  <c:v>12.8</c:v>
                </c:pt>
                <c:pt idx="1641">
                  <c:v>12.8</c:v>
                </c:pt>
                <c:pt idx="1642">
                  <c:v>12.8</c:v>
                </c:pt>
                <c:pt idx="1643">
                  <c:v>12.8</c:v>
                </c:pt>
                <c:pt idx="1644">
                  <c:v>12.9</c:v>
                </c:pt>
                <c:pt idx="1645">
                  <c:v>12.8</c:v>
                </c:pt>
                <c:pt idx="1646">
                  <c:v>12.8</c:v>
                </c:pt>
                <c:pt idx="1647">
                  <c:v>12.8</c:v>
                </c:pt>
                <c:pt idx="1648">
                  <c:v>12.8</c:v>
                </c:pt>
                <c:pt idx="1649">
                  <c:v>12.8</c:v>
                </c:pt>
                <c:pt idx="1650">
                  <c:v>12.8</c:v>
                </c:pt>
                <c:pt idx="1651">
                  <c:v>12.8</c:v>
                </c:pt>
                <c:pt idx="1652">
                  <c:v>12.8</c:v>
                </c:pt>
                <c:pt idx="1653">
                  <c:v>12.8</c:v>
                </c:pt>
                <c:pt idx="1654">
                  <c:v>12.8</c:v>
                </c:pt>
                <c:pt idx="1655">
                  <c:v>12.8</c:v>
                </c:pt>
                <c:pt idx="1656">
                  <c:v>12.8</c:v>
                </c:pt>
                <c:pt idx="1657">
                  <c:v>12.8</c:v>
                </c:pt>
                <c:pt idx="1658">
                  <c:v>12.8</c:v>
                </c:pt>
                <c:pt idx="1659">
                  <c:v>12.8</c:v>
                </c:pt>
                <c:pt idx="1660">
                  <c:v>12.8</c:v>
                </c:pt>
                <c:pt idx="1661">
                  <c:v>12.8</c:v>
                </c:pt>
                <c:pt idx="1662">
                  <c:v>12.8</c:v>
                </c:pt>
                <c:pt idx="1663">
                  <c:v>12.8</c:v>
                </c:pt>
                <c:pt idx="1664">
                  <c:v>12.8</c:v>
                </c:pt>
                <c:pt idx="1665">
                  <c:v>12.8</c:v>
                </c:pt>
                <c:pt idx="1666">
                  <c:v>12.8</c:v>
                </c:pt>
                <c:pt idx="1667">
                  <c:v>12.8</c:v>
                </c:pt>
                <c:pt idx="1668">
                  <c:v>12.8</c:v>
                </c:pt>
                <c:pt idx="1669">
                  <c:v>12.8</c:v>
                </c:pt>
                <c:pt idx="1670">
                  <c:v>12.8</c:v>
                </c:pt>
                <c:pt idx="1671">
                  <c:v>12.9</c:v>
                </c:pt>
                <c:pt idx="1672">
                  <c:v>12.8</c:v>
                </c:pt>
                <c:pt idx="1673">
                  <c:v>12.8</c:v>
                </c:pt>
                <c:pt idx="1674">
                  <c:v>12.8</c:v>
                </c:pt>
                <c:pt idx="1675">
                  <c:v>12.8</c:v>
                </c:pt>
                <c:pt idx="1676">
                  <c:v>12.8</c:v>
                </c:pt>
                <c:pt idx="1677">
                  <c:v>12.8</c:v>
                </c:pt>
                <c:pt idx="1678">
                  <c:v>12.8</c:v>
                </c:pt>
                <c:pt idx="1679">
                  <c:v>12.8</c:v>
                </c:pt>
                <c:pt idx="1680">
                  <c:v>12.8</c:v>
                </c:pt>
                <c:pt idx="1681">
                  <c:v>12.8</c:v>
                </c:pt>
                <c:pt idx="1682">
                  <c:v>12.8</c:v>
                </c:pt>
                <c:pt idx="1683">
                  <c:v>12.8</c:v>
                </c:pt>
                <c:pt idx="1684">
                  <c:v>12.8</c:v>
                </c:pt>
                <c:pt idx="1685">
                  <c:v>12.8</c:v>
                </c:pt>
                <c:pt idx="1686">
                  <c:v>12.8</c:v>
                </c:pt>
                <c:pt idx="1687">
                  <c:v>12.8</c:v>
                </c:pt>
                <c:pt idx="1688">
                  <c:v>12.8</c:v>
                </c:pt>
                <c:pt idx="1689">
                  <c:v>12.8</c:v>
                </c:pt>
                <c:pt idx="1690">
                  <c:v>12.7</c:v>
                </c:pt>
                <c:pt idx="1691">
                  <c:v>12.8</c:v>
                </c:pt>
                <c:pt idx="1692">
                  <c:v>12.8</c:v>
                </c:pt>
                <c:pt idx="1693">
                  <c:v>12.8</c:v>
                </c:pt>
                <c:pt idx="1694">
                  <c:v>12.8</c:v>
                </c:pt>
                <c:pt idx="1695">
                  <c:v>12.8</c:v>
                </c:pt>
                <c:pt idx="1696">
                  <c:v>12.8</c:v>
                </c:pt>
                <c:pt idx="1697">
                  <c:v>12.8</c:v>
                </c:pt>
                <c:pt idx="1698">
                  <c:v>12.8</c:v>
                </c:pt>
                <c:pt idx="1699">
                  <c:v>12.8</c:v>
                </c:pt>
                <c:pt idx="1700">
                  <c:v>12.8</c:v>
                </c:pt>
                <c:pt idx="1701">
                  <c:v>12.8</c:v>
                </c:pt>
                <c:pt idx="1702">
                  <c:v>12.8</c:v>
                </c:pt>
                <c:pt idx="1703">
                  <c:v>12.8</c:v>
                </c:pt>
                <c:pt idx="1704">
                  <c:v>12.8</c:v>
                </c:pt>
                <c:pt idx="1705">
                  <c:v>12.8</c:v>
                </c:pt>
                <c:pt idx="1706">
                  <c:v>12.8</c:v>
                </c:pt>
                <c:pt idx="1707">
                  <c:v>12.8</c:v>
                </c:pt>
                <c:pt idx="1708">
                  <c:v>12.8</c:v>
                </c:pt>
                <c:pt idx="1709">
                  <c:v>12.8</c:v>
                </c:pt>
                <c:pt idx="1710">
                  <c:v>12.8</c:v>
                </c:pt>
                <c:pt idx="1711">
                  <c:v>12.7</c:v>
                </c:pt>
                <c:pt idx="1712">
                  <c:v>12.8</c:v>
                </c:pt>
                <c:pt idx="1713">
                  <c:v>12.8</c:v>
                </c:pt>
                <c:pt idx="1714">
                  <c:v>12.8</c:v>
                </c:pt>
                <c:pt idx="1715">
                  <c:v>12.8</c:v>
                </c:pt>
                <c:pt idx="1716">
                  <c:v>12.8</c:v>
                </c:pt>
                <c:pt idx="1717">
                  <c:v>12.8</c:v>
                </c:pt>
                <c:pt idx="1718">
                  <c:v>12.7</c:v>
                </c:pt>
                <c:pt idx="1719">
                  <c:v>12.8</c:v>
                </c:pt>
                <c:pt idx="1720">
                  <c:v>12.8</c:v>
                </c:pt>
                <c:pt idx="1721">
                  <c:v>12.8</c:v>
                </c:pt>
                <c:pt idx="1722">
                  <c:v>12.7</c:v>
                </c:pt>
                <c:pt idx="1723">
                  <c:v>12.8</c:v>
                </c:pt>
                <c:pt idx="1724">
                  <c:v>12.7</c:v>
                </c:pt>
                <c:pt idx="1725">
                  <c:v>12.7</c:v>
                </c:pt>
                <c:pt idx="1726">
                  <c:v>12.8</c:v>
                </c:pt>
                <c:pt idx="1727">
                  <c:v>12.8</c:v>
                </c:pt>
                <c:pt idx="1728">
                  <c:v>12.7</c:v>
                </c:pt>
                <c:pt idx="1729">
                  <c:v>12.7</c:v>
                </c:pt>
                <c:pt idx="1730">
                  <c:v>12.8</c:v>
                </c:pt>
                <c:pt idx="1731">
                  <c:v>12.7</c:v>
                </c:pt>
                <c:pt idx="1732">
                  <c:v>12.7</c:v>
                </c:pt>
                <c:pt idx="1733">
                  <c:v>12.8</c:v>
                </c:pt>
                <c:pt idx="1734">
                  <c:v>12.7</c:v>
                </c:pt>
                <c:pt idx="1735">
                  <c:v>12.7</c:v>
                </c:pt>
                <c:pt idx="1736">
                  <c:v>12.8</c:v>
                </c:pt>
                <c:pt idx="1737">
                  <c:v>12.8</c:v>
                </c:pt>
                <c:pt idx="1738">
                  <c:v>12.8</c:v>
                </c:pt>
                <c:pt idx="1739">
                  <c:v>12.8</c:v>
                </c:pt>
                <c:pt idx="1740">
                  <c:v>12.7</c:v>
                </c:pt>
                <c:pt idx="1741">
                  <c:v>12.7</c:v>
                </c:pt>
                <c:pt idx="1742">
                  <c:v>12.7</c:v>
                </c:pt>
                <c:pt idx="1743">
                  <c:v>12.8</c:v>
                </c:pt>
                <c:pt idx="1744">
                  <c:v>12.7</c:v>
                </c:pt>
                <c:pt idx="1745">
                  <c:v>12.8</c:v>
                </c:pt>
                <c:pt idx="1746">
                  <c:v>12.7</c:v>
                </c:pt>
                <c:pt idx="1747">
                  <c:v>12.8</c:v>
                </c:pt>
                <c:pt idx="1748">
                  <c:v>12.8</c:v>
                </c:pt>
                <c:pt idx="1749">
                  <c:v>12.7</c:v>
                </c:pt>
                <c:pt idx="1750">
                  <c:v>12.7</c:v>
                </c:pt>
                <c:pt idx="1751">
                  <c:v>12.7</c:v>
                </c:pt>
                <c:pt idx="1752">
                  <c:v>12.7</c:v>
                </c:pt>
                <c:pt idx="1753">
                  <c:v>12.8</c:v>
                </c:pt>
                <c:pt idx="1754">
                  <c:v>12.7</c:v>
                </c:pt>
                <c:pt idx="1755">
                  <c:v>12.8</c:v>
                </c:pt>
                <c:pt idx="1756">
                  <c:v>12.7</c:v>
                </c:pt>
                <c:pt idx="1757">
                  <c:v>12.8</c:v>
                </c:pt>
                <c:pt idx="1758">
                  <c:v>12.8</c:v>
                </c:pt>
                <c:pt idx="1759">
                  <c:v>12.7</c:v>
                </c:pt>
                <c:pt idx="1760">
                  <c:v>12.8</c:v>
                </c:pt>
                <c:pt idx="1761">
                  <c:v>12.7</c:v>
                </c:pt>
                <c:pt idx="1762">
                  <c:v>12.8</c:v>
                </c:pt>
                <c:pt idx="1763">
                  <c:v>12.7</c:v>
                </c:pt>
                <c:pt idx="1764">
                  <c:v>12.7</c:v>
                </c:pt>
                <c:pt idx="1765">
                  <c:v>12.7</c:v>
                </c:pt>
                <c:pt idx="1766">
                  <c:v>12.7</c:v>
                </c:pt>
                <c:pt idx="1767">
                  <c:v>12.8</c:v>
                </c:pt>
                <c:pt idx="1768">
                  <c:v>12.7</c:v>
                </c:pt>
                <c:pt idx="1769">
                  <c:v>12.8</c:v>
                </c:pt>
                <c:pt idx="1770">
                  <c:v>12.8</c:v>
                </c:pt>
                <c:pt idx="1771">
                  <c:v>12.8</c:v>
                </c:pt>
                <c:pt idx="1772">
                  <c:v>12.7</c:v>
                </c:pt>
                <c:pt idx="1773">
                  <c:v>12.8</c:v>
                </c:pt>
                <c:pt idx="1774">
                  <c:v>12.7</c:v>
                </c:pt>
                <c:pt idx="1775">
                  <c:v>12.7</c:v>
                </c:pt>
                <c:pt idx="1776">
                  <c:v>12.8</c:v>
                </c:pt>
                <c:pt idx="1777">
                  <c:v>12.7</c:v>
                </c:pt>
                <c:pt idx="1778">
                  <c:v>12.7</c:v>
                </c:pt>
                <c:pt idx="1779">
                  <c:v>12.8</c:v>
                </c:pt>
                <c:pt idx="1780">
                  <c:v>12.7</c:v>
                </c:pt>
                <c:pt idx="1781">
                  <c:v>12.7</c:v>
                </c:pt>
                <c:pt idx="1782">
                  <c:v>12.8</c:v>
                </c:pt>
                <c:pt idx="1783">
                  <c:v>12.7</c:v>
                </c:pt>
                <c:pt idx="1784">
                  <c:v>12.8</c:v>
                </c:pt>
                <c:pt idx="1785">
                  <c:v>12.8</c:v>
                </c:pt>
                <c:pt idx="1786">
                  <c:v>12.8</c:v>
                </c:pt>
                <c:pt idx="1787">
                  <c:v>12.8</c:v>
                </c:pt>
                <c:pt idx="1788">
                  <c:v>12.7</c:v>
                </c:pt>
                <c:pt idx="1789">
                  <c:v>12.7</c:v>
                </c:pt>
                <c:pt idx="1790">
                  <c:v>12.7</c:v>
                </c:pt>
                <c:pt idx="1791">
                  <c:v>12.7</c:v>
                </c:pt>
                <c:pt idx="1792">
                  <c:v>12.8</c:v>
                </c:pt>
                <c:pt idx="1793">
                  <c:v>12.7</c:v>
                </c:pt>
                <c:pt idx="1794">
                  <c:v>12.8</c:v>
                </c:pt>
                <c:pt idx="1795">
                  <c:v>12.7</c:v>
                </c:pt>
                <c:pt idx="1796">
                  <c:v>12.8</c:v>
                </c:pt>
                <c:pt idx="1797">
                  <c:v>12.7</c:v>
                </c:pt>
                <c:pt idx="1798">
                  <c:v>12.7</c:v>
                </c:pt>
                <c:pt idx="1799">
                  <c:v>12.7</c:v>
                </c:pt>
                <c:pt idx="1800">
                  <c:v>12.7</c:v>
                </c:pt>
                <c:pt idx="1801">
                  <c:v>12.7</c:v>
                </c:pt>
                <c:pt idx="1802">
                  <c:v>12.8</c:v>
                </c:pt>
                <c:pt idx="1803">
                  <c:v>12.7</c:v>
                </c:pt>
                <c:pt idx="1804">
                  <c:v>12.8</c:v>
                </c:pt>
                <c:pt idx="1805">
                  <c:v>12.8</c:v>
                </c:pt>
                <c:pt idx="1806">
                  <c:v>12.7</c:v>
                </c:pt>
                <c:pt idx="1807">
                  <c:v>12.7</c:v>
                </c:pt>
                <c:pt idx="1808">
                  <c:v>12.7</c:v>
                </c:pt>
                <c:pt idx="1809">
                  <c:v>12.7</c:v>
                </c:pt>
                <c:pt idx="1810">
                  <c:v>12.8</c:v>
                </c:pt>
                <c:pt idx="1811">
                  <c:v>12.7</c:v>
                </c:pt>
                <c:pt idx="1812">
                  <c:v>12.7</c:v>
                </c:pt>
                <c:pt idx="1813">
                  <c:v>12.7</c:v>
                </c:pt>
                <c:pt idx="1814">
                  <c:v>12.7</c:v>
                </c:pt>
                <c:pt idx="1815">
                  <c:v>12.8</c:v>
                </c:pt>
                <c:pt idx="1816">
                  <c:v>12.8</c:v>
                </c:pt>
                <c:pt idx="1817">
                  <c:v>12.8</c:v>
                </c:pt>
                <c:pt idx="1818">
                  <c:v>12.8</c:v>
                </c:pt>
                <c:pt idx="1819">
                  <c:v>12.8</c:v>
                </c:pt>
                <c:pt idx="1820">
                  <c:v>12.8</c:v>
                </c:pt>
                <c:pt idx="1821">
                  <c:v>12.8</c:v>
                </c:pt>
                <c:pt idx="1822">
                  <c:v>12.8</c:v>
                </c:pt>
                <c:pt idx="1823">
                  <c:v>12.8</c:v>
                </c:pt>
                <c:pt idx="1824">
                  <c:v>12.8</c:v>
                </c:pt>
                <c:pt idx="1825">
                  <c:v>12.8</c:v>
                </c:pt>
                <c:pt idx="1826">
                  <c:v>12.8</c:v>
                </c:pt>
                <c:pt idx="1827">
                  <c:v>12.8</c:v>
                </c:pt>
                <c:pt idx="1828">
                  <c:v>12.8</c:v>
                </c:pt>
                <c:pt idx="1829">
                  <c:v>12.8</c:v>
                </c:pt>
                <c:pt idx="1830">
                  <c:v>12.8</c:v>
                </c:pt>
                <c:pt idx="1831">
                  <c:v>12.8</c:v>
                </c:pt>
                <c:pt idx="1832">
                  <c:v>12.9</c:v>
                </c:pt>
                <c:pt idx="1833">
                  <c:v>12.8</c:v>
                </c:pt>
                <c:pt idx="1834">
                  <c:v>12.9</c:v>
                </c:pt>
                <c:pt idx="1835">
                  <c:v>12.9</c:v>
                </c:pt>
                <c:pt idx="1836">
                  <c:v>12.9</c:v>
                </c:pt>
                <c:pt idx="1837">
                  <c:v>12.9</c:v>
                </c:pt>
                <c:pt idx="1838">
                  <c:v>12.9</c:v>
                </c:pt>
                <c:pt idx="1839">
                  <c:v>12.9</c:v>
                </c:pt>
                <c:pt idx="1840">
                  <c:v>12.9</c:v>
                </c:pt>
                <c:pt idx="1841">
                  <c:v>12.9</c:v>
                </c:pt>
                <c:pt idx="1842">
                  <c:v>12.9</c:v>
                </c:pt>
                <c:pt idx="1843">
                  <c:v>13</c:v>
                </c:pt>
                <c:pt idx="1844">
                  <c:v>13</c:v>
                </c:pt>
                <c:pt idx="1845">
                  <c:v>13</c:v>
                </c:pt>
                <c:pt idx="1846">
                  <c:v>13</c:v>
                </c:pt>
                <c:pt idx="1847">
                  <c:v>13</c:v>
                </c:pt>
                <c:pt idx="1848">
                  <c:v>13.1</c:v>
                </c:pt>
                <c:pt idx="1849">
                  <c:v>13</c:v>
                </c:pt>
                <c:pt idx="1850">
                  <c:v>13.1</c:v>
                </c:pt>
                <c:pt idx="1851">
                  <c:v>13.1</c:v>
                </c:pt>
                <c:pt idx="1852">
                  <c:v>13.2</c:v>
                </c:pt>
                <c:pt idx="1853">
                  <c:v>13.2</c:v>
                </c:pt>
                <c:pt idx="1854">
                  <c:v>13.3</c:v>
                </c:pt>
                <c:pt idx="1855">
                  <c:v>13.3</c:v>
                </c:pt>
                <c:pt idx="1856">
                  <c:v>13.5</c:v>
                </c:pt>
                <c:pt idx="1857">
                  <c:v>13.5</c:v>
                </c:pt>
                <c:pt idx="1858">
                  <c:v>13.5</c:v>
                </c:pt>
                <c:pt idx="1859">
                  <c:v>13.5</c:v>
                </c:pt>
                <c:pt idx="1860">
                  <c:v>13.4</c:v>
                </c:pt>
                <c:pt idx="1861">
                  <c:v>13.5</c:v>
                </c:pt>
                <c:pt idx="1862">
                  <c:v>13.5</c:v>
                </c:pt>
                <c:pt idx="1863">
                  <c:v>13.5</c:v>
                </c:pt>
                <c:pt idx="1864">
                  <c:v>13.5</c:v>
                </c:pt>
                <c:pt idx="1865">
                  <c:v>13.6</c:v>
                </c:pt>
                <c:pt idx="1866">
                  <c:v>13.4</c:v>
                </c:pt>
                <c:pt idx="1867">
                  <c:v>13.2</c:v>
                </c:pt>
                <c:pt idx="1868">
                  <c:v>13.2</c:v>
                </c:pt>
                <c:pt idx="1869">
                  <c:v>13.2</c:v>
                </c:pt>
                <c:pt idx="1870">
                  <c:v>13.2</c:v>
                </c:pt>
                <c:pt idx="1871">
                  <c:v>13.2</c:v>
                </c:pt>
                <c:pt idx="1872">
                  <c:v>13.1</c:v>
                </c:pt>
                <c:pt idx="1873">
                  <c:v>13.4</c:v>
                </c:pt>
                <c:pt idx="1874">
                  <c:v>13.6</c:v>
                </c:pt>
                <c:pt idx="1875">
                  <c:v>13.4</c:v>
                </c:pt>
                <c:pt idx="1876">
                  <c:v>13.3</c:v>
                </c:pt>
                <c:pt idx="1877">
                  <c:v>13.2</c:v>
                </c:pt>
                <c:pt idx="1878">
                  <c:v>13.2</c:v>
                </c:pt>
                <c:pt idx="1879">
                  <c:v>13.2</c:v>
                </c:pt>
                <c:pt idx="1880">
                  <c:v>13.2</c:v>
                </c:pt>
                <c:pt idx="1881">
                  <c:v>13.4</c:v>
                </c:pt>
                <c:pt idx="1882">
                  <c:v>13.5</c:v>
                </c:pt>
                <c:pt idx="1883">
                  <c:v>13.6</c:v>
                </c:pt>
                <c:pt idx="1884">
                  <c:v>13.5</c:v>
                </c:pt>
                <c:pt idx="1885">
                  <c:v>13.7</c:v>
                </c:pt>
                <c:pt idx="1886">
                  <c:v>13.4</c:v>
                </c:pt>
                <c:pt idx="1887">
                  <c:v>13.3</c:v>
                </c:pt>
                <c:pt idx="1888">
                  <c:v>13.3</c:v>
                </c:pt>
                <c:pt idx="1889">
                  <c:v>13.2</c:v>
                </c:pt>
                <c:pt idx="1890">
                  <c:v>13.2</c:v>
                </c:pt>
                <c:pt idx="1891">
                  <c:v>13.2</c:v>
                </c:pt>
                <c:pt idx="1892">
                  <c:v>13.2</c:v>
                </c:pt>
                <c:pt idx="1893">
                  <c:v>13.3</c:v>
                </c:pt>
                <c:pt idx="1894">
                  <c:v>13.4</c:v>
                </c:pt>
                <c:pt idx="1895">
                  <c:v>13.4</c:v>
                </c:pt>
                <c:pt idx="1896">
                  <c:v>13.5</c:v>
                </c:pt>
                <c:pt idx="1897">
                  <c:v>13.5</c:v>
                </c:pt>
                <c:pt idx="1898">
                  <c:v>13.4</c:v>
                </c:pt>
                <c:pt idx="1899">
                  <c:v>13.3</c:v>
                </c:pt>
                <c:pt idx="1900">
                  <c:v>13.2</c:v>
                </c:pt>
                <c:pt idx="1901">
                  <c:v>13.2</c:v>
                </c:pt>
                <c:pt idx="1902">
                  <c:v>13.2</c:v>
                </c:pt>
                <c:pt idx="1903">
                  <c:v>13.2</c:v>
                </c:pt>
                <c:pt idx="1904">
                  <c:v>13.2</c:v>
                </c:pt>
                <c:pt idx="1905">
                  <c:v>13.2</c:v>
                </c:pt>
                <c:pt idx="1906">
                  <c:v>13.1</c:v>
                </c:pt>
                <c:pt idx="1907">
                  <c:v>13.1</c:v>
                </c:pt>
                <c:pt idx="1908">
                  <c:v>14.6</c:v>
                </c:pt>
                <c:pt idx="1909">
                  <c:v>13.4</c:v>
                </c:pt>
                <c:pt idx="1910">
                  <c:v>13.3</c:v>
                </c:pt>
                <c:pt idx="1911">
                  <c:v>13.2</c:v>
                </c:pt>
                <c:pt idx="1912">
                  <c:v>13.2</c:v>
                </c:pt>
                <c:pt idx="1913">
                  <c:v>13.2</c:v>
                </c:pt>
                <c:pt idx="1914">
                  <c:v>13.2</c:v>
                </c:pt>
                <c:pt idx="1915">
                  <c:v>13.3</c:v>
                </c:pt>
                <c:pt idx="1916">
                  <c:v>13.4</c:v>
                </c:pt>
                <c:pt idx="1917">
                  <c:v>13.4</c:v>
                </c:pt>
                <c:pt idx="1918">
                  <c:v>13.4</c:v>
                </c:pt>
                <c:pt idx="1919">
                  <c:v>13.4</c:v>
                </c:pt>
                <c:pt idx="1920">
                  <c:v>13.4</c:v>
                </c:pt>
                <c:pt idx="1921">
                  <c:v>13.4</c:v>
                </c:pt>
                <c:pt idx="1922">
                  <c:v>13.5</c:v>
                </c:pt>
                <c:pt idx="1923">
                  <c:v>13.5</c:v>
                </c:pt>
                <c:pt idx="1924">
                  <c:v>13.5</c:v>
                </c:pt>
                <c:pt idx="1925">
                  <c:v>13.5</c:v>
                </c:pt>
                <c:pt idx="1926">
                  <c:v>13.5</c:v>
                </c:pt>
                <c:pt idx="1927">
                  <c:v>13.4</c:v>
                </c:pt>
                <c:pt idx="1928">
                  <c:v>13.3</c:v>
                </c:pt>
                <c:pt idx="1929">
                  <c:v>13.3</c:v>
                </c:pt>
                <c:pt idx="1930">
                  <c:v>13.3</c:v>
                </c:pt>
                <c:pt idx="1931">
                  <c:v>13.2</c:v>
                </c:pt>
                <c:pt idx="1932">
                  <c:v>13.2</c:v>
                </c:pt>
                <c:pt idx="1933">
                  <c:v>13.2</c:v>
                </c:pt>
                <c:pt idx="1934">
                  <c:v>13.2</c:v>
                </c:pt>
                <c:pt idx="1935">
                  <c:v>13.2</c:v>
                </c:pt>
                <c:pt idx="1936">
                  <c:v>13.2</c:v>
                </c:pt>
                <c:pt idx="1937">
                  <c:v>13.1</c:v>
                </c:pt>
                <c:pt idx="1938">
                  <c:v>13.1</c:v>
                </c:pt>
                <c:pt idx="1939">
                  <c:v>13.1</c:v>
                </c:pt>
                <c:pt idx="1940">
                  <c:v>13.1</c:v>
                </c:pt>
                <c:pt idx="1941">
                  <c:v>13.1</c:v>
                </c:pt>
                <c:pt idx="1942">
                  <c:v>13.9</c:v>
                </c:pt>
                <c:pt idx="1943">
                  <c:v>13.3</c:v>
                </c:pt>
                <c:pt idx="1944">
                  <c:v>13.2</c:v>
                </c:pt>
                <c:pt idx="1945">
                  <c:v>13.2</c:v>
                </c:pt>
                <c:pt idx="1946">
                  <c:v>13.1</c:v>
                </c:pt>
                <c:pt idx="1947">
                  <c:v>13.1</c:v>
                </c:pt>
                <c:pt idx="1948">
                  <c:v>13.1</c:v>
                </c:pt>
                <c:pt idx="1949">
                  <c:v>13.1</c:v>
                </c:pt>
                <c:pt idx="1950">
                  <c:v>13.1</c:v>
                </c:pt>
                <c:pt idx="1951">
                  <c:v>13.7</c:v>
                </c:pt>
                <c:pt idx="1952">
                  <c:v>13.3</c:v>
                </c:pt>
                <c:pt idx="1953">
                  <c:v>13.2</c:v>
                </c:pt>
                <c:pt idx="1954">
                  <c:v>13.1</c:v>
                </c:pt>
                <c:pt idx="1955">
                  <c:v>13.2</c:v>
                </c:pt>
                <c:pt idx="1956">
                  <c:v>13.3</c:v>
                </c:pt>
                <c:pt idx="1957">
                  <c:v>13.3</c:v>
                </c:pt>
                <c:pt idx="1958">
                  <c:v>13.4</c:v>
                </c:pt>
                <c:pt idx="1959">
                  <c:v>13.5</c:v>
                </c:pt>
                <c:pt idx="1960">
                  <c:v>13.5</c:v>
                </c:pt>
                <c:pt idx="1961">
                  <c:v>13.4</c:v>
                </c:pt>
                <c:pt idx="1962">
                  <c:v>13.4</c:v>
                </c:pt>
                <c:pt idx="1963">
                  <c:v>13.3</c:v>
                </c:pt>
                <c:pt idx="1964">
                  <c:v>13.2</c:v>
                </c:pt>
                <c:pt idx="1965">
                  <c:v>13.2</c:v>
                </c:pt>
                <c:pt idx="1966">
                  <c:v>13.2</c:v>
                </c:pt>
                <c:pt idx="1967">
                  <c:v>13.2</c:v>
                </c:pt>
                <c:pt idx="1968">
                  <c:v>13.2</c:v>
                </c:pt>
                <c:pt idx="1969">
                  <c:v>13.2</c:v>
                </c:pt>
                <c:pt idx="1970">
                  <c:v>13.1</c:v>
                </c:pt>
                <c:pt idx="1971">
                  <c:v>13.1</c:v>
                </c:pt>
                <c:pt idx="1972">
                  <c:v>13.1</c:v>
                </c:pt>
                <c:pt idx="1973">
                  <c:v>13.1</c:v>
                </c:pt>
                <c:pt idx="1974">
                  <c:v>13.1</c:v>
                </c:pt>
                <c:pt idx="1975">
                  <c:v>13.1</c:v>
                </c:pt>
                <c:pt idx="1976">
                  <c:v>13.1</c:v>
                </c:pt>
                <c:pt idx="1977">
                  <c:v>13</c:v>
                </c:pt>
                <c:pt idx="1978">
                  <c:v>13</c:v>
                </c:pt>
                <c:pt idx="1979">
                  <c:v>13</c:v>
                </c:pt>
                <c:pt idx="1980">
                  <c:v>13</c:v>
                </c:pt>
                <c:pt idx="1981">
                  <c:v>13</c:v>
                </c:pt>
                <c:pt idx="1982">
                  <c:v>13</c:v>
                </c:pt>
                <c:pt idx="1983">
                  <c:v>13</c:v>
                </c:pt>
                <c:pt idx="1984">
                  <c:v>13</c:v>
                </c:pt>
                <c:pt idx="1985">
                  <c:v>13</c:v>
                </c:pt>
                <c:pt idx="1986">
                  <c:v>13</c:v>
                </c:pt>
                <c:pt idx="1987">
                  <c:v>13</c:v>
                </c:pt>
                <c:pt idx="1988">
                  <c:v>13</c:v>
                </c:pt>
                <c:pt idx="1989">
                  <c:v>13</c:v>
                </c:pt>
                <c:pt idx="1990">
                  <c:v>13</c:v>
                </c:pt>
                <c:pt idx="1991">
                  <c:v>13</c:v>
                </c:pt>
                <c:pt idx="1992">
                  <c:v>13</c:v>
                </c:pt>
                <c:pt idx="1993">
                  <c:v>13</c:v>
                </c:pt>
                <c:pt idx="1994">
                  <c:v>13</c:v>
                </c:pt>
                <c:pt idx="1995">
                  <c:v>13</c:v>
                </c:pt>
                <c:pt idx="1996">
                  <c:v>13</c:v>
                </c:pt>
                <c:pt idx="1997">
                  <c:v>13</c:v>
                </c:pt>
                <c:pt idx="1998">
                  <c:v>13</c:v>
                </c:pt>
                <c:pt idx="1999">
                  <c:v>13</c:v>
                </c:pt>
                <c:pt idx="2000">
                  <c:v>13</c:v>
                </c:pt>
                <c:pt idx="2001">
                  <c:v>13</c:v>
                </c:pt>
                <c:pt idx="2002">
                  <c:v>13</c:v>
                </c:pt>
                <c:pt idx="2003">
                  <c:v>13</c:v>
                </c:pt>
                <c:pt idx="2004">
                  <c:v>13</c:v>
                </c:pt>
                <c:pt idx="2005">
                  <c:v>13</c:v>
                </c:pt>
                <c:pt idx="2006">
                  <c:v>13</c:v>
                </c:pt>
                <c:pt idx="2007">
                  <c:v>13</c:v>
                </c:pt>
                <c:pt idx="2008">
                  <c:v>13</c:v>
                </c:pt>
                <c:pt idx="2009">
                  <c:v>13</c:v>
                </c:pt>
                <c:pt idx="2010">
                  <c:v>13</c:v>
                </c:pt>
                <c:pt idx="2011">
                  <c:v>13</c:v>
                </c:pt>
                <c:pt idx="2012">
                  <c:v>13</c:v>
                </c:pt>
                <c:pt idx="2013">
                  <c:v>13</c:v>
                </c:pt>
                <c:pt idx="2014">
                  <c:v>13</c:v>
                </c:pt>
                <c:pt idx="2015">
                  <c:v>13</c:v>
                </c:pt>
                <c:pt idx="2016">
                  <c:v>13</c:v>
                </c:pt>
                <c:pt idx="2017">
                  <c:v>13</c:v>
                </c:pt>
                <c:pt idx="2018">
                  <c:v>13</c:v>
                </c:pt>
                <c:pt idx="2019">
                  <c:v>13</c:v>
                </c:pt>
                <c:pt idx="2020">
                  <c:v>13</c:v>
                </c:pt>
                <c:pt idx="2021">
                  <c:v>13</c:v>
                </c:pt>
                <c:pt idx="2022">
                  <c:v>13</c:v>
                </c:pt>
                <c:pt idx="2023">
                  <c:v>13</c:v>
                </c:pt>
                <c:pt idx="2024">
                  <c:v>13</c:v>
                </c:pt>
                <c:pt idx="2025">
                  <c:v>13</c:v>
                </c:pt>
                <c:pt idx="2026">
                  <c:v>12.9</c:v>
                </c:pt>
                <c:pt idx="2027">
                  <c:v>13</c:v>
                </c:pt>
                <c:pt idx="2028">
                  <c:v>12.9</c:v>
                </c:pt>
                <c:pt idx="2029">
                  <c:v>13</c:v>
                </c:pt>
                <c:pt idx="2030">
                  <c:v>12.9</c:v>
                </c:pt>
                <c:pt idx="2031">
                  <c:v>12.9</c:v>
                </c:pt>
                <c:pt idx="2032">
                  <c:v>12.9</c:v>
                </c:pt>
                <c:pt idx="2033">
                  <c:v>12.9</c:v>
                </c:pt>
                <c:pt idx="2034">
                  <c:v>12.9</c:v>
                </c:pt>
                <c:pt idx="2035">
                  <c:v>12.9</c:v>
                </c:pt>
                <c:pt idx="2036">
                  <c:v>12.9</c:v>
                </c:pt>
                <c:pt idx="2037">
                  <c:v>12.9</c:v>
                </c:pt>
                <c:pt idx="2038">
                  <c:v>12.9</c:v>
                </c:pt>
                <c:pt idx="2039">
                  <c:v>12.9</c:v>
                </c:pt>
                <c:pt idx="2040">
                  <c:v>12.9</c:v>
                </c:pt>
                <c:pt idx="2041">
                  <c:v>12.9</c:v>
                </c:pt>
                <c:pt idx="2042">
                  <c:v>12.9</c:v>
                </c:pt>
                <c:pt idx="2043">
                  <c:v>12.9</c:v>
                </c:pt>
                <c:pt idx="2044">
                  <c:v>12.9</c:v>
                </c:pt>
                <c:pt idx="2045">
                  <c:v>12.9</c:v>
                </c:pt>
                <c:pt idx="2046">
                  <c:v>12.9</c:v>
                </c:pt>
                <c:pt idx="2047">
                  <c:v>12.9</c:v>
                </c:pt>
                <c:pt idx="2048">
                  <c:v>12.8</c:v>
                </c:pt>
                <c:pt idx="2049">
                  <c:v>12.9</c:v>
                </c:pt>
                <c:pt idx="2050">
                  <c:v>12.9</c:v>
                </c:pt>
                <c:pt idx="2051">
                  <c:v>12.9</c:v>
                </c:pt>
                <c:pt idx="2052">
                  <c:v>12.8</c:v>
                </c:pt>
                <c:pt idx="2053">
                  <c:v>12.8</c:v>
                </c:pt>
                <c:pt idx="2054">
                  <c:v>12.9</c:v>
                </c:pt>
                <c:pt idx="2055">
                  <c:v>12.8</c:v>
                </c:pt>
                <c:pt idx="2056">
                  <c:v>12.8</c:v>
                </c:pt>
                <c:pt idx="2057">
                  <c:v>12.9</c:v>
                </c:pt>
                <c:pt idx="2058">
                  <c:v>12.8</c:v>
                </c:pt>
                <c:pt idx="2059">
                  <c:v>12.8</c:v>
                </c:pt>
                <c:pt idx="2060">
                  <c:v>12.8</c:v>
                </c:pt>
                <c:pt idx="2061">
                  <c:v>12.8</c:v>
                </c:pt>
                <c:pt idx="2062">
                  <c:v>12.8</c:v>
                </c:pt>
                <c:pt idx="2063">
                  <c:v>12.8</c:v>
                </c:pt>
                <c:pt idx="2064">
                  <c:v>12.8</c:v>
                </c:pt>
                <c:pt idx="2065">
                  <c:v>12.8</c:v>
                </c:pt>
                <c:pt idx="2066">
                  <c:v>12.8</c:v>
                </c:pt>
                <c:pt idx="2067">
                  <c:v>12.8</c:v>
                </c:pt>
                <c:pt idx="2068">
                  <c:v>12.8</c:v>
                </c:pt>
                <c:pt idx="2069">
                  <c:v>12.9</c:v>
                </c:pt>
                <c:pt idx="2070">
                  <c:v>12.8</c:v>
                </c:pt>
                <c:pt idx="2071">
                  <c:v>12.8</c:v>
                </c:pt>
                <c:pt idx="2072">
                  <c:v>12.8</c:v>
                </c:pt>
                <c:pt idx="2073">
                  <c:v>12.8</c:v>
                </c:pt>
                <c:pt idx="2074">
                  <c:v>12.8</c:v>
                </c:pt>
                <c:pt idx="2075">
                  <c:v>12.8</c:v>
                </c:pt>
                <c:pt idx="2076">
                  <c:v>12.8</c:v>
                </c:pt>
                <c:pt idx="2077">
                  <c:v>12.8</c:v>
                </c:pt>
                <c:pt idx="2078">
                  <c:v>12.8</c:v>
                </c:pt>
                <c:pt idx="2079">
                  <c:v>12.8</c:v>
                </c:pt>
                <c:pt idx="2080">
                  <c:v>12.8</c:v>
                </c:pt>
                <c:pt idx="2081">
                  <c:v>12.8</c:v>
                </c:pt>
                <c:pt idx="2082">
                  <c:v>12.8</c:v>
                </c:pt>
                <c:pt idx="2083">
                  <c:v>12.8</c:v>
                </c:pt>
                <c:pt idx="2084">
                  <c:v>12.8</c:v>
                </c:pt>
                <c:pt idx="2085">
                  <c:v>12.8</c:v>
                </c:pt>
                <c:pt idx="2086">
                  <c:v>12.8</c:v>
                </c:pt>
                <c:pt idx="2087">
                  <c:v>12.8</c:v>
                </c:pt>
                <c:pt idx="2088">
                  <c:v>12.8</c:v>
                </c:pt>
                <c:pt idx="2089">
                  <c:v>12.8</c:v>
                </c:pt>
                <c:pt idx="2090">
                  <c:v>12.8</c:v>
                </c:pt>
                <c:pt idx="2091">
                  <c:v>12.8</c:v>
                </c:pt>
                <c:pt idx="2092">
                  <c:v>12.8</c:v>
                </c:pt>
                <c:pt idx="2093">
                  <c:v>12.8</c:v>
                </c:pt>
                <c:pt idx="2094">
                  <c:v>12.8</c:v>
                </c:pt>
                <c:pt idx="2095">
                  <c:v>12.8</c:v>
                </c:pt>
                <c:pt idx="2096">
                  <c:v>12.8</c:v>
                </c:pt>
                <c:pt idx="2097">
                  <c:v>12.8</c:v>
                </c:pt>
                <c:pt idx="2098">
                  <c:v>12.8</c:v>
                </c:pt>
                <c:pt idx="2099">
                  <c:v>12.8</c:v>
                </c:pt>
                <c:pt idx="2100">
                  <c:v>12.8</c:v>
                </c:pt>
                <c:pt idx="2101">
                  <c:v>12.8</c:v>
                </c:pt>
                <c:pt idx="2102">
                  <c:v>12.8</c:v>
                </c:pt>
                <c:pt idx="2103">
                  <c:v>12.8</c:v>
                </c:pt>
                <c:pt idx="2104">
                  <c:v>12.8</c:v>
                </c:pt>
                <c:pt idx="2105">
                  <c:v>12.8</c:v>
                </c:pt>
                <c:pt idx="2106">
                  <c:v>12.8</c:v>
                </c:pt>
                <c:pt idx="2107">
                  <c:v>12.8</c:v>
                </c:pt>
                <c:pt idx="2108">
                  <c:v>12.8</c:v>
                </c:pt>
                <c:pt idx="2109">
                  <c:v>12.8</c:v>
                </c:pt>
                <c:pt idx="2110">
                  <c:v>12.8</c:v>
                </c:pt>
                <c:pt idx="2111">
                  <c:v>12.8</c:v>
                </c:pt>
                <c:pt idx="2112">
                  <c:v>12.8</c:v>
                </c:pt>
                <c:pt idx="2113">
                  <c:v>12.8</c:v>
                </c:pt>
                <c:pt idx="2114">
                  <c:v>12.8</c:v>
                </c:pt>
                <c:pt idx="2115">
                  <c:v>12.8</c:v>
                </c:pt>
                <c:pt idx="2116">
                  <c:v>12.8</c:v>
                </c:pt>
                <c:pt idx="2117">
                  <c:v>12.8</c:v>
                </c:pt>
                <c:pt idx="2118">
                  <c:v>12.8</c:v>
                </c:pt>
                <c:pt idx="2119">
                  <c:v>12.7</c:v>
                </c:pt>
                <c:pt idx="2120">
                  <c:v>12.7</c:v>
                </c:pt>
                <c:pt idx="2121">
                  <c:v>12.7</c:v>
                </c:pt>
                <c:pt idx="2122">
                  <c:v>12.7</c:v>
                </c:pt>
                <c:pt idx="2123">
                  <c:v>12.7</c:v>
                </c:pt>
                <c:pt idx="2124">
                  <c:v>12.8</c:v>
                </c:pt>
                <c:pt idx="2125">
                  <c:v>12.7</c:v>
                </c:pt>
                <c:pt idx="2126">
                  <c:v>12.7</c:v>
                </c:pt>
                <c:pt idx="2127">
                  <c:v>12.7</c:v>
                </c:pt>
                <c:pt idx="2128">
                  <c:v>12.7</c:v>
                </c:pt>
                <c:pt idx="2129">
                  <c:v>12.7</c:v>
                </c:pt>
                <c:pt idx="2130">
                  <c:v>12.8</c:v>
                </c:pt>
                <c:pt idx="2131">
                  <c:v>12.8</c:v>
                </c:pt>
                <c:pt idx="2132">
                  <c:v>12.7</c:v>
                </c:pt>
                <c:pt idx="2133">
                  <c:v>12.7</c:v>
                </c:pt>
                <c:pt idx="2134">
                  <c:v>12.7</c:v>
                </c:pt>
                <c:pt idx="2135">
                  <c:v>12.7</c:v>
                </c:pt>
                <c:pt idx="2136">
                  <c:v>12.7</c:v>
                </c:pt>
                <c:pt idx="2137">
                  <c:v>12.7</c:v>
                </c:pt>
                <c:pt idx="2138">
                  <c:v>12.7</c:v>
                </c:pt>
                <c:pt idx="2139">
                  <c:v>12.7</c:v>
                </c:pt>
                <c:pt idx="2140">
                  <c:v>12.7</c:v>
                </c:pt>
                <c:pt idx="2141">
                  <c:v>12.7</c:v>
                </c:pt>
                <c:pt idx="2142">
                  <c:v>12.7</c:v>
                </c:pt>
                <c:pt idx="2143">
                  <c:v>12.7</c:v>
                </c:pt>
                <c:pt idx="2144">
                  <c:v>12.7</c:v>
                </c:pt>
                <c:pt idx="2145">
                  <c:v>12.7</c:v>
                </c:pt>
                <c:pt idx="2146">
                  <c:v>12.7</c:v>
                </c:pt>
                <c:pt idx="2147">
                  <c:v>12.7</c:v>
                </c:pt>
                <c:pt idx="2148">
                  <c:v>12.7</c:v>
                </c:pt>
                <c:pt idx="2149">
                  <c:v>12.7</c:v>
                </c:pt>
                <c:pt idx="2150">
                  <c:v>12.7</c:v>
                </c:pt>
                <c:pt idx="2151">
                  <c:v>12.7</c:v>
                </c:pt>
                <c:pt idx="2152">
                  <c:v>12.7</c:v>
                </c:pt>
                <c:pt idx="2153">
                  <c:v>12.7</c:v>
                </c:pt>
                <c:pt idx="2154">
                  <c:v>12.7</c:v>
                </c:pt>
                <c:pt idx="2155">
                  <c:v>12.7</c:v>
                </c:pt>
                <c:pt idx="2156">
                  <c:v>12.7</c:v>
                </c:pt>
                <c:pt idx="2157">
                  <c:v>12.7</c:v>
                </c:pt>
                <c:pt idx="2158">
                  <c:v>12.7</c:v>
                </c:pt>
                <c:pt idx="2159">
                  <c:v>12.7</c:v>
                </c:pt>
                <c:pt idx="2160">
                  <c:v>12.7</c:v>
                </c:pt>
                <c:pt idx="2161">
                  <c:v>12.7</c:v>
                </c:pt>
                <c:pt idx="2162">
                  <c:v>12.7</c:v>
                </c:pt>
                <c:pt idx="2163">
                  <c:v>12.7</c:v>
                </c:pt>
                <c:pt idx="2164">
                  <c:v>12.7</c:v>
                </c:pt>
                <c:pt idx="2165">
                  <c:v>12.7</c:v>
                </c:pt>
                <c:pt idx="2166">
                  <c:v>12.7</c:v>
                </c:pt>
                <c:pt idx="2167">
                  <c:v>12.7</c:v>
                </c:pt>
                <c:pt idx="2168">
                  <c:v>12.7</c:v>
                </c:pt>
                <c:pt idx="2169">
                  <c:v>12.7</c:v>
                </c:pt>
                <c:pt idx="2170">
                  <c:v>12.7</c:v>
                </c:pt>
                <c:pt idx="2171">
                  <c:v>12.7</c:v>
                </c:pt>
                <c:pt idx="2172">
                  <c:v>12.7</c:v>
                </c:pt>
                <c:pt idx="2173">
                  <c:v>12.7</c:v>
                </c:pt>
                <c:pt idx="2174">
                  <c:v>12.7</c:v>
                </c:pt>
                <c:pt idx="2175">
                  <c:v>12.7</c:v>
                </c:pt>
                <c:pt idx="2176">
                  <c:v>12.7</c:v>
                </c:pt>
                <c:pt idx="2177">
                  <c:v>12.7</c:v>
                </c:pt>
                <c:pt idx="2178">
                  <c:v>12.7</c:v>
                </c:pt>
                <c:pt idx="2179">
                  <c:v>12.7</c:v>
                </c:pt>
                <c:pt idx="2180">
                  <c:v>12.7</c:v>
                </c:pt>
                <c:pt idx="2181">
                  <c:v>12.7</c:v>
                </c:pt>
                <c:pt idx="2182">
                  <c:v>12.7</c:v>
                </c:pt>
                <c:pt idx="2183">
                  <c:v>12.7</c:v>
                </c:pt>
                <c:pt idx="2184">
                  <c:v>12.7</c:v>
                </c:pt>
                <c:pt idx="2185">
                  <c:v>12.7</c:v>
                </c:pt>
                <c:pt idx="2186">
                  <c:v>12.7</c:v>
                </c:pt>
                <c:pt idx="2187">
                  <c:v>12.7</c:v>
                </c:pt>
                <c:pt idx="2188">
                  <c:v>12.7</c:v>
                </c:pt>
                <c:pt idx="2189">
                  <c:v>12.7</c:v>
                </c:pt>
                <c:pt idx="2190">
                  <c:v>12.7</c:v>
                </c:pt>
                <c:pt idx="2191">
                  <c:v>12.7</c:v>
                </c:pt>
                <c:pt idx="2192">
                  <c:v>12.7</c:v>
                </c:pt>
                <c:pt idx="2193">
                  <c:v>12.7</c:v>
                </c:pt>
                <c:pt idx="2194">
                  <c:v>12.7</c:v>
                </c:pt>
                <c:pt idx="2195">
                  <c:v>12.7</c:v>
                </c:pt>
                <c:pt idx="2196">
                  <c:v>12.7</c:v>
                </c:pt>
                <c:pt idx="2197">
                  <c:v>12.7</c:v>
                </c:pt>
                <c:pt idx="2198">
                  <c:v>12.7</c:v>
                </c:pt>
                <c:pt idx="2199">
                  <c:v>12.7</c:v>
                </c:pt>
                <c:pt idx="2200">
                  <c:v>12.7</c:v>
                </c:pt>
                <c:pt idx="2201">
                  <c:v>12.7</c:v>
                </c:pt>
                <c:pt idx="2202">
                  <c:v>12.7</c:v>
                </c:pt>
                <c:pt idx="2203">
                  <c:v>12.7</c:v>
                </c:pt>
                <c:pt idx="2204">
                  <c:v>12.7</c:v>
                </c:pt>
                <c:pt idx="2205">
                  <c:v>12.7</c:v>
                </c:pt>
                <c:pt idx="2206">
                  <c:v>12.7</c:v>
                </c:pt>
                <c:pt idx="2207">
                  <c:v>12.7</c:v>
                </c:pt>
                <c:pt idx="2208">
                  <c:v>12.7</c:v>
                </c:pt>
                <c:pt idx="2209">
                  <c:v>12.7</c:v>
                </c:pt>
                <c:pt idx="2210">
                  <c:v>12.7</c:v>
                </c:pt>
                <c:pt idx="2211">
                  <c:v>12.7</c:v>
                </c:pt>
                <c:pt idx="2212">
                  <c:v>12.7</c:v>
                </c:pt>
                <c:pt idx="2213">
                  <c:v>12.7</c:v>
                </c:pt>
                <c:pt idx="2214">
                  <c:v>12.8</c:v>
                </c:pt>
                <c:pt idx="2215">
                  <c:v>12.7</c:v>
                </c:pt>
                <c:pt idx="2216">
                  <c:v>12.7</c:v>
                </c:pt>
                <c:pt idx="2217">
                  <c:v>12.7</c:v>
                </c:pt>
                <c:pt idx="2218">
                  <c:v>12.7</c:v>
                </c:pt>
                <c:pt idx="2219">
                  <c:v>12.7</c:v>
                </c:pt>
                <c:pt idx="2220">
                  <c:v>12.7</c:v>
                </c:pt>
                <c:pt idx="2221">
                  <c:v>12.8</c:v>
                </c:pt>
                <c:pt idx="2222">
                  <c:v>12.8</c:v>
                </c:pt>
                <c:pt idx="2223">
                  <c:v>12.8</c:v>
                </c:pt>
                <c:pt idx="2224">
                  <c:v>12.8</c:v>
                </c:pt>
                <c:pt idx="2225">
                  <c:v>12.8</c:v>
                </c:pt>
                <c:pt idx="2226">
                  <c:v>13</c:v>
                </c:pt>
                <c:pt idx="2227">
                  <c:v>13.3</c:v>
                </c:pt>
                <c:pt idx="2228">
                  <c:v>13.5</c:v>
                </c:pt>
                <c:pt idx="2229">
                  <c:v>13.7</c:v>
                </c:pt>
                <c:pt idx="2230">
                  <c:v>13.4</c:v>
                </c:pt>
                <c:pt idx="2231">
                  <c:v>13.3</c:v>
                </c:pt>
                <c:pt idx="2232">
                  <c:v>13.2</c:v>
                </c:pt>
                <c:pt idx="2233">
                  <c:v>13.1</c:v>
                </c:pt>
                <c:pt idx="2234">
                  <c:v>13.1</c:v>
                </c:pt>
                <c:pt idx="2235">
                  <c:v>13.8</c:v>
                </c:pt>
                <c:pt idx="2236">
                  <c:v>13.4</c:v>
                </c:pt>
                <c:pt idx="2237">
                  <c:v>13.3</c:v>
                </c:pt>
                <c:pt idx="2238">
                  <c:v>13.3</c:v>
                </c:pt>
                <c:pt idx="2239">
                  <c:v>13.2</c:v>
                </c:pt>
                <c:pt idx="2240">
                  <c:v>13.2</c:v>
                </c:pt>
                <c:pt idx="2241">
                  <c:v>13.1</c:v>
                </c:pt>
                <c:pt idx="2242">
                  <c:v>13.4</c:v>
                </c:pt>
                <c:pt idx="2243">
                  <c:v>13.3</c:v>
                </c:pt>
                <c:pt idx="2244">
                  <c:v>13.3</c:v>
                </c:pt>
                <c:pt idx="2245">
                  <c:v>13.2</c:v>
                </c:pt>
                <c:pt idx="2246">
                  <c:v>13.2</c:v>
                </c:pt>
                <c:pt idx="2247">
                  <c:v>13.2</c:v>
                </c:pt>
                <c:pt idx="2248">
                  <c:v>13.1</c:v>
                </c:pt>
                <c:pt idx="2249">
                  <c:v>13.8</c:v>
                </c:pt>
                <c:pt idx="2250">
                  <c:v>13.4</c:v>
                </c:pt>
                <c:pt idx="2251">
                  <c:v>13.3</c:v>
                </c:pt>
                <c:pt idx="2252">
                  <c:v>13.2</c:v>
                </c:pt>
                <c:pt idx="2253">
                  <c:v>13.2</c:v>
                </c:pt>
                <c:pt idx="2254">
                  <c:v>13.1</c:v>
                </c:pt>
                <c:pt idx="2255">
                  <c:v>13.1</c:v>
                </c:pt>
                <c:pt idx="2256">
                  <c:v>13.7</c:v>
                </c:pt>
                <c:pt idx="2257">
                  <c:v>13.4</c:v>
                </c:pt>
                <c:pt idx="2258">
                  <c:v>13.2</c:v>
                </c:pt>
                <c:pt idx="2259">
                  <c:v>13.2</c:v>
                </c:pt>
                <c:pt idx="2260">
                  <c:v>13.1</c:v>
                </c:pt>
                <c:pt idx="2261">
                  <c:v>13.1</c:v>
                </c:pt>
                <c:pt idx="2262">
                  <c:v>13.7</c:v>
                </c:pt>
                <c:pt idx="2263">
                  <c:v>13.4</c:v>
                </c:pt>
                <c:pt idx="2264">
                  <c:v>13.3</c:v>
                </c:pt>
                <c:pt idx="2265">
                  <c:v>13.2</c:v>
                </c:pt>
                <c:pt idx="2266">
                  <c:v>13.2</c:v>
                </c:pt>
                <c:pt idx="2267">
                  <c:v>13.2</c:v>
                </c:pt>
                <c:pt idx="2268">
                  <c:v>13.2</c:v>
                </c:pt>
                <c:pt idx="2269">
                  <c:v>13.1</c:v>
                </c:pt>
                <c:pt idx="2270">
                  <c:v>13.1</c:v>
                </c:pt>
                <c:pt idx="2271">
                  <c:v>13.8</c:v>
                </c:pt>
                <c:pt idx="2272">
                  <c:v>13.3</c:v>
                </c:pt>
                <c:pt idx="2273">
                  <c:v>13.2</c:v>
                </c:pt>
                <c:pt idx="2274">
                  <c:v>13.2</c:v>
                </c:pt>
                <c:pt idx="2275">
                  <c:v>13.1</c:v>
                </c:pt>
                <c:pt idx="2276">
                  <c:v>13.1</c:v>
                </c:pt>
                <c:pt idx="2277">
                  <c:v>13.5</c:v>
                </c:pt>
                <c:pt idx="2278">
                  <c:v>13.7</c:v>
                </c:pt>
                <c:pt idx="2279">
                  <c:v>13.3</c:v>
                </c:pt>
                <c:pt idx="2280">
                  <c:v>13.3</c:v>
                </c:pt>
                <c:pt idx="2281">
                  <c:v>13.2</c:v>
                </c:pt>
                <c:pt idx="2282">
                  <c:v>13.1</c:v>
                </c:pt>
                <c:pt idx="2283">
                  <c:v>13.1</c:v>
                </c:pt>
                <c:pt idx="2284">
                  <c:v>13.1</c:v>
                </c:pt>
                <c:pt idx="2285">
                  <c:v>13.5</c:v>
                </c:pt>
                <c:pt idx="2286">
                  <c:v>13.6</c:v>
                </c:pt>
                <c:pt idx="2287">
                  <c:v>13.3</c:v>
                </c:pt>
                <c:pt idx="2288">
                  <c:v>13.3</c:v>
                </c:pt>
                <c:pt idx="2289">
                  <c:v>13.2</c:v>
                </c:pt>
                <c:pt idx="2290">
                  <c:v>13.1</c:v>
                </c:pt>
                <c:pt idx="2291">
                  <c:v>13.1</c:v>
                </c:pt>
                <c:pt idx="2292">
                  <c:v>13.1</c:v>
                </c:pt>
                <c:pt idx="2293">
                  <c:v>13.1</c:v>
                </c:pt>
                <c:pt idx="2294">
                  <c:v>13.5</c:v>
                </c:pt>
                <c:pt idx="2295">
                  <c:v>13.7</c:v>
                </c:pt>
                <c:pt idx="2296">
                  <c:v>13.3</c:v>
                </c:pt>
                <c:pt idx="2297">
                  <c:v>13.2</c:v>
                </c:pt>
                <c:pt idx="2298">
                  <c:v>13.2</c:v>
                </c:pt>
                <c:pt idx="2299">
                  <c:v>13.2</c:v>
                </c:pt>
                <c:pt idx="2300">
                  <c:v>13.1</c:v>
                </c:pt>
                <c:pt idx="2301">
                  <c:v>13.1</c:v>
                </c:pt>
                <c:pt idx="2302">
                  <c:v>13.1</c:v>
                </c:pt>
                <c:pt idx="2303">
                  <c:v>13.7</c:v>
                </c:pt>
                <c:pt idx="2304">
                  <c:v>13.3</c:v>
                </c:pt>
                <c:pt idx="2305">
                  <c:v>13.2</c:v>
                </c:pt>
                <c:pt idx="2306">
                  <c:v>13.2</c:v>
                </c:pt>
                <c:pt idx="2307">
                  <c:v>13.2</c:v>
                </c:pt>
                <c:pt idx="2308">
                  <c:v>13.2</c:v>
                </c:pt>
                <c:pt idx="2309">
                  <c:v>13.1</c:v>
                </c:pt>
                <c:pt idx="2310">
                  <c:v>13.1</c:v>
                </c:pt>
                <c:pt idx="2311">
                  <c:v>13.1</c:v>
                </c:pt>
                <c:pt idx="2312">
                  <c:v>13.6</c:v>
                </c:pt>
                <c:pt idx="2313">
                  <c:v>13.8</c:v>
                </c:pt>
                <c:pt idx="2314">
                  <c:v>13.4</c:v>
                </c:pt>
                <c:pt idx="2315">
                  <c:v>13.2</c:v>
                </c:pt>
                <c:pt idx="2316">
                  <c:v>13.2</c:v>
                </c:pt>
                <c:pt idx="2317">
                  <c:v>13.1</c:v>
                </c:pt>
                <c:pt idx="2318">
                  <c:v>13.1</c:v>
                </c:pt>
                <c:pt idx="2319">
                  <c:v>13.1</c:v>
                </c:pt>
                <c:pt idx="2320">
                  <c:v>13.1</c:v>
                </c:pt>
                <c:pt idx="2321">
                  <c:v>13.4</c:v>
                </c:pt>
                <c:pt idx="2322">
                  <c:v>13.6</c:v>
                </c:pt>
                <c:pt idx="2323">
                  <c:v>13.4</c:v>
                </c:pt>
                <c:pt idx="2324">
                  <c:v>13.3</c:v>
                </c:pt>
                <c:pt idx="2325">
                  <c:v>13.2</c:v>
                </c:pt>
                <c:pt idx="2326">
                  <c:v>13.2</c:v>
                </c:pt>
                <c:pt idx="2327">
                  <c:v>13.2</c:v>
                </c:pt>
                <c:pt idx="2328">
                  <c:v>13.1</c:v>
                </c:pt>
                <c:pt idx="2329">
                  <c:v>13.1</c:v>
                </c:pt>
                <c:pt idx="2330">
                  <c:v>13.1</c:v>
                </c:pt>
                <c:pt idx="2331">
                  <c:v>13.1</c:v>
                </c:pt>
                <c:pt idx="2332">
                  <c:v>13.1</c:v>
                </c:pt>
                <c:pt idx="2333">
                  <c:v>13.1</c:v>
                </c:pt>
                <c:pt idx="2334">
                  <c:v>13.6</c:v>
                </c:pt>
                <c:pt idx="2335">
                  <c:v>13.7</c:v>
                </c:pt>
                <c:pt idx="2336">
                  <c:v>13.3</c:v>
                </c:pt>
                <c:pt idx="2337">
                  <c:v>13.2</c:v>
                </c:pt>
                <c:pt idx="2338">
                  <c:v>13.2</c:v>
                </c:pt>
                <c:pt idx="2339">
                  <c:v>13.2</c:v>
                </c:pt>
                <c:pt idx="2340">
                  <c:v>13.1</c:v>
                </c:pt>
                <c:pt idx="2341">
                  <c:v>13.1</c:v>
                </c:pt>
                <c:pt idx="2342">
                  <c:v>13.1</c:v>
                </c:pt>
                <c:pt idx="2343">
                  <c:v>13.1</c:v>
                </c:pt>
                <c:pt idx="2344">
                  <c:v>13.1</c:v>
                </c:pt>
                <c:pt idx="2345">
                  <c:v>13.1</c:v>
                </c:pt>
                <c:pt idx="2346">
                  <c:v>13.1</c:v>
                </c:pt>
                <c:pt idx="2347">
                  <c:v>13.1</c:v>
                </c:pt>
                <c:pt idx="2348">
                  <c:v>13.1</c:v>
                </c:pt>
                <c:pt idx="2349">
                  <c:v>13.6</c:v>
                </c:pt>
                <c:pt idx="2350">
                  <c:v>13.7</c:v>
                </c:pt>
                <c:pt idx="2351">
                  <c:v>13.6</c:v>
                </c:pt>
                <c:pt idx="2352">
                  <c:v>13.7</c:v>
                </c:pt>
                <c:pt idx="2353">
                  <c:v>13.7</c:v>
                </c:pt>
                <c:pt idx="2354">
                  <c:v>13.7</c:v>
                </c:pt>
                <c:pt idx="2355">
                  <c:v>13.8</c:v>
                </c:pt>
                <c:pt idx="2356">
                  <c:v>13.7</c:v>
                </c:pt>
                <c:pt idx="2357">
                  <c:v>13.4</c:v>
                </c:pt>
                <c:pt idx="2358">
                  <c:v>13.3</c:v>
                </c:pt>
                <c:pt idx="2359">
                  <c:v>13.2</c:v>
                </c:pt>
                <c:pt idx="2360">
                  <c:v>13.2</c:v>
                </c:pt>
                <c:pt idx="2361">
                  <c:v>13.2</c:v>
                </c:pt>
                <c:pt idx="2362">
                  <c:v>13.2</c:v>
                </c:pt>
                <c:pt idx="2363">
                  <c:v>13.2</c:v>
                </c:pt>
                <c:pt idx="2364">
                  <c:v>13.2</c:v>
                </c:pt>
                <c:pt idx="2365">
                  <c:v>13.1</c:v>
                </c:pt>
                <c:pt idx="2366">
                  <c:v>13.1</c:v>
                </c:pt>
                <c:pt idx="2367">
                  <c:v>13.1</c:v>
                </c:pt>
                <c:pt idx="2368">
                  <c:v>13.1</c:v>
                </c:pt>
                <c:pt idx="2369">
                  <c:v>13.1</c:v>
                </c:pt>
                <c:pt idx="2370">
                  <c:v>13.1</c:v>
                </c:pt>
                <c:pt idx="2371">
                  <c:v>13.2</c:v>
                </c:pt>
                <c:pt idx="2372">
                  <c:v>13.2</c:v>
                </c:pt>
                <c:pt idx="2373">
                  <c:v>13.1</c:v>
                </c:pt>
                <c:pt idx="2374">
                  <c:v>13.1</c:v>
                </c:pt>
                <c:pt idx="2375">
                  <c:v>13.2</c:v>
                </c:pt>
                <c:pt idx="2376">
                  <c:v>13.1</c:v>
                </c:pt>
                <c:pt idx="2377">
                  <c:v>13.1</c:v>
                </c:pt>
                <c:pt idx="2378">
                  <c:v>13.1</c:v>
                </c:pt>
                <c:pt idx="2379">
                  <c:v>13.1</c:v>
                </c:pt>
                <c:pt idx="2380">
                  <c:v>13.1</c:v>
                </c:pt>
                <c:pt idx="2381">
                  <c:v>13.1</c:v>
                </c:pt>
                <c:pt idx="2382">
                  <c:v>13.1</c:v>
                </c:pt>
                <c:pt idx="2383">
                  <c:v>13.1</c:v>
                </c:pt>
                <c:pt idx="2384">
                  <c:v>13.1</c:v>
                </c:pt>
                <c:pt idx="2385">
                  <c:v>13</c:v>
                </c:pt>
                <c:pt idx="2386">
                  <c:v>13.1</c:v>
                </c:pt>
                <c:pt idx="2387">
                  <c:v>13.1</c:v>
                </c:pt>
                <c:pt idx="2388">
                  <c:v>13</c:v>
                </c:pt>
                <c:pt idx="2389">
                  <c:v>13</c:v>
                </c:pt>
                <c:pt idx="2390">
                  <c:v>13</c:v>
                </c:pt>
                <c:pt idx="2391">
                  <c:v>13.1</c:v>
                </c:pt>
                <c:pt idx="2392">
                  <c:v>13</c:v>
                </c:pt>
                <c:pt idx="2393">
                  <c:v>13</c:v>
                </c:pt>
                <c:pt idx="2394">
                  <c:v>13</c:v>
                </c:pt>
                <c:pt idx="2395">
                  <c:v>13</c:v>
                </c:pt>
                <c:pt idx="2396">
                  <c:v>13</c:v>
                </c:pt>
                <c:pt idx="2397">
                  <c:v>13</c:v>
                </c:pt>
                <c:pt idx="2398">
                  <c:v>13</c:v>
                </c:pt>
                <c:pt idx="2399">
                  <c:v>13</c:v>
                </c:pt>
                <c:pt idx="2400">
                  <c:v>13</c:v>
                </c:pt>
                <c:pt idx="2401">
                  <c:v>13</c:v>
                </c:pt>
                <c:pt idx="2402">
                  <c:v>13</c:v>
                </c:pt>
                <c:pt idx="2403">
                  <c:v>13</c:v>
                </c:pt>
                <c:pt idx="2404">
                  <c:v>13</c:v>
                </c:pt>
                <c:pt idx="2405">
                  <c:v>13</c:v>
                </c:pt>
                <c:pt idx="2406">
                  <c:v>13</c:v>
                </c:pt>
                <c:pt idx="2407">
                  <c:v>13</c:v>
                </c:pt>
                <c:pt idx="2408">
                  <c:v>13</c:v>
                </c:pt>
                <c:pt idx="2409">
                  <c:v>13</c:v>
                </c:pt>
                <c:pt idx="2410">
                  <c:v>13</c:v>
                </c:pt>
                <c:pt idx="2411">
                  <c:v>13</c:v>
                </c:pt>
                <c:pt idx="2412">
                  <c:v>13</c:v>
                </c:pt>
                <c:pt idx="2413">
                  <c:v>13</c:v>
                </c:pt>
                <c:pt idx="2414">
                  <c:v>13</c:v>
                </c:pt>
                <c:pt idx="2415">
                  <c:v>13</c:v>
                </c:pt>
                <c:pt idx="2416">
                  <c:v>13</c:v>
                </c:pt>
                <c:pt idx="2417">
                  <c:v>13</c:v>
                </c:pt>
                <c:pt idx="2418">
                  <c:v>13</c:v>
                </c:pt>
                <c:pt idx="2419">
                  <c:v>13</c:v>
                </c:pt>
                <c:pt idx="2420">
                  <c:v>13</c:v>
                </c:pt>
                <c:pt idx="2421">
                  <c:v>13</c:v>
                </c:pt>
                <c:pt idx="2422">
                  <c:v>13</c:v>
                </c:pt>
                <c:pt idx="2423">
                  <c:v>13</c:v>
                </c:pt>
                <c:pt idx="2424">
                  <c:v>13</c:v>
                </c:pt>
                <c:pt idx="2425">
                  <c:v>13</c:v>
                </c:pt>
                <c:pt idx="2426">
                  <c:v>13</c:v>
                </c:pt>
                <c:pt idx="2427">
                  <c:v>13</c:v>
                </c:pt>
                <c:pt idx="2428">
                  <c:v>13</c:v>
                </c:pt>
                <c:pt idx="2429">
                  <c:v>13</c:v>
                </c:pt>
                <c:pt idx="2430">
                  <c:v>13</c:v>
                </c:pt>
                <c:pt idx="2431">
                  <c:v>13</c:v>
                </c:pt>
                <c:pt idx="2432">
                  <c:v>13</c:v>
                </c:pt>
                <c:pt idx="2433">
                  <c:v>13</c:v>
                </c:pt>
                <c:pt idx="2434">
                  <c:v>13</c:v>
                </c:pt>
                <c:pt idx="2435">
                  <c:v>13</c:v>
                </c:pt>
                <c:pt idx="2436">
                  <c:v>13</c:v>
                </c:pt>
                <c:pt idx="2437">
                  <c:v>13</c:v>
                </c:pt>
                <c:pt idx="2438">
                  <c:v>13</c:v>
                </c:pt>
                <c:pt idx="2439">
                  <c:v>13</c:v>
                </c:pt>
                <c:pt idx="2440">
                  <c:v>13</c:v>
                </c:pt>
                <c:pt idx="2441">
                  <c:v>13</c:v>
                </c:pt>
                <c:pt idx="2442">
                  <c:v>13</c:v>
                </c:pt>
                <c:pt idx="2443">
                  <c:v>13</c:v>
                </c:pt>
                <c:pt idx="2444">
                  <c:v>13</c:v>
                </c:pt>
                <c:pt idx="2445">
                  <c:v>13</c:v>
                </c:pt>
                <c:pt idx="2446">
                  <c:v>13</c:v>
                </c:pt>
                <c:pt idx="2447">
                  <c:v>13</c:v>
                </c:pt>
                <c:pt idx="2448">
                  <c:v>13</c:v>
                </c:pt>
                <c:pt idx="2449">
                  <c:v>12.9</c:v>
                </c:pt>
                <c:pt idx="2450">
                  <c:v>13</c:v>
                </c:pt>
                <c:pt idx="2451">
                  <c:v>12.9</c:v>
                </c:pt>
                <c:pt idx="2452">
                  <c:v>13</c:v>
                </c:pt>
                <c:pt idx="2453">
                  <c:v>12.9</c:v>
                </c:pt>
                <c:pt idx="2454">
                  <c:v>13</c:v>
                </c:pt>
                <c:pt idx="2455">
                  <c:v>12.9</c:v>
                </c:pt>
                <c:pt idx="2456">
                  <c:v>13</c:v>
                </c:pt>
                <c:pt idx="2457">
                  <c:v>12.9</c:v>
                </c:pt>
                <c:pt idx="2458">
                  <c:v>12.9</c:v>
                </c:pt>
                <c:pt idx="2459">
                  <c:v>12.9</c:v>
                </c:pt>
                <c:pt idx="2460">
                  <c:v>13</c:v>
                </c:pt>
                <c:pt idx="2461">
                  <c:v>13</c:v>
                </c:pt>
                <c:pt idx="2462">
                  <c:v>12.9</c:v>
                </c:pt>
                <c:pt idx="2463">
                  <c:v>12.9</c:v>
                </c:pt>
                <c:pt idx="2464">
                  <c:v>13</c:v>
                </c:pt>
                <c:pt idx="2465">
                  <c:v>12.9</c:v>
                </c:pt>
                <c:pt idx="2466">
                  <c:v>12.9</c:v>
                </c:pt>
                <c:pt idx="2467">
                  <c:v>12.9</c:v>
                </c:pt>
                <c:pt idx="2468">
                  <c:v>13</c:v>
                </c:pt>
                <c:pt idx="2469">
                  <c:v>12.9</c:v>
                </c:pt>
                <c:pt idx="2470">
                  <c:v>12.9</c:v>
                </c:pt>
                <c:pt idx="2471">
                  <c:v>12.9</c:v>
                </c:pt>
                <c:pt idx="2472">
                  <c:v>12.9</c:v>
                </c:pt>
                <c:pt idx="2473">
                  <c:v>12.9</c:v>
                </c:pt>
                <c:pt idx="2474">
                  <c:v>12.9</c:v>
                </c:pt>
                <c:pt idx="2475">
                  <c:v>13</c:v>
                </c:pt>
                <c:pt idx="2476">
                  <c:v>12.9</c:v>
                </c:pt>
                <c:pt idx="2477">
                  <c:v>12.9</c:v>
                </c:pt>
                <c:pt idx="2478">
                  <c:v>12.9</c:v>
                </c:pt>
                <c:pt idx="2479">
                  <c:v>12.9</c:v>
                </c:pt>
                <c:pt idx="2480">
                  <c:v>12.9</c:v>
                </c:pt>
                <c:pt idx="2481">
                  <c:v>12.9</c:v>
                </c:pt>
                <c:pt idx="2482">
                  <c:v>12.9</c:v>
                </c:pt>
                <c:pt idx="2483">
                  <c:v>12.9</c:v>
                </c:pt>
                <c:pt idx="2484">
                  <c:v>12.9</c:v>
                </c:pt>
                <c:pt idx="2485">
                  <c:v>12.9</c:v>
                </c:pt>
                <c:pt idx="2486">
                  <c:v>12.9</c:v>
                </c:pt>
                <c:pt idx="2487">
                  <c:v>12.9</c:v>
                </c:pt>
                <c:pt idx="2488">
                  <c:v>12.9</c:v>
                </c:pt>
                <c:pt idx="2489">
                  <c:v>12.9</c:v>
                </c:pt>
                <c:pt idx="2490">
                  <c:v>12.9</c:v>
                </c:pt>
                <c:pt idx="2491">
                  <c:v>12.9</c:v>
                </c:pt>
                <c:pt idx="2492">
                  <c:v>12.9</c:v>
                </c:pt>
                <c:pt idx="2493">
                  <c:v>12.9</c:v>
                </c:pt>
                <c:pt idx="2494">
                  <c:v>12.9</c:v>
                </c:pt>
                <c:pt idx="2495">
                  <c:v>12.9</c:v>
                </c:pt>
                <c:pt idx="2496">
                  <c:v>12.9</c:v>
                </c:pt>
                <c:pt idx="2497">
                  <c:v>12.9</c:v>
                </c:pt>
                <c:pt idx="2498">
                  <c:v>12.9</c:v>
                </c:pt>
                <c:pt idx="2499">
                  <c:v>12.9</c:v>
                </c:pt>
                <c:pt idx="2500">
                  <c:v>12.9</c:v>
                </c:pt>
                <c:pt idx="2501">
                  <c:v>12.9</c:v>
                </c:pt>
                <c:pt idx="2502">
                  <c:v>12.9</c:v>
                </c:pt>
                <c:pt idx="2503">
                  <c:v>12.9</c:v>
                </c:pt>
                <c:pt idx="2504">
                  <c:v>12.9</c:v>
                </c:pt>
                <c:pt idx="2505">
                  <c:v>12.9</c:v>
                </c:pt>
                <c:pt idx="2506">
                  <c:v>12.9</c:v>
                </c:pt>
                <c:pt idx="2507">
                  <c:v>12.9</c:v>
                </c:pt>
                <c:pt idx="2508">
                  <c:v>12.8</c:v>
                </c:pt>
                <c:pt idx="2509">
                  <c:v>12.8</c:v>
                </c:pt>
                <c:pt idx="2510">
                  <c:v>12.8</c:v>
                </c:pt>
                <c:pt idx="2511">
                  <c:v>12.8</c:v>
                </c:pt>
                <c:pt idx="2512">
                  <c:v>12.8</c:v>
                </c:pt>
                <c:pt idx="2513">
                  <c:v>12.8</c:v>
                </c:pt>
                <c:pt idx="2514">
                  <c:v>12.9</c:v>
                </c:pt>
                <c:pt idx="2515">
                  <c:v>12.8</c:v>
                </c:pt>
                <c:pt idx="2516">
                  <c:v>12.9</c:v>
                </c:pt>
                <c:pt idx="2517">
                  <c:v>12.8</c:v>
                </c:pt>
                <c:pt idx="2518">
                  <c:v>12.8</c:v>
                </c:pt>
                <c:pt idx="2519">
                  <c:v>12.8</c:v>
                </c:pt>
                <c:pt idx="2520">
                  <c:v>12.9</c:v>
                </c:pt>
                <c:pt idx="2521">
                  <c:v>12.8</c:v>
                </c:pt>
                <c:pt idx="2522">
                  <c:v>12.8</c:v>
                </c:pt>
                <c:pt idx="2523">
                  <c:v>12.8</c:v>
                </c:pt>
                <c:pt idx="2524">
                  <c:v>12.9</c:v>
                </c:pt>
                <c:pt idx="2525">
                  <c:v>12.8</c:v>
                </c:pt>
                <c:pt idx="2526">
                  <c:v>12.8</c:v>
                </c:pt>
                <c:pt idx="2527">
                  <c:v>12.8</c:v>
                </c:pt>
                <c:pt idx="2528">
                  <c:v>12.8</c:v>
                </c:pt>
                <c:pt idx="2529">
                  <c:v>12.8</c:v>
                </c:pt>
                <c:pt idx="2530">
                  <c:v>12.8</c:v>
                </c:pt>
                <c:pt idx="2531">
                  <c:v>12.8</c:v>
                </c:pt>
                <c:pt idx="2532">
                  <c:v>12.8</c:v>
                </c:pt>
                <c:pt idx="2533">
                  <c:v>12.8</c:v>
                </c:pt>
                <c:pt idx="2534">
                  <c:v>12.8</c:v>
                </c:pt>
                <c:pt idx="2535">
                  <c:v>12.8</c:v>
                </c:pt>
                <c:pt idx="2536">
                  <c:v>12.8</c:v>
                </c:pt>
                <c:pt idx="2537">
                  <c:v>12.8</c:v>
                </c:pt>
                <c:pt idx="2538">
                  <c:v>12.8</c:v>
                </c:pt>
                <c:pt idx="2539">
                  <c:v>12.8</c:v>
                </c:pt>
                <c:pt idx="2540">
                  <c:v>12.8</c:v>
                </c:pt>
                <c:pt idx="2541">
                  <c:v>12.8</c:v>
                </c:pt>
                <c:pt idx="2542">
                  <c:v>12.8</c:v>
                </c:pt>
                <c:pt idx="2543">
                  <c:v>12.8</c:v>
                </c:pt>
                <c:pt idx="2544">
                  <c:v>12.8</c:v>
                </c:pt>
                <c:pt idx="2545">
                  <c:v>12.8</c:v>
                </c:pt>
                <c:pt idx="2546">
                  <c:v>12.8</c:v>
                </c:pt>
                <c:pt idx="2547">
                  <c:v>12.8</c:v>
                </c:pt>
                <c:pt idx="2548">
                  <c:v>12.8</c:v>
                </c:pt>
                <c:pt idx="2549">
                  <c:v>12.8</c:v>
                </c:pt>
                <c:pt idx="2550">
                  <c:v>12.8</c:v>
                </c:pt>
                <c:pt idx="2551">
                  <c:v>12.8</c:v>
                </c:pt>
                <c:pt idx="2552">
                  <c:v>12.8</c:v>
                </c:pt>
                <c:pt idx="2553">
                  <c:v>12.8</c:v>
                </c:pt>
                <c:pt idx="2554">
                  <c:v>12.8</c:v>
                </c:pt>
                <c:pt idx="2555">
                  <c:v>12.8</c:v>
                </c:pt>
                <c:pt idx="2556">
                  <c:v>12.8</c:v>
                </c:pt>
                <c:pt idx="2557">
                  <c:v>12.8</c:v>
                </c:pt>
                <c:pt idx="2558">
                  <c:v>12.8</c:v>
                </c:pt>
                <c:pt idx="2559">
                  <c:v>12.7</c:v>
                </c:pt>
                <c:pt idx="2560">
                  <c:v>12.8</c:v>
                </c:pt>
                <c:pt idx="2561">
                  <c:v>12.8</c:v>
                </c:pt>
                <c:pt idx="2562">
                  <c:v>12.8</c:v>
                </c:pt>
                <c:pt idx="2563">
                  <c:v>12.8</c:v>
                </c:pt>
                <c:pt idx="2564">
                  <c:v>12.8</c:v>
                </c:pt>
                <c:pt idx="2565">
                  <c:v>12.8</c:v>
                </c:pt>
                <c:pt idx="2566">
                  <c:v>12.7</c:v>
                </c:pt>
                <c:pt idx="2567">
                  <c:v>12.7</c:v>
                </c:pt>
                <c:pt idx="2568">
                  <c:v>12.7</c:v>
                </c:pt>
                <c:pt idx="2569">
                  <c:v>12.7</c:v>
                </c:pt>
                <c:pt idx="2570">
                  <c:v>12.8</c:v>
                </c:pt>
                <c:pt idx="2571">
                  <c:v>12.7</c:v>
                </c:pt>
                <c:pt idx="2572">
                  <c:v>12.7</c:v>
                </c:pt>
                <c:pt idx="2573">
                  <c:v>12.7</c:v>
                </c:pt>
                <c:pt idx="2574">
                  <c:v>12.7</c:v>
                </c:pt>
                <c:pt idx="2575">
                  <c:v>12.7</c:v>
                </c:pt>
                <c:pt idx="2576">
                  <c:v>12.7</c:v>
                </c:pt>
                <c:pt idx="2577">
                  <c:v>12.7</c:v>
                </c:pt>
                <c:pt idx="2578">
                  <c:v>12.7</c:v>
                </c:pt>
                <c:pt idx="2579">
                  <c:v>12.7</c:v>
                </c:pt>
                <c:pt idx="2580">
                  <c:v>12.7</c:v>
                </c:pt>
                <c:pt idx="2581">
                  <c:v>12.7</c:v>
                </c:pt>
                <c:pt idx="2582">
                  <c:v>12.8</c:v>
                </c:pt>
                <c:pt idx="2583">
                  <c:v>12.7</c:v>
                </c:pt>
                <c:pt idx="2584">
                  <c:v>12.7</c:v>
                </c:pt>
                <c:pt idx="2585">
                  <c:v>12.7</c:v>
                </c:pt>
                <c:pt idx="2586">
                  <c:v>12.7</c:v>
                </c:pt>
                <c:pt idx="2587">
                  <c:v>12.7</c:v>
                </c:pt>
                <c:pt idx="2588">
                  <c:v>12.8</c:v>
                </c:pt>
                <c:pt idx="2589">
                  <c:v>12.7</c:v>
                </c:pt>
                <c:pt idx="2590">
                  <c:v>12.7</c:v>
                </c:pt>
                <c:pt idx="2591">
                  <c:v>12.7</c:v>
                </c:pt>
                <c:pt idx="2592">
                  <c:v>12.7</c:v>
                </c:pt>
                <c:pt idx="2593">
                  <c:v>12.7</c:v>
                </c:pt>
                <c:pt idx="2594">
                  <c:v>12.7</c:v>
                </c:pt>
                <c:pt idx="2595">
                  <c:v>12.7</c:v>
                </c:pt>
                <c:pt idx="2596">
                  <c:v>12.7</c:v>
                </c:pt>
                <c:pt idx="2597">
                  <c:v>12.7</c:v>
                </c:pt>
                <c:pt idx="2598">
                  <c:v>12.7</c:v>
                </c:pt>
                <c:pt idx="2599">
                  <c:v>12.7</c:v>
                </c:pt>
                <c:pt idx="2600">
                  <c:v>12.8</c:v>
                </c:pt>
                <c:pt idx="2601">
                  <c:v>12.7</c:v>
                </c:pt>
                <c:pt idx="2602">
                  <c:v>12.7</c:v>
                </c:pt>
                <c:pt idx="2603">
                  <c:v>12.7</c:v>
                </c:pt>
                <c:pt idx="2604">
                  <c:v>12.7</c:v>
                </c:pt>
                <c:pt idx="2605">
                  <c:v>12.7</c:v>
                </c:pt>
                <c:pt idx="2606">
                  <c:v>12.8</c:v>
                </c:pt>
                <c:pt idx="2607">
                  <c:v>12.7</c:v>
                </c:pt>
                <c:pt idx="2608">
                  <c:v>12.7</c:v>
                </c:pt>
                <c:pt idx="2609">
                  <c:v>12.7</c:v>
                </c:pt>
                <c:pt idx="2610">
                  <c:v>12.7</c:v>
                </c:pt>
                <c:pt idx="2611">
                  <c:v>12.7</c:v>
                </c:pt>
                <c:pt idx="2612">
                  <c:v>12.7</c:v>
                </c:pt>
                <c:pt idx="2613">
                  <c:v>12.7</c:v>
                </c:pt>
                <c:pt idx="2614">
                  <c:v>12.7</c:v>
                </c:pt>
                <c:pt idx="2615">
                  <c:v>12.7</c:v>
                </c:pt>
                <c:pt idx="2616">
                  <c:v>12.7</c:v>
                </c:pt>
                <c:pt idx="2617">
                  <c:v>12.7</c:v>
                </c:pt>
                <c:pt idx="2618">
                  <c:v>12.8</c:v>
                </c:pt>
                <c:pt idx="2619">
                  <c:v>12.7</c:v>
                </c:pt>
                <c:pt idx="2620">
                  <c:v>12.8</c:v>
                </c:pt>
                <c:pt idx="2621">
                  <c:v>12.8</c:v>
                </c:pt>
                <c:pt idx="2622">
                  <c:v>12.8</c:v>
                </c:pt>
                <c:pt idx="2623">
                  <c:v>12.8</c:v>
                </c:pt>
                <c:pt idx="2624">
                  <c:v>12.9</c:v>
                </c:pt>
                <c:pt idx="2625">
                  <c:v>13</c:v>
                </c:pt>
                <c:pt idx="2626">
                  <c:v>13.2</c:v>
                </c:pt>
                <c:pt idx="2627">
                  <c:v>13.3</c:v>
                </c:pt>
                <c:pt idx="2628">
                  <c:v>13.4</c:v>
                </c:pt>
                <c:pt idx="2629">
                  <c:v>13.5</c:v>
                </c:pt>
                <c:pt idx="2630">
                  <c:v>13.6</c:v>
                </c:pt>
                <c:pt idx="2631">
                  <c:v>13.3</c:v>
                </c:pt>
                <c:pt idx="2632">
                  <c:v>13.3</c:v>
                </c:pt>
                <c:pt idx="2633">
                  <c:v>13.2</c:v>
                </c:pt>
                <c:pt idx="2634">
                  <c:v>13.1</c:v>
                </c:pt>
                <c:pt idx="2635">
                  <c:v>13.1</c:v>
                </c:pt>
                <c:pt idx="2636">
                  <c:v>13.6</c:v>
                </c:pt>
                <c:pt idx="2637">
                  <c:v>13.2</c:v>
                </c:pt>
                <c:pt idx="2638">
                  <c:v>13.2</c:v>
                </c:pt>
                <c:pt idx="2639">
                  <c:v>13.2</c:v>
                </c:pt>
                <c:pt idx="2640">
                  <c:v>13.2</c:v>
                </c:pt>
                <c:pt idx="2641">
                  <c:v>13.1</c:v>
                </c:pt>
                <c:pt idx="2642">
                  <c:v>13.1</c:v>
                </c:pt>
                <c:pt idx="2643">
                  <c:v>13.7</c:v>
                </c:pt>
                <c:pt idx="2644">
                  <c:v>13.3</c:v>
                </c:pt>
                <c:pt idx="2645">
                  <c:v>13.2</c:v>
                </c:pt>
                <c:pt idx="2646">
                  <c:v>13.2</c:v>
                </c:pt>
                <c:pt idx="2647">
                  <c:v>13.1</c:v>
                </c:pt>
                <c:pt idx="2648">
                  <c:v>13.1</c:v>
                </c:pt>
                <c:pt idx="2649">
                  <c:v>13.1</c:v>
                </c:pt>
                <c:pt idx="2650">
                  <c:v>14</c:v>
                </c:pt>
                <c:pt idx="2651">
                  <c:v>13.4</c:v>
                </c:pt>
                <c:pt idx="2652">
                  <c:v>13.3</c:v>
                </c:pt>
                <c:pt idx="2653">
                  <c:v>13.2</c:v>
                </c:pt>
                <c:pt idx="2654">
                  <c:v>13.2</c:v>
                </c:pt>
                <c:pt idx="2655">
                  <c:v>13.2</c:v>
                </c:pt>
                <c:pt idx="2656">
                  <c:v>13.1</c:v>
                </c:pt>
                <c:pt idx="2657">
                  <c:v>13.1</c:v>
                </c:pt>
                <c:pt idx="2658">
                  <c:v>13.1</c:v>
                </c:pt>
                <c:pt idx="2659">
                  <c:v>14.4</c:v>
                </c:pt>
                <c:pt idx="2660">
                  <c:v>13.3</c:v>
                </c:pt>
                <c:pt idx="2661">
                  <c:v>13.3</c:v>
                </c:pt>
                <c:pt idx="2662">
                  <c:v>13.2</c:v>
                </c:pt>
                <c:pt idx="2663">
                  <c:v>13.2</c:v>
                </c:pt>
                <c:pt idx="2664">
                  <c:v>13.2</c:v>
                </c:pt>
                <c:pt idx="2665">
                  <c:v>13.1</c:v>
                </c:pt>
                <c:pt idx="2666">
                  <c:v>13.1</c:v>
                </c:pt>
                <c:pt idx="2667">
                  <c:v>13.1</c:v>
                </c:pt>
                <c:pt idx="2668">
                  <c:v>13.9</c:v>
                </c:pt>
                <c:pt idx="2669">
                  <c:v>13.3</c:v>
                </c:pt>
                <c:pt idx="2670">
                  <c:v>13.2</c:v>
                </c:pt>
                <c:pt idx="2671">
                  <c:v>13.2</c:v>
                </c:pt>
                <c:pt idx="2672">
                  <c:v>13.2</c:v>
                </c:pt>
                <c:pt idx="2673">
                  <c:v>13.2</c:v>
                </c:pt>
                <c:pt idx="2674">
                  <c:v>13.1</c:v>
                </c:pt>
                <c:pt idx="2675">
                  <c:v>13.1</c:v>
                </c:pt>
                <c:pt idx="2676">
                  <c:v>13.1</c:v>
                </c:pt>
                <c:pt idx="2677">
                  <c:v>13.1</c:v>
                </c:pt>
                <c:pt idx="2678">
                  <c:v>13.8</c:v>
                </c:pt>
                <c:pt idx="2679">
                  <c:v>13.3</c:v>
                </c:pt>
                <c:pt idx="2680">
                  <c:v>13.3</c:v>
                </c:pt>
                <c:pt idx="2681">
                  <c:v>13.2</c:v>
                </c:pt>
                <c:pt idx="2682">
                  <c:v>13.2</c:v>
                </c:pt>
                <c:pt idx="2683">
                  <c:v>13.2</c:v>
                </c:pt>
                <c:pt idx="2684">
                  <c:v>13.2</c:v>
                </c:pt>
                <c:pt idx="2685">
                  <c:v>13.1</c:v>
                </c:pt>
                <c:pt idx="2686">
                  <c:v>13.1</c:v>
                </c:pt>
                <c:pt idx="2687">
                  <c:v>13.1</c:v>
                </c:pt>
                <c:pt idx="2688">
                  <c:v>13.7</c:v>
                </c:pt>
                <c:pt idx="2689">
                  <c:v>13.3</c:v>
                </c:pt>
                <c:pt idx="2690">
                  <c:v>13.3</c:v>
                </c:pt>
                <c:pt idx="2691">
                  <c:v>13.2</c:v>
                </c:pt>
                <c:pt idx="2692">
                  <c:v>13.2</c:v>
                </c:pt>
                <c:pt idx="2693">
                  <c:v>13.2</c:v>
                </c:pt>
                <c:pt idx="2694">
                  <c:v>13.1</c:v>
                </c:pt>
                <c:pt idx="2695">
                  <c:v>13.1</c:v>
                </c:pt>
                <c:pt idx="2696">
                  <c:v>13.1</c:v>
                </c:pt>
                <c:pt idx="2697">
                  <c:v>13.1</c:v>
                </c:pt>
                <c:pt idx="2698">
                  <c:v>13.8</c:v>
                </c:pt>
                <c:pt idx="2699">
                  <c:v>13.3</c:v>
                </c:pt>
                <c:pt idx="2700">
                  <c:v>13.3</c:v>
                </c:pt>
                <c:pt idx="2701">
                  <c:v>13.2</c:v>
                </c:pt>
                <c:pt idx="2702">
                  <c:v>13.2</c:v>
                </c:pt>
                <c:pt idx="2703">
                  <c:v>13.1</c:v>
                </c:pt>
                <c:pt idx="2704">
                  <c:v>13.1</c:v>
                </c:pt>
                <c:pt idx="2705">
                  <c:v>13.1</c:v>
                </c:pt>
                <c:pt idx="2706">
                  <c:v>13.1</c:v>
                </c:pt>
                <c:pt idx="2707">
                  <c:v>13.1</c:v>
                </c:pt>
                <c:pt idx="2708">
                  <c:v>13.9</c:v>
                </c:pt>
                <c:pt idx="2709">
                  <c:v>13.4</c:v>
                </c:pt>
                <c:pt idx="2710">
                  <c:v>13.2</c:v>
                </c:pt>
                <c:pt idx="2711">
                  <c:v>13.2</c:v>
                </c:pt>
                <c:pt idx="2712">
                  <c:v>13.1</c:v>
                </c:pt>
                <c:pt idx="2713">
                  <c:v>13.1</c:v>
                </c:pt>
                <c:pt idx="2714">
                  <c:v>13.1</c:v>
                </c:pt>
                <c:pt idx="2715">
                  <c:v>13.1</c:v>
                </c:pt>
                <c:pt idx="2716">
                  <c:v>13.1</c:v>
                </c:pt>
                <c:pt idx="2717">
                  <c:v>13.3</c:v>
                </c:pt>
                <c:pt idx="2718">
                  <c:v>13.2</c:v>
                </c:pt>
                <c:pt idx="2719">
                  <c:v>13.2</c:v>
                </c:pt>
                <c:pt idx="2720">
                  <c:v>13.1</c:v>
                </c:pt>
                <c:pt idx="2721">
                  <c:v>13.1</c:v>
                </c:pt>
                <c:pt idx="2722">
                  <c:v>13.1</c:v>
                </c:pt>
                <c:pt idx="2723">
                  <c:v>13.7</c:v>
                </c:pt>
                <c:pt idx="2724">
                  <c:v>13.3</c:v>
                </c:pt>
                <c:pt idx="2725">
                  <c:v>13.2</c:v>
                </c:pt>
                <c:pt idx="2726">
                  <c:v>13.2</c:v>
                </c:pt>
                <c:pt idx="2727">
                  <c:v>13.7</c:v>
                </c:pt>
                <c:pt idx="2728">
                  <c:v>13.3</c:v>
                </c:pt>
                <c:pt idx="2729">
                  <c:v>13.2</c:v>
                </c:pt>
                <c:pt idx="2730">
                  <c:v>13.1</c:v>
                </c:pt>
                <c:pt idx="2731">
                  <c:v>13.1</c:v>
                </c:pt>
                <c:pt idx="2732">
                  <c:v>13.1</c:v>
                </c:pt>
                <c:pt idx="2733">
                  <c:v>13.1</c:v>
                </c:pt>
                <c:pt idx="2734">
                  <c:v>13.5</c:v>
                </c:pt>
                <c:pt idx="2735">
                  <c:v>13.7</c:v>
                </c:pt>
                <c:pt idx="2736">
                  <c:v>13.3</c:v>
                </c:pt>
                <c:pt idx="2737">
                  <c:v>13.2</c:v>
                </c:pt>
                <c:pt idx="2738">
                  <c:v>13.2</c:v>
                </c:pt>
                <c:pt idx="2739">
                  <c:v>13.1</c:v>
                </c:pt>
                <c:pt idx="2740">
                  <c:v>13.1</c:v>
                </c:pt>
                <c:pt idx="2741">
                  <c:v>13.1</c:v>
                </c:pt>
                <c:pt idx="2742">
                  <c:v>13.1</c:v>
                </c:pt>
                <c:pt idx="2743">
                  <c:v>13.1</c:v>
                </c:pt>
                <c:pt idx="2744">
                  <c:v>13.4</c:v>
                </c:pt>
                <c:pt idx="2745">
                  <c:v>13.6</c:v>
                </c:pt>
                <c:pt idx="2746">
                  <c:v>13.5</c:v>
                </c:pt>
                <c:pt idx="2747">
                  <c:v>13.4</c:v>
                </c:pt>
                <c:pt idx="2748">
                  <c:v>13.4</c:v>
                </c:pt>
                <c:pt idx="2749">
                  <c:v>13.3</c:v>
                </c:pt>
                <c:pt idx="2750">
                  <c:v>13.3</c:v>
                </c:pt>
                <c:pt idx="2751">
                  <c:v>13.3</c:v>
                </c:pt>
                <c:pt idx="2752">
                  <c:v>13.3</c:v>
                </c:pt>
                <c:pt idx="2753">
                  <c:v>13.3</c:v>
                </c:pt>
                <c:pt idx="2754">
                  <c:v>13.4</c:v>
                </c:pt>
                <c:pt idx="2755">
                  <c:v>13.4</c:v>
                </c:pt>
                <c:pt idx="2756">
                  <c:v>13.3</c:v>
                </c:pt>
                <c:pt idx="2757">
                  <c:v>13.2</c:v>
                </c:pt>
                <c:pt idx="2758">
                  <c:v>13.2</c:v>
                </c:pt>
                <c:pt idx="2759">
                  <c:v>13.2</c:v>
                </c:pt>
                <c:pt idx="2760">
                  <c:v>13.2</c:v>
                </c:pt>
                <c:pt idx="2761">
                  <c:v>13.1</c:v>
                </c:pt>
                <c:pt idx="2762">
                  <c:v>13.1</c:v>
                </c:pt>
                <c:pt idx="2763">
                  <c:v>13.1</c:v>
                </c:pt>
                <c:pt idx="2764">
                  <c:v>13.1</c:v>
                </c:pt>
                <c:pt idx="2765">
                  <c:v>13.1</c:v>
                </c:pt>
                <c:pt idx="2766">
                  <c:v>13.1</c:v>
                </c:pt>
                <c:pt idx="2767">
                  <c:v>13.1</c:v>
                </c:pt>
                <c:pt idx="2768">
                  <c:v>13.1</c:v>
                </c:pt>
                <c:pt idx="2769">
                  <c:v>13</c:v>
                </c:pt>
                <c:pt idx="2770">
                  <c:v>13</c:v>
                </c:pt>
                <c:pt idx="2771">
                  <c:v>13</c:v>
                </c:pt>
                <c:pt idx="2772">
                  <c:v>13</c:v>
                </c:pt>
                <c:pt idx="2773">
                  <c:v>13</c:v>
                </c:pt>
                <c:pt idx="2774">
                  <c:v>13</c:v>
                </c:pt>
                <c:pt idx="2775">
                  <c:v>13</c:v>
                </c:pt>
                <c:pt idx="2776">
                  <c:v>13.1</c:v>
                </c:pt>
                <c:pt idx="2777">
                  <c:v>13.1</c:v>
                </c:pt>
                <c:pt idx="2778">
                  <c:v>13.1</c:v>
                </c:pt>
                <c:pt idx="2779">
                  <c:v>13.1</c:v>
                </c:pt>
                <c:pt idx="2780">
                  <c:v>13</c:v>
                </c:pt>
                <c:pt idx="2781">
                  <c:v>13.1</c:v>
                </c:pt>
                <c:pt idx="2782">
                  <c:v>13.1</c:v>
                </c:pt>
                <c:pt idx="2783">
                  <c:v>13</c:v>
                </c:pt>
                <c:pt idx="2784">
                  <c:v>13.1</c:v>
                </c:pt>
                <c:pt idx="2785">
                  <c:v>13.1</c:v>
                </c:pt>
                <c:pt idx="2786">
                  <c:v>13</c:v>
                </c:pt>
                <c:pt idx="2787">
                  <c:v>13</c:v>
                </c:pt>
                <c:pt idx="2788">
                  <c:v>13</c:v>
                </c:pt>
                <c:pt idx="2789">
                  <c:v>13</c:v>
                </c:pt>
                <c:pt idx="2790">
                  <c:v>13</c:v>
                </c:pt>
                <c:pt idx="2791">
                  <c:v>13</c:v>
                </c:pt>
                <c:pt idx="2792">
                  <c:v>13</c:v>
                </c:pt>
                <c:pt idx="2793">
                  <c:v>13</c:v>
                </c:pt>
                <c:pt idx="2794">
                  <c:v>13</c:v>
                </c:pt>
                <c:pt idx="2795">
                  <c:v>13</c:v>
                </c:pt>
                <c:pt idx="2796">
                  <c:v>13</c:v>
                </c:pt>
                <c:pt idx="2797">
                  <c:v>13</c:v>
                </c:pt>
                <c:pt idx="2798">
                  <c:v>13</c:v>
                </c:pt>
                <c:pt idx="2799">
                  <c:v>13</c:v>
                </c:pt>
                <c:pt idx="2800">
                  <c:v>13</c:v>
                </c:pt>
                <c:pt idx="2801">
                  <c:v>13</c:v>
                </c:pt>
                <c:pt idx="2802">
                  <c:v>13</c:v>
                </c:pt>
                <c:pt idx="2803">
                  <c:v>13</c:v>
                </c:pt>
                <c:pt idx="2804">
                  <c:v>13</c:v>
                </c:pt>
                <c:pt idx="2805">
                  <c:v>13</c:v>
                </c:pt>
                <c:pt idx="2806">
                  <c:v>12.9</c:v>
                </c:pt>
                <c:pt idx="2807">
                  <c:v>13</c:v>
                </c:pt>
                <c:pt idx="2808">
                  <c:v>12.9</c:v>
                </c:pt>
                <c:pt idx="2809">
                  <c:v>13</c:v>
                </c:pt>
                <c:pt idx="2810">
                  <c:v>12.9</c:v>
                </c:pt>
                <c:pt idx="2811">
                  <c:v>12.9</c:v>
                </c:pt>
                <c:pt idx="2812">
                  <c:v>13</c:v>
                </c:pt>
                <c:pt idx="2813">
                  <c:v>13</c:v>
                </c:pt>
                <c:pt idx="2814">
                  <c:v>13</c:v>
                </c:pt>
                <c:pt idx="2815">
                  <c:v>12.9</c:v>
                </c:pt>
                <c:pt idx="2816">
                  <c:v>12.9</c:v>
                </c:pt>
                <c:pt idx="2817">
                  <c:v>12.9</c:v>
                </c:pt>
                <c:pt idx="2818">
                  <c:v>12.9</c:v>
                </c:pt>
                <c:pt idx="2819">
                  <c:v>12.9</c:v>
                </c:pt>
                <c:pt idx="2820">
                  <c:v>12.9</c:v>
                </c:pt>
                <c:pt idx="2821">
                  <c:v>12.9</c:v>
                </c:pt>
                <c:pt idx="2822">
                  <c:v>12.9</c:v>
                </c:pt>
                <c:pt idx="2823">
                  <c:v>12.9</c:v>
                </c:pt>
                <c:pt idx="2824">
                  <c:v>12.9</c:v>
                </c:pt>
                <c:pt idx="2825">
                  <c:v>12.9</c:v>
                </c:pt>
                <c:pt idx="2826">
                  <c:v>12.9</c:v>
                </c:pt>
                <c:pt idx="2827">
                  <c:v>12.9</c:v>
                </c:pt>
                <c:pt idx="2828">
                  <c:v>12.9</c:v>
                </c:pt>
                <c:pt idx="2829">
                  <c:v>12.9</c:v>
                </c:pt>
                <c:pt idx="2830">
                  <c:v>12.9</c:v>
                </c:pt>
                <c:pt idx="2831">
                  <c:v>12.9</c:v>
                </c:pt>
                <c:pt idx="2832">
                  <c:v>12.9</c:v>
                </c:pt>
                <c:pt idx="2833">
                  <c:v>12.9</c:v>
                </c:pt>
                <c:pt idx="2834">
                  <c:v>12.9</c:v>
                </c:pt>
                <c:pt idx="2835">
                  <c:v>12.9</c:v>
                </c:pt>
                <c:pt idx="2836">
                  <c:v>12.9</c:v>
                </c:pt>
                <c:pt idx="2837">
                  <c:v>12.9</c:v>
                </c:pt>
                <c:pt idx="2838">
                  <c:v>12.9</c:v>
                </c:pt>
                <c:pt idx="2839">
                  <c:v>12.9</c:v>
                </c:pt>
                <c:pt idx="2840">
                  <c:v>12.9</c:v>
                </c:pt>
                <c:pt idx="2841">
                  <c:v>12.9</c:v>
                </c:pt>
                <c:pt idx="2842">
                  <c:v>12.9</c:v>
                </c:pt>
                <c:pt idx="2843">
                  <c:v>12.9</c:v>
                </c:pt>
                <c:pt idx="2844">
                  <c:v>12.9</c:v>
                </c:pt>
                <c:pt idx="2845">
                  <c:v>12.9</c:v>
                </c:pt>
                <c:pt idx="2846">
                  <c:v>12.9</c:v>
                </c:pt>
                <c:pt idx="2847">
                  <c:v>12.9</c:v>
                </c:pt>
                <c:pt idx="2848">
                  <c:v>12.9</c:v>
                </c:pt>
                <c:pt idx="2849">
                  <c:v>12.9</c:v>
                </c:pt>
                <c:pt idx="2850">
                  <c:v>12.9</c:v>
                </c:pt>
                <c:pt idx="2851">
                  <c:v>12.9</c:v>
                </c:pt>
                <c:pt idx="2852">
                  <c:v>12.9</c:v>
                </c:pt>
                <c:pt idx="2853">
                  <c:v>12.8</c:v>
                </c:pt>
                <c:pt idx="2854">
                  <c:v>12.9</c:v>
                </c:pt>
                <c:pt idx="2855">
                  <c:v>12.9</c:v>
                </c:pt>
                <c:pt idx="2856">
                  <c:v>12.9</c:v>
                </c:pt>
                <c:pt idx="2857">
                  <c:v>12.8</c:v>
                </c:pt>
                <c:pt idx="2858">
                  <c:v>12.8</c:v>
                </c:pt>
                <c:pt idx="2859">
                  <c:v>12.9</c:v>
                </c:pt>
                <c:pt idx="2860">
                  <c:v>12.8</c:v>
                </c:pt>
                <c:pt idx="2861">
                  <c:v>12.9</c:v>
                </c:pt>
                <c:pt idx="2862">
                  <c:v>12.8</c:v>
                </c:pt>
                <c:pt idx="2863">
                  <c:v>12.9</c:v>
                </c:pt>
                <c:pt idx="2864">
                  <c:v>12.9</c:v>
                </c:pt>
                <c:pt idx="2865">
                  <c:v>12.8</c:v>
                </c:pt>
                <c:pt idx="2866">
                  <c:v>12.9</c:v>
                </c:pt>
                <c:pt idx="2867">
                  <c:v>12.8</c:v>
                </c:pt>
                <c:pt idx="2868">
                  <c:v>12.8</c:v>
                </c:pt>
                <c:pt idx="2869">
                  <c:v>12.8</c:v>
                </c:pt>
                <c:pt idx="2870">
                  <c:v>12.8</c:v>
                </c:pt>
                <c:pt idx="2871">
                  <c:v>12.8</c:v>
                </c:pt>
                <c:pt idx="2872">
                  <c:v>12.8</c:v>
                </c:pt>
                <c:pt idx="2873">
                  <c:v>12.9</c:v>
                </c:pt>
                <c:pt idx="2874">
                  <c:v>12.8</c:v>
                </c:pt>
                <c:pt idx="2875">
                  <c:v>12.8</c:v>
                </c:pt>
                <c:pt idx="2876">
                  <c:v>12.8</c:v>
                </c:pt>
                <c:pt idx="2877">
                  <c:v>12.8</c:v>
                </c:pt>
                <c:pt idx="2878">
                  <c:v>12.8</c:v>
                </c:pt>
                <c:pt idx="2879">
                  <c:v>12.8</c:v>
                </c:pt>
                <c:pt idx="2880">
                  <c:v>12.8</c:v>
                </c:pt>
                <c:pt idx="2881">
                  <c:v>12.8</c:v>
                </c:pt>
                <c:pt idx="2882">
                  <c:v>12.8</c:v>
                </c:pt>
                <c:pt idx="2883">
                  <c:v>12.8</c:v>
                </c:pt>
                <c:pt idx="2884">
                  <c:v>12.8</c:v>
                </c:pt>
                <c:pt idx="2885">
                  <c:v>12.8</c:v>
                </c:pt>
                <c:pt idx="2886">
                  <c:v>12.8</c:v>
                </c:pt>
                <c:pt idx="2887">
                  <c:v>12.8</c:v>
                </c:pt>
                <c:pt idx="2888">
                  <c:v>12.8</c:v>
                </c:pt>
                <c:pt idx="2889">
                  <c:v>12.8</c:v>
                </c:pt>
                <c:pt idx="2890">
                  <c:v>12.8</c:v>
                </c:pt>
                <c:pt idx="2891">
                  <c:v>12.8</c:v>
                </c:pt>
                <c:pt idx="2892">
                  <c:v>12.8</c:v>
                </c:pt>
                <c:pt idx="2893">
                  <c:v>12.8</c:v>
                </c:pt>
                <c:pt idx="2894">
                  <c:v>12.8</c:v>
                </c:pt>
                <c:pt idx="2895">
                  <c:v>12.8</c:v>
                </c:pt>
                <c:pt idx="2896">
                  <c:v>12.8</c:v>
                </c:pt>
                <c:pt idx="2897">
                  <c:v>12.8</c:v>
                </c:pt>
                <c:pt idx="2898">
                  <c:v>12.8</c:v>
                </c:pt>
                <c:pt idx="2899">
                  <c:v>12.8</c:v>
                </c:pt>
                <c:pt idx="2900">
                  <c:v>12.8</c:v>
                </c:pt>
                <c:pt idx="2901">
                  <c:v>12.8</c:v>
                </c:pt>
                <c:pt idx="2902">
                  <c:v>12.8</c:v>
                </c:pt>
                <c:pt idx="2903">
                  <c:v>12.8</c:v>
                </c:pt>
                <c:pt idx="2904">
                  <c:v>12.8</c:v>
                </c:pt>
                <c:pt idx="2905">
                  <c:v>12.8</c:v>
                </c:pt>
                <c:pt idx="2906">
                  <c:v>12.8</c:v>
                </c:pt>
                <c:pt idx="2907">
                  <c:v>12.8</c:v>
                </c:pt>
                <c:pt idx="2908">
                  <c:v>12.8</c:v>
                </c:pt>
                <c:pt idx="2909">
                  <c:v>12.8</c:v>
                </c:pt>
                <c:pt idx="2910">
                  <c:v>12.8</c:v>
                </c:pt>
                <c:pt idx="2911">
                  <c:v>12.8</c:v>
                </c:pt>
                <c:pt idx="2912">
                  <c:v>12.8</c:v>
                </c:pt>
                <c:pt idx="2913">
                  <c:v>12.7</c:v>
                </c:pt>
                <c:pt idx="2914">
                  <c:v>12.7</c:v>
                </c:pt>
                <c:pt idx="2915">
                  <c:v>12.8</c:v>
                </c:pt>
                <c:pt idx="2916">
                  <c:v>12.8</c:v>
                </c:pt>
                <c:pt idx="2917">
                  <c:v>12.7</c:v>
                </c:pt>
                <c:pt idx="2918">
                  <c:v>12.7</c:v>
                </c:pt>
                <c:pt idx="2919">
                  <c:v>12.8</c:v>
                </c:pt>
                <c:pt idx="2920">
                  <c:v>12.8</c:v>
                </c:pt>
                <c:pt idx="2921">
                  <c:v>12.8</c:v>
                </c:pt>
                <c:pt idx="2922">
                  <c:v>12.8</c:v>
                </c:pt>
                <c:pt idx="2923">
                  <c:v>12.7</c:v>
                </c:pt>
                <c:pt idx="2924">
                  <c:v>12.8</c:v>
                </c:pt>
                <c:pt idx="2925">
                  <c:v>12.7</c:v>
                </c:pt>
                <c:pt idx="2926">
                  <c:v>12.7</c:v>
                </c:pt>
                <c:pt idx="2927">
                  <c:v>12.7</c:v>
                </c:pt>
                <c:pt idx="2928">
                  <c:v>12.7</c:v>
                </c:pt>
                <c:pt idx="2929">
                  <c:v>12.8</c:v>
                </c:pt>
                <c:pt idx="2930">
                  <c:v>12.7</c:v>
                </c:pt>
                <c:pt idx="2931">
                  <c:v>12.8</c:v>
                </c:pt>
                <c:pt idx="2932">
                  <c:v>12.8</c:v>
                </c:pt>
                <c:pt idx="2933">
                  <c:v>12.7</c:v>
                </c:pt>
                <c:pt idx="2934">
                  <c:v>12.8</c:v>
                </c:pt>
                <c:pt idx="2935">
                  <c:v>12.7</c:v>
                </c:pt>
                <c:pt idx="2936">
                  <c:v>12.7</c:v>
                </c:pt>
                <c:pt idx="2937">
                  <c:v>12.7</c:v>
                </c:pt>
                <c:pt idx="2938">
                  <c:v>12.7</c:v>
                </c:pt>
                <c:pt idx="2939">
                  <c:v>12.7</c:v>
                </c:pt>
                <c:pt idx="2940">
                  <c:v>12.7</c:v>
                </c:pt>
                <c:pt idx="2941">
                  <c:v>12.8</c:v>
                </c:pt>
                <c:pt idx="2942">
                  <c:v>12.7</c:v>
                </c:pt>
                <c:pt idx="2943">
                  <c:v>12.7</c:v>
                </c:pt>
                <c:pt idx="2944">
                  <c:v>12.7</c:v>
                </c:pt>
                <c:pt idx="2945">
                  <c:v>12.7</c:v>
                </c:pt>
                <c:pt idx="2946">
                  <c:v>12.8</c:v>
                </c:pt>
                <c:pt idx="2947">
                  <c:v>12.7</c:v>
                </c:pt>
                <c:pt idx="2948">
                  <c:v>12.8</c:v>
                </c:pt>
                <c:pt idx="2949">
                  <c:v>12.7</c:v>
                </c:pt>
                <c:pt idx="2950">
                  <c:v>12.8</c:v>
                </c:pt>
                <c:pt idx="2951">
                  <c:v>12.7</c:v>
                </c:pt>
                <c:pt idx="2952">
                  <c:v>12.7</c:v>
                </c:pt>
                <c:pt idx="2953">
                  <c:v>12.8</c:v>
                </c:pt>
                <c:pt idx="2954">
                  <c:v>12.7</c:v>
                </c:pt>
                <c:pt idx="2955">
                  <c:v>12.8</c:v>
                </c:pt>
                <c:pt idx="2956">
                  <c:v>12.7</c:v>
                </c:pt>
                <c:pt idx="2957">
                  <c:v>12.7</c:v>
                </c:pt>
                <c:pt idx="2958">
                  <c:v>12.7</c:v>
                </c:pt>
                <c:pt idx="2959">
                  <c:v>12.7</c:v>
                </c:pt>
                <c:pt idx="2960">
                  <c:v>12.7</c:v>
                </c:pt>
                <c:pt idx="2961">
                  <c:v>12.7</c:v>
                </c:pt>
                <c:pt idx="2962">
                  <c:v>12.7</c:v>
                </c:pt>
                <c:pt idx="2963">
                  <c:v>12.7</c:v>
                </c:pt>
                <c:pt idx="2964">
                  <c:v>12.7</c:v>
                </c:pt>
                <c:pt idx="2965">
                  <c:v>12.7</c:v>
                </c:pt>
                <c:pt idx="2966">
                  <c:v>12.7</c:v>
                </c:pt>
                <c:pt idx="2967">
                  <c:v>12.8</c:v>
                </c:pt>
                <c:pt idx="2968">
                  <c:v>12.7</c:v>
                </c:pt>
                <c:pt idx="2969">
                  <c:v>12.7</c:v>
                </c:pt>
                <c:pt idx="2970">
                  <c:v>12.7</c:v>
                </c:pt>
                <c:pt idx="2971">
                  <c:v>12.8</c:v>
                </c:pt>
                <c:pt idx="2972">
                  <c:v>12.7</c:v>
                </c:pt>
                <c:pt idx="2973">
                  <c:v>12.7</c:v>
                </c:pt>
                <c:pt idx="2974">
                  <c:v>12.7</c:v>
                </c:pt>
                <c:pt idx="2975">
                  <c:v>12.8</c:v>
                </c:pt>
                <c:pt idx="2976">
                  <c:v>12.8</c:v>
                </c:pt>
                <c:pt idx="2977">
                  <c:v>12.7</c:v>
                </c:pt>
                <c:pt idx="2978">
                  <c:v>12.7</c:v>
                </c:pt>
                <c:pt idx="2979">
                  <c:v>12.7</c:v>
                </c:pt>
                <c:pt idx="2980">
                  <c:v>12.7</c:v>
                </c:pt>
                <c:pt idx="2981">
                  <c:v>12.7</c:v>
                </c:pt>
                <c:pt idx="2982">
                  <c:v>12.7</c:v>
                </c:pt>
                <c:pt idx="2983">
                  <c:v>12.7</c:v>
                </c:pt>
                <c:pt idx="2984">
                  <c:v>12.7</c:v>
                </c:pt>
                <c:pt idx="2985">
                  <c:v>12.7</c:v>
                </c:pt>
                <c:pt idx="2986">
                  <c:v>12.7</c:v>
                </c:pt>
                <c:pt idx="2987">
                  <c:v>12.7</c:v>
                </c:pt>
                <c:pt idx="2988">
                  <c:v>12.7</c:v>
                </c:pt>
                <c:pt idx="2989">
                  <c:v>12.8</c:v>
                </c:pt>
                <c:pt idx="2990">
                  <c:v>12.7</c:v>
                </c:pt>
                <c:pt idx="2991">
                  <c:v>12.8</c:v>
                </c:pt>
                <c:pt idx="2992">
                  <c:v>12.7</c:v>
                </c:pt>
                <c:pt idx="2993">
                  <c:v>12.7</c:v>
                </c:pt>
                <c:pt idx="2994">
                  <c:v>12.7</c:v>
                </c:pt>
                <c:pt idx="2995">
                  <c:v>12.7</c:v>
                </c:pt>
                <c:pt idx="2996">
                  <c:v>12.7</c:v>
                </c:pt>
                <c:pt idx="2997">
                  <c:v>12.7</c:v>
                </c:pt>
                <c:pt idx="2998">
                  <c:v>12.7</c:v>
                </c:pt>
                <c:pt idx="2999">
                  <c:v>12.7</c:v>
                </c:pt>
                <c:pt idx="3000">
                  <c:v>12.7</c:v>
                </c:pt>
                <c:pt idx="3001">
                  <c:v>12.7</c:v>
                </c:pt>
                <c:pt idx="3002">
                  <c:v>12.7</c:v>
                </c:pt>
                <c:pt idx="3003">
                  <c:v>12.8</c:v>
                </c:pt>
                <c:pt idx="3004">
                  <c:v>12.7</c:v>
                </c:pt>
                <c:pt idx="3005">
                  <c:v>12.8</c:v>
                </c:pt>
                <c:pt idx="3006">
                  <c:v>12.7</c:v>
                </c:pt>
                <c:pt idx="3007">
                  <c:v>12.7</c:v>
                </c:pt>
                <c:pt idx="3008">
                  <c:v>12.7</c:v>
                </c:pt>
                <c:pt idx="3009">
                  <c:v>12.7</c:v>
                </c:pt>
                <c:pt idx="3010">
                  <c:v>12.7</c:v>
                </c:pt>
                <c:pt idx="3011">
                  <c:v>12.7</c:v>
                </c:pt>
                <c:pt idx="3012">
                  <c:v>12.7</c:v>
                </c:pt>
                <c:pt idx="3013">
                  <c:v>12.7</c:v>
                </c:pt>
                <c:pt idx="3014">
                  <c:v>12.7</c:v>
                </c:pt>
                <c:pt idx="3015">
                  <c:v>12.7</c:v>
                </c:pt>
                <c:pt idx="3016">
                  <c:v>12.7</c:v>
                </c:pt>
                <c:pt idx="3017">
                  <c:v>12.7</c:v>
                </c:pt>
                <c:pt idx="3018">
                  <c:v>12.7</c:v>
                </c:pt>
                <c:pt idx="3019">
                  <c:v>12.7</c:v>
                </c:pt>
                <c:pt idx="3020">
                  <c:v>12.7</c:v>
                </c:pt>
                <c:pt idx="3021">
                  <c:v>12.7</c:v>
                </c:pt>
                <c:pt idx="3022">
                  <c:v>12.7</c:v>
                </c:pt>
                <c:pt idx="3023">
                  <c:v>12.7</c:v>
                </c:pt>
                <c:pt idx="3024">
                  <c:v>12.7</c:v>
                </c:pt>
                <c:pt idx="3025">
                  <c:v>12.7</c:v>
                </c:pt>
                <c:pt idx="3026">
                  <c:v>12.7</c:v>
                </c:pt>
                <c:pt idx="3027">
                  <c:v>12.7</c:v>
                </c:pt>
                <c:pt idx="3028">
                  <c:v>12.7</c:v>
                </c:pt>
                <c:pt idx="3029">
                  <c:v>12.7</c:v>
                </c:pt>
                <c:pt idx="3030">
                  <c:v>12.8</c:v>
                </c:pt>
                <c:pt idx="3031">
                  <c:v>12.7</c:v>
                </c:pt>
                <c:pt idx="3032">
                  <c:v>12.7</c:v>
                </c:pt>
                <c:pt idx="3033">
                  <c:v>12.7</c:v>
                </c:pt>
                <c:pt idx="3034">
                  <c:v>12.7</c:v>
                </c:pt>
                <c:pt idx="3035">
                  <c:v>12.7</c:v>
                </c:pt>
                <c:pt idx="3036">
                  <c:v>12.7</c:v>
                </c:pt>
                <c:pt idx="3037">
                  <c:v>12.8</c:v>
                </c:pt>
                <c:pt idx="3038">
                  <c:v>12.7</c:v>
                </c:pt>
                <c:pt idx="3039">
                  <c:v>12.7</c:v>
                </c:pt>
                <c:pt idx="3040">
                  <c:v>12.8</c:v>
                </c:pt>
                <c:pt idx="3041">
                  <c:v>12.8</c:v>
                </c:pt>
                <c:pt idx="3042">
                  <c:v>12.8</c:v>
                </c:pt>
                <c:pt idx="3043">
                  <c:v>12.8</c:v>
                </c:pt>
                <c:pt idx="3044">
                  <c:v>12.7</c:v>
                </c:pt>
                <c:pt idx="3045">
                  <c:v>12.7</c:v>
                </c:pt>
                <c:pt idx="3046">
                  <c:v>12.7</c:v>
                </c:pt>
                <c:pt idx="3047">
                  <c:v>12.7</c:v>
                </c:pt>
                <c:pt idx="3048">
                  <c:v>12.8</c:v>
                </c:pt>
                <c:pt idx="3049">
                  <c:v>12.7</c:v>
                </c:pt>
                <c:pt idx="3050">
                  <c:v>12.8</c:v>
                </c:pt>
                <c:pt idx="3051">
                  <c:v>12.8</c:v>
                </c:pt>
                <c:pt idx="3052">
                  <c:v>12.7</c:v>
                </c:pt>
                <c:pt idx="3053">
                  <c:v>12.8</c:v>
                </c:pt>
                <c:pt idx="3054">
                  <c:v>12.7</c:v>
                </c:pt>
                <c:pt idx="3055">
                  <c:v>12.8</c:v>
                </c:pt>
                <c:pt idx="3056">
                  <c:v>12.8</c:v>
                </c:pt>
                <c:pt idx="3057">
                  <c:v>12.8</c:v>
                </c:pt>
                <c:pt idx="3058">
                  <c:v>12.7</c:v>
                </c:pt>
                <c:pt idx="3059">
                  <c:v>12.7</c:v>
                </c:pt>
                <c:pt idx="3060">
                  <c:v>12.8</c:v>
                </c:pt>
                <c:pt idx="3061">
                  <c:v>12.8</c:v>
                </c:pt>
                <c:pt idx="3062">
                  <c:v>12.8</c:v>
                </c:pt>
                <c:pt idx="3063">
                  <c:v>12.7</c:v>
                </c:pt>
                <c:pt idx="3064">
                  <c:v>12.8</c:v>
                </c:pt>
                <c:pt idx="3065">
                  <c:v>12.8</c:v>
                </c:pt>
                <c:pt idx="3066">
                  <c:v>12.8</c:v>
                </c:pt>
                <c:pt idx="3067">
                  <c:v>12.8</c:v>
                </c:pt>
                <c:pt idx="3068">
                  <c:v>12.7</c:v>
                </c:pt>
                <c:pt idx="3069">
                  <c:v>12.8</c:v>
                </c:pt>
                <c:pt idx="3070">
                  <c:v>12.8</c:v>
                </c:pt>
                <c:pt idx="3071">
                  <c:v>12.8</c:v>
                </c:pt>
                <c:pt idx="3072">
                  <c:v>12.8</c:v>
                </c:pt>
                <c:pt idx="3073">
                  <c:v>12.8</c:v>
                </c:pt>
                <c:pt idx="3074">
                  <c:v>12.8</c:v>
                </c:pt>
                <c:pt idx="3075">
                  <c:v>12.8</c:v>
                </c:pt>
                <c:pt idx="3076">
                  <c:v>12.8</c:v>
                </c:pt>
                <c:pt idx="3077">
                  <c:v>12.8</c:v>
                </c:pt>
                <c:pt idx="3078">
                  <c:v>12.8</c:v>
                </c:pt>
                <c:pt idx="3079">
                  <c:v>12.8</c:v>
                </c:pt>
                <c:pt idx="3080">
                  <c:v>12.9</c:v>
                </c:pt>
                <c:pt idx="3081">
                  <c:v>12.8</c:v>
                </c:pt>
                <c:pt idx="3082">
                  <c:v>12.8</c:v>
                </c:pt>
                <c:pt idx="3083">
                  <c:v>12.8</c:v>
                </c:pt>
                <c:pt idx="3084">
                  <c:v>12.8</c:v>
                </c:pt>
                <c:pt idx="3085">
                  <c:v>12.8</c:v>
                </c:pt>
                <c:pt idx="3086">
                  <c:v>12.9</c:v>
                </c:pt>
                <c:pt idx="3087">
                  <c:v>12.8</c:v>
                </c:pt>
                <c:pt idx="3088">
                  <c:v>12.9</c:v>
                </c:pt>
                <c:pt idx="3089">
                  <c:v>12.9</c:v>
                </c:pt>
                <c:pt idx="3090">
                  <c:v>12.9</c:v>
                </c:pt>
                <c:pt idx="3091">
                  <c:v>12.9</c:v>
                </c:pt>
                <c:pt idx="3092">
                  <c:v>12.9</c:v>
                </c:pt>
                <c:pt idx="3093">
                  <c:v>12.8</c:v>
                </c:pt>
                <c:pt idx="3094">
                  <c:v>12.9</c:v>
                </c:pt>
                <c:pt idx="3095">
                  <c:v>12.9</c:v>
                </c:pt>
                <c:pt idx="3096">
                  <c:v>12.9</c:v>
                </c:pt>
                <c:pt idx="3097">
                  <c:v>12.9</c:v>
                </c:pt>
                <c:pt idx="3098">
                  <c:v>12.9</c:v>
                </c:pt>
                <c:pt idx="3099">
                  <c:v>12.9</c:v>
                </c:pt>
                <c:pt idx="3100">
                  <c:v>12.9</c:v>
                </c:pt>
                <c:pt idx="3101">
                  <c:v>12.9</c:v>
                </c:pt>
                <c:pt idx="3102">
                  <c:v>12.9</c:v>
                </c:pt>
                <c:pt idx="3103">
                  <c:v>12.9</c:v>
                </c:pt>
                <c:pt idx="3104">
                  <c:v>12.9</c:v>
                </c:pt>
                <c:pt idx="3105">
                  <c:v>12.9</c:v>
                </c:pt>
                <c:pt idx="3106">
                  <c:v>12.9</c:v>
                </c:pt>
                <c:pt idx="3107">
                  <c:v>13</c:v>
                </c:pt>
                <c:pt idx="3108">
                  <c:v>12.9</c:v>
                </c:pt>
                <c:pt idx="3109">
                  <c:v>13</c:v>
                </c:pt>
                <c:pt idx="3110">
                  <c:v>12.9</c:v>
                </c:pt>
                <c:pt idx="3111">
                  <c:v>13</c:v>
                </c:pt>
                <c:pt idx="3112">
                  <c:v>13</c:v>
                </c:pt>
                <c:pt idx="3113">
                  <c:v>13</c:v>
                </c:pt>
                <c:pt idx="3114">
                  <c:v>13</c:v>
                </c:pt>
                <c:pt idx="3115">
                  <c:v>13</c:v>
                </c:pt>
                <c:pt idx="3116">
                  <c:v>13</c:v>
                </c:pt>
                <c:pt idx="3117">
                  <c:v>13</c:v>
                </c:pt>
                <c:pt idx="3118">
                  <c:v>13</c:v>
                </c:pt>
                <c:pt idx="3119">
                  <c:v>13</c:v>
                </c:pt>
                <c:pt idx="3120">
                  <c:v>13</c:v>
                </c:pt>
                <c:pt idx="3121">
                  <c:v>13</c:v>
                </c:pt>
                <c:pt idx="3122">
                  <c:v>13</c:v>
                </c:pt>
                <c:pt idx="3123">
                  <c:v>13</c:v>
                </c:pt>
                <c:pt idx="3124">
                  <c:v>13.1</c:v>
                </c:pt>
                <c:pt idx="3125">
                  <c:v>13</c:v>
                </c:pt>
                <c:pt idx="3126">
                  <c:v>13</c:v>
                </c:pt>
                <c:pt idx="3127">
                  <c:v>13</c:v>
                </c:pt>
                <c:pt idx="3128">
                  <c:v>13</c:v>
                </c:pt>
                <c:pt idx="3129">
                  <c:v>13</c:v>
                </c:pt>
                <c:pt idx="3130">
                  <c:v>13</c:v>
                </c:pt>
                <c:pt idx="3131">
                  <c:v>13</c:v>
                </c:pt>
                <c:pt idx="3132">
                  <c:v>13</c:v>
                </c:pt>
                <c:pt idx="3133">
                  <c:v>13</c:v>
                </c:pt>
                <c:pt idx="3134">
                  <c:v>13</c:v>
                </c:pt>
                <c:pt idx="3135">
                  <c:v>13</c:v>
                </c:pt>
                <c:pt idx="3136">
                  <c:v>13</c:v>
                </c:pt>
                <c:pt idx="3137">
                  <c:v>13</c:v>
                </c:pt>
                <c:pt idx="3138">
                  <c:v>13</c:v>
                </c:pt>
                <c:pt idx="3139">
                  <c:v>13</c:v>
                </c:pt>
                <c:pt idx="3140">
                  <c:v>13</c:v>
                </c:pt>
                <c:pt idx="3141">
                  <c:v>13</c:v>
                </c:pt>
                <c:pt idx="3142">
                  <c:v>12.9</c:v>
                </c:pt>
                <c:pt idx="3143">
                  <c:v>12.9</c:v>
                </c:pt>
                <c:pt idx="3144">
                  <c:v>12.9</c:v>
                </c:pt>
                <c:pt idx="3145">
                  <c:v>12.9</c:v>
                </c:pt>
                <c:pt idx="3146">
                  <c:v>12.9</c:v>
                </c:pt>
                <c:pt idx="3147">
                  <c:v>12.9</c:v>
                </c:pt>
                <c:pt idx="3148">
                  <c:v>12.9</c:v>
                </c:pt>
                <c:pt idx="3149">
                  <c:v>12.9</c:v>
                </c:pt>
                <c:pt idx="3150">
                  <c:v>12.9</c:v>
                </c:pt>
                <c:pt idx="3151">
                  <c:v>12.9</c:v>
                </c:pt>
                <c:pt idx="3152">
                  <c:v>12.9</c:v>
                </c:pt>
                <c:pt idx="3153">
                  <c:v>12.9</c:v>
                </c:pt>
                <c:pt idx="3154">
                  <c:v>12.9</c:v>
                </c:pt>
                <c:pt idx="3155">
                  <c:v>12.9</c:v>
                </c:pt>
                <c:pt idx="3156">
                  <c:v>12.8</c:v>
                </c:pt>
                <c:pt idx="3157">
                  <c:v>12.9</c:v>
                </c:pt>
                <c:pt idx="3158">
                  <c:v>12.8</c:v>
                </c:pt>
                <c:pt idx="3159">
                  <c:v>12.8</c:v>
                </c:pt>
                <c:pt idx="3160">
                  <c:v>12.9</c:v>
                </c:pt>
                <c:pt idx="3161">
                  <c:v>12.8</c:v>
                </c:pt>
                <c:pt idx="3162">
                  <c:v>12.9</c:v>
                </c:pt>
                <c:pt idx="3163">
                  <c:v>12.8</c:v>
                </c:pt>
                <c:pt idx="3164">
                  <c:v>12.8</c:v>
                </c:pt>
                <c:pt idx="3165">
                  <c:v>12.8</c:v>
                </c:pt>
                <c:pt idx="3166">
                  <c:v>12.8</c:v>
                </c:pt>
                <c:pt idx="3167">
                  <c:v>12.8</c:v>
                </c:pt>
                <c:pt idx="3168">
                  <c:v>12.8</c:v>
                </c:pt>
                <c:pt idx="3169">
                  <c:v>12.8</c:v>
                </c:pt>
                <c:pt idx="3170">
                  <c:v>12.8</c:v>
                </c:pt>
                <c:pt idx="3171">
                  <c:v>12.7</c:v>
                </c:pt>
                <c:pt idx="3172">
                  <c:v>12.7</c:v>
                </c:pt>
                <c:pt idx="3173">
                  <c:v>12.8</c:v>
                </c:pt>
                <c:pt idx="3174">
                  <c:v>12.7</c:v>
                </c:pt>
                <c:pt idx="3175">
                  <c:v>12.8</c:v>
                </c:pt>
                <c:pt idx="3176">
                  <c:v>12.8</c:v>
                </c:pt>
                <c:pt idx="3177">
                  <c:v>12.8</c:v>
                </c:pt>
                <c:pt idx="3178">
                  <c:v>12.8</c:v>
                </c:pt>
                <c:pt idx="3179">
                  <c:v>12.7</c:v>
                </c:pt>
                <c:pt idx="3180">
                  <c:v>12.8</c:v>
                </c:pt>
                <c:pt idx="3181">
                  <c:v>12.7</c:v>
                </c:pt>
                <c:pt idx="3182">
                  <c:v>12.7</c:v>
                </c:pt>
                <c:pt idx="3183">
                  <c:v>12.8</c:v>
                </c:pt>
                <c:pt idx="3184">
                  <c:v>12.8</c:v>
                </c:pt>
                <c:pt idx="3185">
                  <c:v>12.8</c:v>
                </c:pt>
                <c:pt idx="3186">
                  <c:v>12.7</c:v>
                </c:pt>
                <c:pt idx="3187">
                  <c:v>12.7</c:v>
                </c:pt>
                <c:pt idx="3188">
                  <c:v>12.7</c:v>
                </c:pt>
                <c:pt idx="3189">
                  <c:v>12.8</c:v>
                </c:pt>
                <c:pt idx="3190">
                  <c:v>12.7</c:v>
                </c:pt>
                <c:pt idx="3191">
                  <c:v>12.7</c:v>
                </c:pt>
                <c:pt idx="3192">
                  <c:v>12.8</c:v>
                </c:pt>
                <c:pt idx="3193">
                  <c:v>12.8</c:v>
                </c:pt>
                <c:pt idx="3194">
                  <c:v>12.7</c:v>
                </c:pt>
                <c:pt idx="3195">
                  <c:v>12.8</c:v>
                </c:pt>
                <c:pt idx="3196">
                  <c:v>12.8</c:v>
                </c:pt>
                <c:pt idx="3197">
                  <c:v>12.7</c:v>
                </c:pt>
                <c:pt idx="3198">
                  <c:v>12.8</c:v>
                </c:pt>
                <c:pt idx="3199">
                  <c:v>12.7</c:v>
                </c:pt>
                <c:pt idx="3200">
                  <c:v>12.7</c:v>
                </c:pt>
                <c:pt idx="3201">
                  <c:v>12.7</c:v>
                </c:pt>
                <c:pt idx="3202">
                  <c:v>12.8</c:v>
                </c:pt>
                <c:pt idx="3203">
                  <c:v>12.7</c:v>
                </c:pt>
                <c:pt idx="3204">
                  <c:v>12.8</c:v>
                </c:pt>
                <c:pt idx="3205">
                  <c:v>12.7</c:v>
                </c:pt>
                <c:pt idx="3206">
                  <c:v>12.8</c:v>
                </c:pt>
                <c:pt idx="3207">
                  <c:v>12.8</c:v>
                </c:pt>
                <c:pt idx="3208">
                  <c:v>12.7</c:v>
                </c:pt>
                <c:pt idx="3209">
                  <c:v>12.8</c:v>
                </c:pt>
                <c:pt idx="3210">
                  <c:v>12.8</c:v>
                </c:pt>
                <c:pt idx="3211">
                  <c:v>12.7</c:v>
                </c:pt>
                <c:pt idx="3212">
                  <c:v>12.7</c:v>
                </c:pt>
                <c:pt idx="3213">
                  <c:v>12.7</c:v>
                </c:pt>
                <c:pt idx="3214">
                  <c:v>12.7</c:v>
                </c:pt>
                <c:pt idx="3215">
                  <c:v>12.7</c:v>
                </c:pt>
                <c:pt idx="3216">
                  <c:v>12.7</c:v>
                </c:pt>
                <c:pt idx="3217">
                  <c:v>12.7</c:v>
                </c:pt>
                <c:pt idx="3218">
                  <c:v>12.7</c:v>
                </c:pt>
                <c:pt idx="3219">
                  <c:v>12.8</c:v>
                </c:pt>
                <c:pt idx="3220">
                  <c:v>12.7</c:v>
                </c:pt>
                <c:pt idx="3221">
                  <c:v>12.7</c:v>
                </c:pt>
                <c:pt idx="3222">
                  <c:v>12.8</c:v>
                </c:pt>
                <c:pt idx="3223">
                  <c:v>12.7</c:v>
                </c:pt>
                <c:pt idx="3224">
                  <c:v>12.8</c:v>
                </c:pt>
                <c:pt idx="3225">
                  <c:v>12.8</c:v>
                </c:pt>
                <c:pt idx="3226">
                  <c:v>12.7</c:v>
                </c:pt>
                <c:pt idx="3227">
                  <c:v>12.7</c:v>
                </c:pt>
                <c:pt idx="3228">
                  <c:v>12.8</c:v>
                </c:pt>
                <c:pt idx="3229">
                  <c:v>12.7</c:v>
                </c:pt>
                <c:pt idx="3230">
                  <c:v>12.8</c:v>
                </c:pt>
                <c:pt idx="3231">
                  <c:v>12.7</c:v>
                </c:pt>
                <c:pt idx="3232">
                  <c:v>12.8</c:v>
                </c:pt>
                <c:pt idx="3233">
                  <c:v>12.7</c:v>
                </c:pt>
                <c:pt idx="3234">
                  <c:v>12.7</c:v>
                </c:pt>
                <c:pt idx="3235">
                  <c:v>12.8</c:v>
                </c:pt>
                <c:pt idx="3236">
                  <c:v>12.7</c:v>
                </c:pt>
                <c:pt idx="3237">
                  <c:v>12.8</c:v>
                </c:pt>
                <c:pt idx="3238">
                  <c:v>12.8</c:v>
                </c:pt>
                <c:pt idx="3239">
                  <c:v>12.7</c:v>
                </c:pt>
                <c:pt idx="3240">
                  <c:v>12.7</c:v>
                </c:pt>
                <c:pt idx="3241">
                  <c:v>12.7</c:v>
                </c:pt>
                <c:pt idx="3242">
                  <c:v>12.8</c:v>
                </c:pt>
                <c:pt idx="3243">
                  <c:v>12.7</c:v>
                </c:pt>
                <c:pt idx="3244">
                  <c:v>12.8</c:v>
                </c:pt>
                <c:pt idx="3245">
                  <c:v>12.7</c:v>
                </c:pt>
                <c:pt idx="3246">
                  <c:v>12.8</c:v>
                </c:pt>
                <c:pt idx="3247">
                  <c:v>12.8</c:v>
                </c:pt>
                <c:pt idx="3248">
                  <c:v>12.7</c:v>
                </c:pt>
                <c:pt idx="3249">
                  <c:v>12.7</c:v>
                </c:pt>
                <c:pt idx="3250">
                  <c:v>12.7</c:v>
                </c:pt>
                <c:pt idx="3251">
                  <c:v>12.8</c:v>
                </c:pt>
                <c:pt idx="3252">
                  <c:v>12.7</c:v>
                </c:pt>
                <c:pt idx="3253">
                  <c:v>12.8</c:v>
                </c:pt>
                <c:pt idx="3254">
                  <c:v>12.7</c:v>
                </c:pt>
                <c:pt idx="3255">
                  <c:v>12.8</c:v>
                </c:pt>
                <c:pt idx="3256">
                  <c:v>12.7</c:v>
                </c:pt>
                <c:pt idx="3257">
                  <c:v>12.8</c:v>
                </c:pt>
                <c:pt idx="3258">
                  <c:v>12.7</c:v>
                </c:pt>
                <c:pt idx="3259">
                  <c:v>12.7</c:v>
                </c:pt>
                <c:pt idx="3260">
                  <c:v>12.8</c:v>
                </c:pt>
                <c:pt idx="3261">
                  <c:v>12.7</c:v>
                </c:pt>
                <c:pt idx="3262">
                  <c:v>12.7</c:v>
                </c:pt>
                <c:pt idx="3263">
                  <c:v>12.7</c:v>
                </c:pt>
                <c:pt idx="3264">
                  <c:v>12.7</c:v>
                </c:pt>
                <c:pt idx="3265">
                  <c:v>12.8</c:v>
                </c:pt>
                <c:pt idx="3266">
                  <c:v>12.7</c:v>
                </c:pt>
                <c:pt idx="3267">
                  <c:v>12.7</c:v>
                </c:pt>
                <c:pt idx="3268">
                  <c:v>12.8</c:v>
                </c:pt>
                <c:pt idx="3269">
                  <c:v>12.7</c:v>
                </c:pt>
                <c:pt idx="3270">
                  <c:v>12.7</c:v>
                </c:pt>
                <c:pt idx="3271">
                  <c:v>12.7</c:v>
                </c:pt>
                <c:pt idx="3272">
                  <c:v>12.7</c:v>
                </c:pt>
                <c:pt idx="3273">
                  <c:v>12.7</c:v>
                </c:pt>
                <c:pt idx="3274">
                  <c:v>12.7</c:v>
                </c:pt>
                <c:pt idx="3275">
                  <c:v>12.7</c:v>
                </c:pt>
                <c:pt idx="3276">
                  <c:v>12.7</c:v>
                </c:pt>
                <c:pt idx="3277">
                  <c:v>12.7</c:v>
                </c:pt>
                <c:pt idx="3278">
                  <c:v>12.7</c:v>
                </c:pt>
                <c:pt idx="3279">
                  <c:v>12.7</c:v>
                </c:pt>
                <c:pt idx="3280">
                  <c:v>12.7</c:v>
                </c:pt>
                <c:pt idx="3281">
                  <c:v>12.7</c:v>
                </c:pt>
                <c:pt idx="3282">
                  <c:v>12.7</c:v>
                </c:pt>
                <c:pt idx="3283">
                  <c:v>12.7</c:v>
                </c:pt>
                <c:pt idx="3284">
                  <c:v>12.8</c:v>
                </c:pt>
                <c:pt idx="3285">
                  <c:v>12.7</c:v>
                </c:pt>
                <c:pt idx="3286">
                  <c:v>12.7</c:v>
                </c:pt>
                <c:pt idx="3287">
                  <c:v>12.7</c:v>
                </c:pt>
                <c:pt idx="3288">
                  <c:v>12.8</c:v>
                </c:pt>
                <c:pt idx="3289">
                  <c:v>12.7</c:v>
                </c:pt>
                <c:pt idx="3290">
                  <c:v>12.7</c:v>
                </c:pt>
                <c:pt idx="3291">
                  <c:v>12.7</c:v>
                </c:pt>
                <c:pt idx="3292">
                  <c:v>12.8</c:v>
                </c:pt>
                <c:pt idx="3293">
                  <c:v>12.7</c:v>
                </c:pt>
                <c:pt idx="3294">
                  <c:v>12.7</c:v>
                </c:pt>
                <c:pt idx="3295">
                  <c:v>12.7</c:v>
                </c:pt>
                <c:pt idx="3296">
                  <c:v>12.7</c:v>
                </c:pt>
                <c:pt idx="3297">
                  <c:v>12.7</c:v>
                </c:pt>
                <c:pt idx="3298">
                  <c:v>12.7</c:v>
                </c:pt>
                <c:pt idx="3299">
                  <c:v>12.7</c:v>
                </c:pt>
                <c:pt idx="3300">
                  <c:v>12.7</c:v>
                </c:pt>
                <c:pt idx="3301">
                  <c:v>12.7</c:v>
                </c:pt>
                <c:pt idx="3302">
                  <c:v>12.7</c:v>
                </c:pt>
                <c:pt idx="3303">
                  <c:v>12.7</c:v>
                </c:pt>
                <c:pt idx="3304">
                  <c:v>12.7</c:v>
                </c:pt>
                <c:pt idx="3305">
                  <c:v>12.7</c:v>
                </c:pt>
                <c:pt idx="3306">
                  <c:v>12.7</c:v>
                </c:pt>
                <c:pt idx="3307">
                  <c:v>12.7</c:v>
                </c:pt>
                <c:pt idx="3308">
                  <c:v>12.7</c:v>
                </c:pt>
                <c:pt idx="3309">
                  <c:v>12.7</c:v>
                </c:pt>
                <c:pt idx="3310">
                  <c:v>12.7</c:v>
                </c:pt>
                <c:pt idx="3311">
                  <c:v>12.7</c:v>
                </c:pt>
                <c:pt idx="3312">
                  <c:v>12.7</c:v>
                </c:pt>
                <c:pt idx="3313">
                  <c:v>12.7</c:v>
                </c:pt>
                <c:pt idx="3314">
                  <c:v>12.7</c:v>
                </c:pt>
                <c:pt idx="3315">
                  <c:v>12.7</c:v>
                </c:pt>
                <c:pt idx="3316">
                  <c:v>12.7</c:v>
                </c:pt>
                <c:pt idx="3317">
                  <c:v>12.7</c:v>
                </c:pt>
                <c:pt idx="3318">
                  <c:v>12.7</c:v>
                </c:pt>
                <c:pt idx="3319">
                  <c:v>12.7</c:v>
                </c:pt>
                <c:pt idx="3320">
                  <c:v>12.7</c:v>
                </c:pt>
                <c:pt idx="3321">
                  <c:v>12.7</c:v>
                </c:pt>
                <c:pt idx="3322">
                  <c:v>12.8</c:v>
                </c:pt>
                <c:pt idx="3323">
                  <c:v>12.7</c:v>
                </c:pt>
                <c:pt idx="3324">
                  <c:v>12.8</c:v>
                </c:pt>
                <c:pt idx="3325">
                  <c:v>12.7</c:v>
                </c:pt>
                <c:pt idx="3326">
                  <c:v>12.7</c:v>
                </c:pt>
                <c:pt idx="3327">
                  <c:v>12.7</c:v>
                </c:pt>
                <c:pt idx="3328">
                  <c:v>12.7</c:v>
                </c:pt>
                <c:pt idx="3329">
                  <c:v>12.7</c:v>
                </c:pt>
                <c:pt idx="3330">
                  <c:v>12.7</c:v>
                </c:pt>
                <c:pt idx="3331">
                  <c:v>12.7</c:v>
                </c:pt>
                <c:pt idx="3332">
                  <c:v>12.7</c:v>
                </c:pt>
                <c:pt idx="3333">
                  <c:v>12.7</c:v>
                </c:pt>
                <c:pt idx="3334">
                  <c:v>12.7</c:v>
                </c:pt>
                <c:pt idx="3335">
                  <c:v>12.7</c:v>
                </c:pt>
                <c:pt idx="3336">
                  <c:v>12.7</c:v>
                </c:pt>
                <c:pt idx="3337">
                  <c:v>12.7</c:v>
                </c:pt>
                <c:pt idx="3338">
                  <c:v>12.8</c:v>
                </c:pt>
                <c:pt idx="3339">
                  <c:v>12.7</c:v>
                </c:pt>
                <c:pt idx="3340">
                  <c:v>12.7</c:v>
                </c:pt>
                <c:pt idx="3341">
                  <c:v>12.7</c:v>
                </c:pt>
                <c:pt idx="3342">
                  <c:v>12.7</c:v>
                </c:pt>
                <c:pt idx="3343">
                  <c:v>12.7</c:v>
                </c:pt>
                <c:pt idx="3344">
                  <c:v>12.7</c:v>
                </c:pt>
                <c:pt idx="3345">
                  <c:v>12.7</c:v>
                </c:pt>
                <c:pt idx="3346">
                  <c:v>12.7</c:v>
                </c:pt>
                <c:pt idx="3347">
                  <c:v>12.7</c:v>
                </c:pt>
                <c:pt idx="3348">
                  <c:v>12.7</c:v>
                </c:pt>
                <c:pt idx="3349">
                  <c:v>12.7</c:v>
                </c:pt>
                <c:pt idx="3350">
                  <c:v>12.8</c:v>
                </c:pt>
                <c:pt idx="3351">
                  <c:v>12.7</c:v>
                </c:pt>
                <c:pt idx="3352">
                  <c:v>12.7</c:v>
                </c:pt>
                <c:pt idx="3353">
                  <c:v>12.7</c:v>
                </c:pt>
                <c:pt idx="3354">
                  <c:v>12.7</c:v>
                </c:pt>
                <c:pt idx="3355">
                  <c:v>12.7</c:v>
                </c:pt>
                <c:pt idx="3356">
                  <c:v>12.7</c:v>
                </c:pt>
                <c:pt idx="3357">
                  <c:v>12.7</c:v>
                </c:pt>
                <c:pt idx="3358">
                  <c:v>12.7</c:v>
                </c:pt>
                <c:pt idx="3359">
                  <c:v>12.7</c:v>
                </c:pt>
                <c:pt idx="3360">
                  <c:v>12.7</c:v>
                </c:pt>
                <c:pt idx="3361">
                  <c:v>12.7</c:v>
                </c:pt>
                <c:pt idx="3362">
                  <c:v>12.7</c:v>
                </c:pt>
                <c:pt idx="3363">
                  <c:v>12.7</c:v>
                </c:pt>
                <c:pt idx="3364">
                  <c:v>12.7</c:v>
                </c:pt>
                <c:pt idx="3365">
                  <c:v>12.7</c:v>
                </c:pt>
                <c:pt idx="3366">
                  <c:v>12.7</c:v>
                </c:pt>
                <c:pt idx="3367">
                  <c:v>12.7</c:v>
                </c:pt>
                <c:pt idx="3368">
                  <c:v>12.7</c:v>
                </c:pt>
                <c:pt idx="3369">
                  <c:v>12.7</c:v>
                </c:pt>
                <c:pt idx="3370">
                  <c:v>12.7</c:v>
                </c:pt>
                <c:pt idx="3371">
                  <c:v>12.7</c:v>
                </c:pt>
                <c:pt idx="3372">
                  <c:v>12.7</c:v>
                </c:pt>
                <c:pt idx="3373">
                  <c:v>12.7</c:v>
                </c:pt>
                <c:pt idx="3374">
                  <c:v>12.7</c:v>
                </c:pt>
                <c:pt idx="3375">
                  <c:v>12.7</c:v>
                </c:pt>
                <c:pt idx="3376">
                  <c:v>12.7</c:v>
                </c:pt>
                <c:pt idx="3377">
                  <c:v>12.7</c:v>
                </c:pt>
                <c:pt idx="3378">
                  <c:v>12.7</c:v>
                </c:pt>
                <c:pt idx="3379">
                  <c:v>12.7</c:v>
                </c:pt>
                <c:pt idx="3380">
                  <c:v>12.7</c:v>
                </c:pt>
                <c:pt idx="3381">
                  <c:v>12.7</c:v>
                </c:pt>
                <c:pt idx="3382">
                  <c:v>12.7</c:v>
                </c:pt>
                <c:pt idx="3383">
                  <c:v>12.7</c:v>
                </c:pt>
                <c:pt idx="3384">
                  <c:v>12.7</c:v>
                </c:pt>
                <c:pt idx="3385">
                  <c:v>12.7</c:v>
                </c:pt>
                <c:pt idx="3386">
                  <c:v>12.7</c:v>
                </c:pt>
                <c:pt idx="3387">
                  <c:v>12.7</c:v>
                </c:pt>
                <c:pt idx="3388">
                  <c:v>12.7</c:v>
                </c:pt>
                <c:pt idx="3389">
                  <c:v>12.7</c:v>
                </c:pt>
                <c:pt idx="3390">
                  <c:v>12.7</c:v>
                </c:pt>
                <c:pt idx="3391">
                  <c:v>12.7</c:v>
                </c:pt>
                <c:pt idx="3392">
                  <c:v>12.7</c:v>
                </c:pt>
                <c:pt idx="3393">
                  <c:v>12.7</c:v>
                </c:pt>
                <c:pt idx="3394">
                  <c:v>12.7</c:v>
                </c:pt>
                <c:pt idx="3395">
                  <c:v>12.7</c:v>
                </c:pt>
                <c:pt idx="3396">
                  <c:v>12.7</c:v>
                </c:pt>
                <c:pt idx="3397">
                  <c:v>12.7</c:v>
                </c:pt>
                <c:pt idx="3398">
                  <c:v>12.7</c:v>
                </c:pt>
                <c:pt idx="3399">
                  <c:v>12.7</c:v>
                </c:pt>
                <c:pt idx="3400">
                  <c:v>12.7</c:v>
                </c:pt>
                <c:pt idx="3401">
                  <c:v>12.7</c:v>
                </c:pt>
                <c:pt idx="3402">
                  <c:v>12.7</c:v>
                </c:pt>
                <c:pt idx="3403">
                  <c:v>12.7</c:v>
                </c:pt>
                <c:pt idx="3404">
                  <c:v>12.7</c:v>
                </c:pt>
                <c:pt idx="3405">
                  <c:v>12.7</c:v>
                </c:pt>
                <c:pt idx="3406">
                  <c:v>12.7</c:v>
                </c:pt>
                <c:pt idx="3407">
                  <c:v>12.7</c:v>
                </c:pt>
                <c:pt idx="3408">
                  <c:v>12.7</c:v>
                </c:pt>
                <c:pt idx="3409">
                  <c:v>12.7</c:v>
                </c:pt>
                <c:pt idx="3410">
                  <c:v>12.7</c:v>
                </c:pt>
                <c:pt idx="3411">
                  <c:v>12.7</c:v>
                </c:pt>
                <c:pt idx="3412">
                  <c:v>12.7</c:v>
                </c:pt>
                <c:pt idx="3413">
                  <c:v>12.7</c:v>
                </c:pt>
                <c:pt idx="3414">
                  <c:v>12.7</c:v>
                </c:pt>
                <c:pt idx="3415">
                  <c:v>12.7</c:v>
                </c:pt>
                <c:pt idx="3416">
                  <c:v>12.7</c:v>
                </c:pt>
                <c:pt idx="3417">
                  <c:v>12.7</c:v>
                </c:pt>
                <c:pt idx="3418">
                  <c:v>12.7</c:v>
                </c:pt>
                <c:pt idx="3419">
                  <c:v>12.7</c:v>
                </c:pt>
                <c:pt idx="3420">
                  <c:v>12.7</c:v>
                </c:pt>
                <c:pt idx="3421">
                  <c:v>12.7</c:v>
                </c:pt>
                <c:pt idx="3422">
                  <c:v>12.7</c:v>
                </c:pt>
                <c:pt idx="3423">
                  <c:v>12.7</c:v>
                </c:pt>
                <c:pt idx="3424">
                  <c:v>12.7</c:v>
                </c:pt>
                <c:pt idx="3425">
                  <c:v>12.7</c:v>
                </c:pt>
                <c:pt idx="3426">
                  <c:v>12.7</c:v>
                </c:pt>
                <c:pt idx="3427">
                  <c:v>12.7</c:v>
                </c:pt>
                <c:pt idx="3428">
                  <c:v>12.7</c:v>
                </c:pt>
                <c:pt idx="3429">
                  <c:v>12.7</c:v>
                </c:pt>
                <c:pt idx="3430">
                  <c:v>12.7</c:v>
                </c:pt>
                <c:pt idx="3431">
                  <c:v>12.7</c:v>
                </c:pt>
                <c:pt idx="3432">
                  <c:v>12.7</c:v>
                </c:pt>
                <c:pt idx="3433">
                  <c:v>12.7</c:v>
                </c:pt>
                <c:pt idx="3434">
                  <c:v>12.7</c:v>
                </c:pt>
                <c:pt idx="3435">
                  <c:v>12.7</c:v>
                </c:pt>
                <c:pt idx="3436">
                  <c:v>12.7</c:v>
                </c:pt>
                <c:pt idx="3437">
                  <c:v>12.7</c:v>
                </c:pt>
                <c:pt idx="3438">
                  <c:v>12.7</c:v>
                </c:pt>
                <c:pt idx="3439">
                  <c:v>12.7</c:v>
                </c:pt>
                <c:pt idx="3440">
                  <c:v>12.7</c:v>
                </c:pt>
                <c:pt idx="3441">
                  <c:v>12.7</c:v>
                </c:pt>
                <c:pt idx="3442">
                  <c:v>12.7</c:v>
                </c:pt>
                <c:pt idx="3443">
                  <c:v>12.7</c:v>
                </c:pt>
                <c:pt idx="3444">
                  <c:v>12.7</c:v>
                </c:pt>
                <c:pt idx="3445">
                  <c:v>12.7</c:v>
                </c:pt>
                <c:pt idx="3446">
                  <c:v>12.7</c:v>
                </c:pt>
                <c:pt idx="3447">
                  <c:v>12.7</c:v>
                </c:pt>
                <c:pt idx="3448">
                  <c:v>12.7</c:v>
                </c:pt>
                <c:pt idx="3449">
                  <c:v>12.7</c:v>
                </c:pt>
                <c:pt idx="3450">
                  <c:v>12.7</c:v>
                </c:pt>
                <c:pt idx="3451">
                  <c:v>12.7</c:v>
                </c:pt>
                <c:pt idx="3452">
                  <c:v>12.7</c:v>
                </c:pt>
                <c:pt idx="3453">
                  <c:v>12.7</c:v>
                </c:pt>
                <c:pt idx="3454">
                  <c:v>12.7</c:v>
                </c:pt>
                <c:pt idx="3455">
                  <c:v>12.7</c:v>
                </c:pt>
                <c:pt idx="3456">
                  <c:v>12.7</c:v>
                </c:pt>
                <c:pt idx="3457">
                  <c:v>12.8</c:v>
                </c:pt>
                <c:pt idx="3458">
                  <c:v>12.7</c:v>
                </c:pt>
                <c:pt idx="3459">
                  <c:v>12.7</c:v>
                </c:pt>
                <c:pt idx="3460">
                  <c:v>12.7</c:v>
                </c:pt>
                <c:pt idx="3461">
                  <c:v>12.7</c:v>
                </c:pt>
                <c:pt idx="3462">
                  <c:v>12.7</c:v>
                </c:pt>
                <c:pt idx="3463">
                  <c:v>12.7</c:v>
                </c:pt>
                <c:pt idx="3464">
                  <c:v>12.7</c:v>
                </c:pt>
                <c:pt idx="3465">
                  <c:v>12.7</c:v>
                </c:pt>
                <c:pt idx="3466">
                  <c:v>12.7</c:v>
                </c:pt>
                <c:pt idx="3467">
                  <c:v>12.7</c:v>
                </c:pt>
                <c:pt idx="3468">
                  <c:v>12.7</c:v>
                </c:pt>
                <c:pt idx="3469">
                  <c:v>12.8</c:v>
                </c:pt>
                <c:pt idx="3470">
                  <c:v>12.7</c:v>
                </c:pt>
                <c:pt idx="3471">
                  <c:v>12.7</c:v>
                </c:pt>
                <c:pt idx="3472">
                  <c:v>12.7</c:v>
                </c:pt>
                <c:pt idx="3473">
                  <c:v>12.7</c:v>
                </c:pt>
                <c:pt idx="3474">
                  <c:v>12.7</c:v>
                </c:pt>
                <c:pt idx="3475">
                  <c:v>12.7</c:v>
                </c:pt>
                <c:pt idx="3476">
                  <c:v>12.7</c:v>
                </c:pt>
                <c:pt idx="3477">
                  <c:v>12.8</c:v>
                </c:pt>
                <c:pt idx="3478">
                  <c:v>12.8</c:v>
                </c:pt>
                <c:pt idx="3479">
                  <c:v>12.8</c:v>
                </c:pt>
                <c:pt idx="3480">
                  <c:v>12.8</c:v>
                </c:pt>
                <c:pt idx="3481">
                  <c:v>12.8</c:v>
                </c:pt>
                <c:pt idx="3482">
                  <c:v>12.8</c:v>
                </c:pt>
                <c:pt idx="3483">
                  <c:v>12.8</c:v>
                </c:pt>
                <c:pt idx="3484">
                  <c:v>12.7</c:v>
                </c:pt>
                <c:pt idx="3485">
                  <c:v>12.8</c:v>
                </c:pt>
                <c:pt idx="3486">
                  <c:v>12.8</c:v>
                </c:pt>
                <c:pt idx="3487">
                  <c:v>12.8</c:v>
                </c:pt>
                <c:pt idx="3488">
                  <c:v>12.8</c:v>
                </c:pt>
                <c:pt idx="3489">
                  <c:v>12.8</c:v>
                </c:pt>
                <c:pt idx="3490">
                  <c:v>12.8</c:v>
                </c:pt>
                <c:pt idx="3491">
                  <c:v>12.8</c:v>
                </c:pt>
                <c:pt idx="3492">
                  <c:v>12.8</c:v>
                </c:pt>
                <c:pt idx="3493">
                  <c:v>12.8</c:v>
                </c:pt>
                <c:pt idx="3494">
                  <c:v>12.9</c:v>
                </c:pt>
                <c:pt idx="3495">
                  <c:v>12.8</c:v>
                </c:pt>
                <c:pt idx="3496">
                  <c:v>12.8</c:v>
                </c:pt>
                <c:pt idx="3497">
                  <c:v>12.9</c:v>
                </c:pt>
                <c:pt idx="3498">
                  <c:v>12.9</c:v>
                </c:pt>
                <c:pt idx="3499">
                  <c:v>12.9</c:v>
                </c:pt>
                <c:pt idx="3500">
                  <c:v>12.9</c:v>
                </c:pt>
                <c:pt idx="3501">
                  <c:v>12.8</c:v>
                </c:pt>
                <c:pt idx="3502">
                  <c:v>12.8</c:v>
                </c:pt>
                <c:pt idx="3503">
                  <c:v>12.9</c:v>
                </c:pt>
                <c:pt idx="3504">
                  <c:v>12.9</c:v>
                </c:pt>
                <c:pt idx="3505">
                  <c:v>12.9</c:v>
                </c:pt>
                <c:pt idx="3506">
                  <c:v>12.9</c:v>
                </c:pt>
                <c:pt idx="3507">
                  <c:v>12.9</c:v>
                </c:pt>
                <c:pt idx="3508">
                  <c:v>12.9</c:v>
                </c:pt>
                <c:pt idx="3509">
                  <c:v>13</c:v>
                </c:pt>
                <c:pt idx="3510">
                  <c:v>12.9</c:v>
                </c:pt>
                <c:pt idx="3511">
                  <c:v>12.9</c:v>
                </c:pt>
                <c:pt idx="3512">
                  <c:v>12.9</c:v>
                </c:pt>
                <c:pt idx="3513">
                  <c:v>12.9</c:v>
                </c:pt>
                <c:pt idx="3514">
                  <c:v>13</c:v>
                </c:pt>
                <c:pt idx="3515">
                  <c:v>13</c:v>
                </c:pt>
                <c:pt idx="3516">
                  <c:v>13</c:v>
                </c:pt>
                <c:pt idx="3517">
                  <c:v>13</c:v>
                </c:pt>
                <c:pt idx="3518">
                  <c:v>13</c:v>
                </c:pt>
                <c:pt idx="3519">
                  <c:v>13</c:v>
                </c:pt>
                <c:pt idx="3520">
                  <c:v>13</c:v>
                </c:pt>
                <c:pt idx="3521">
                  <c:v>13</c:v>
                </c:pt>
                <c:pt idx="3522">
                  <c:v>13</c:v>
                </c:pt>
                <c:pt idx="3523">
                  <c:v>13</c:v>
                </c:pt>
                <c:pt idx="3524">
                  <c:v>13</c:v>
                </c:pt>
                <c:pt idx="3525">
                  <c:v>13</c:v>
                </c:pt>
                <c:pt idx="3526">
                  <c:v>13</c:v>
                </c:pt>
                <c:pt idx="3527">
                  <c:v>13</c:v>
                </c:pt>
                <c:pt idx="3528">
                  <c:v>13</c:v>
                </c:pt>
                <c:pt idx="3529">
                  <c:v>13</c:v>
                </c:pt>
                <c:pt idx="3530">
                  <c:v>13</c:v>
                </c:pt>
                <c:pt idx="3531">
                  <c:v>13</c:v>
                </c:pt>
                <c:pt idx="3532">
                  <c:v>13</c:v>
                </c:pt>
                <c:pt idx="3533">
                  <c:v>13</c:v>
                </c:pt>
                <c:pt idx="3534">
                  <c:v>13</c:v>
                </c:pt>
                <c:pt idx="3535">
                  <c:v>13</c:v>
                </c:pt>
                <c:pt idx="3536">
                  <c:v>13</c:v>
                </c:pt>
                <c:pt idx="3537">
                  <c:v>13</c:v>
                </c:pt>
                <c:pt idx="3538">
                  <c:v>13.1</c:v>
                </c:pt>
                <c:pt idx="3539">
                  <c:v>13</c:v>
                </c:pt>
                <c:pt idx="3540">
                  <c:v>13.1</c:v>
                </c:pt>
                <c:pt idx="3541">
                  <c:v>13</c:v>
                </c:pt>
                <c:pt idx="3542">
                  <c:v>13.1</c:v>
                </c:pt>
                <c:pt idx="3543">
                  <c:v>13.1</c:v>
                </c:pt>
                <c:pt idx="3544">
                  <c:v>13</c:v>
                </c:pt>
                <c:pt idx="3545">
                  <c:v>13.1</c:v>
                </c:pt>
                <c:pt idx="3546">
                  <c:v>13.1</c:v>
                </c:pt>
                <c:pt idx="3547">
                  <c:v>13.1</c:v>
                </c:pt>
                <c:pt idx="3548">
                  <c:v>13.1</c:v>
                </c:pt>
                <c:pt idx="3549">
                  <c:v>13.1</c:v>
                </c:pt>
                <c:pt idx="3550">
                  <c:v>13</c:v>
                </c:pt>
                <c:pt idx="3551">
                  <c:v>13.1</c:v>
                </c:pt>
                <c:pt idx="3552">
                  <c:v>13.1</c:v>
                </c:pt>
                <c:pt idx="3553">
                  <c:v>13.1</c:v>
                </c:pt>
                <c:pt idx="3554">
                  <c:v>13</c:v>
                </c:pt>
                <c:pt idx="3555">
                  <c:v>13.1</c:v>
                </c:pt>
                <c:pt idx="3556">
                  <c:v>13.1</c:v>
                </c:pt>
                <c:pt idx="3557">
                  <c:v>13.1</c:v>
                </c:pt>
                <c:pt idx="3558">
                  <c:v>13</c:v>
                </c:pt>
                <c:pt idx="3559">
                  <c:v>13</c:v>
                </c:pt>
                <c:pt idx="3560">
                  <c:v>13</c:v>
                </c:pt>
                <c:pt idx="3561">
                  <c:v>13</c:v>
                </c:pt>
                <c:pt idx="3562">
                  <c:v>13</c:v>
                </c:pt>
                <c:pt idx="3563">
                  <c:v>13</c:v>
                </c:pt>
                <c:pt idx="3564">
                  <c:v>13</c:v>
                </c:pt>
                <c:pt idx="3565">
                  <c:v>13.1</c:v>
                </c:pt>
                <c:pt idx="3566">
                  <c:v>13</c:v>
                </c:pt>
                <c:pt idx="3567">
                  <c:v>13.1</c:v>
                </c:pt>
                <c:pt idx="3568">
                  <c:v>13</c:v>
                </c:pt>
                <c:pt idx="3569">
                  <c:v>13</c:v>
                </c:pt>
                <c:pt idx="3570">
                  <c:v>13</c:v>
                </c:pt>
                <c:pt idx="3571">
                  <c:v>13</c:v>
                </c:pt>
                <c:pt idx="3572">
                  <c:v>13</c:v>
                </c:pt>
                <c:pt idx="3573">
                  <c:v>13</c:v>
                </c:pt>
                <c:pt idx="3574">
                  <c:v>13</c:v>
                </c:pt>
                <c:pt idx="3575">
                  <c:v>13</c:v>
                </c:pt>
                <c:pt idx="3576">
                  <c:v>13</c:v>
                </c:pt>
                <c:pt idx="3577">
                  <c:v>13</c:v>
                </c:pt>
                <c:pt idx="3578">
                  <c:v>13</c:v>
                </c:pt>
                <c:pt idx="3579">
                  <c:v>13</c:v>
                </c:pt>
                <c:pt idx="3580">
                  <c:v>13</c:v>
                </c:pt>
                <c:pt idx="3581">
                  <c:v>13</c:v>
                </c:pt>
                <c:pt idx="3582">
                  <c:v>12.9</c:v>
                </c:pt>
                <c:pt idx="3583">
                  <c:v>12.9</c:v>
                </c:pt>
                <c:pt idx="3584">
                  <c:v>13</c:v>
                </c:pt>
                <c:pt idx="3585">
                  <c:v>12.9</c:v>
                </c:pt>
                <c:pt idx="3586">
                  <c:v>12.9</c:v>
                </c:pt>
                <c:pt idx="3587">
                  <c:v>12.9</c:v>
                </c:pt>
                <c:pt idx="3588">
                  <c:v>12.9</c:v>
                </c:pt>
                <c:pt idx="3589">
                  <c:v>12.9</c:v>
                </c:pt>
                <c:pt idx="3590">
                  <c:v>12.9</c:v>
                </c:pt>
                <c:pt idx="3591">
                  <c:v>13</c:v>
                </c:pt>
                <c:pt idx="3592">
                  <c:v>12.9</c:v>
                </c:pt>
                <c:pt idx="3593">
                  <c:v>13</c:v>
                </c:pt>
                <c:pt idx="3594">
                  <c:v>12.9</c:v>
                </c:pt>
                <c:pt idx="3595">
                  <c:v>13</c:v>
                </c:pt>
                <c:pt idx="3596">
                  <c:v>12.9</c:v>
                </c:pt>
                <c:pt idx="3597">
                  <c:v>12.9</c:v>
                </c:pt>
                <c:pt idx="3598">
                  <c:v>12.9</c:v>
                </c:pt>
                <c:pt idx="3599">
                  <c:v>12.9</c:v>
                </c:pt>
                <c:pt idx="3600">
                  <c:v>12.9</c:v>
                </c:pt>
                <c:pt idx="3601">
                  <c:v>12.9</c:v>
                </c:pt>
                <c:pt idx="3602">
                  <c:v>12.8</c:v>
                </c:pt>
                <c:pt idx="3603">
                  <c:v>12.9</c:v>
                </c:pt>
                <c:pt idx="3604">
                  <c:v>12.8</c:v>
                </c:pt>
                <c:pt idx="3605">
                  <c:v>12.8</c:v>
                </c:pt>
                <c:pt idx="3606">
                  <c:v>12.8</c:v>
                </c:pt>
                <c:pt idx="3607">
                  <c:v>12.8</c:v>
                </c:pt>
                <c:pt idx="3608">
                  <c:v>12.8</c:v>
                </c:pt>
                <c:pt idx="3609">
                  <c:v>12.8</c:v>
                </c:pt>
                <c:pt idx="3610">
                  <c:v>12.8</c:v>
                </c:pt>
                <c:pt idx="3611">
                  <c:v>12.8</c:v>
                </c:pt>
                <c:pt idx="3612">
                  <c:v>12.8</c:v>
                </c:pt>
                <c:pt idx="3613">
                  <c:v>12.8</c:v>
                </c:pt>
                <c:pt idx="3614">
                  <c:v>12.8</c:v>
                </c:pt>
                <c:pt idx="3615">
                  <c:v>12.7</c:v>
                </c:pt>
                <c:pt idx="3616">
                  <c:v>12.8</c:v>
                </c:pt>
                <c:pt idx="3617">
                  <c:v>12.7</c:v>
                </c:pt>
                <c:pt idx="3618">
                  <c:v>12.8</c:v>
                </c:pt>
                <c:pt idx="3619">
                  <c:v>12.8</c:v>
                </c:pt>
                <c:pt idx="3620">
                  <c:v>12.7</c:v>
                </c:pt>
                <c:pt idx="3621">
                  <c:v>12.8</c:v>
                </c:pt>
                <c:pt idx="3622">
                  <c:v>12.7</c:v>
                </c:pt>
                <c:pt idx="3623">
                  <c:v>12.7</c:v>
                </c:pt>
                <c:pt idx="3624">
                  <c:v>12.7</c:v>
                </c:pt>
                <c:pt idx="3625">
                  <c:v>12.7</c:v>
                </c:pt>
                <c:pt idx="3626">
                  <c:v>12.8</c:v>
                </c:pt>
                <c:pt idx="3627">
                  <c:v>12.7</c:v>
                </c:pt>
                <c:pt idx="3628">
                  <c:v>12.7</c:v>
                </c:pt>
                <c:pt idx="3629">
                  <c:v>12.8</c:v>
                </c:pt>
                <c:pt idx="3630">
                  <c:v>12.7</c:v>
                </c:pt>
                <c:pt idx="3631">
                  <c:v>12.7</c:v>
                </c:pt>
                <c:pt idx="3632">
                  <c:v>12.7</c:v>
                </c:pt>
                <c:pt idx="3633">
                  <c:v>12.7</c:v>
                </c:pt>
                <c:pt idx="3634">
                  <c:v>12.7</c:v>
                </c:pt>
                <c:pt idx="3635">
                  <c:v>12.7</c:v>
                </c:pt>
                <c:pt idx="3636">
                  <c:v>12.7</c:v>
                </c:pt>
                <c:pt idx="3637">
                  <c:v>12.7</c:v>
                </c:pt>
                <c:pt idx="3638">
                  <c:v>12.7</c:v>
                </c:pt>
                <c:pt idx="3639">
                  <c:v>12.7</c:v>
                </c:pt>
                <c:pt idx="3640">
                  <c:v>12.7</c:v>
                </c:pt>
                <c:pt idx="3641">
                  <c:v>12.7</c:v>
                </c:pt>
                <c:pt idx="3642">
                  <c:v>12.7</c:v>
                </c:pt>
                <c:pt idx="3643">
                  <c:v>12.7</c:v>
                </c:pt>
                <c:pt idx="3644">
                  <c:v>12.7</c:v>
                </c:pt>
                <c:pt idx="3645">
                  <c:v>12.7</c:v>
                </c:pt>
                <c:pt idx="3646">
                  <c:v>12.7</c:v>
                </c:pt>
                <c:pt idx="3647">
                  <c:v>12.7</c:v>
                </c:pt>
                <c:pt idx="3648">
                  <c:v>12.7</c:v>
                </c:pt>
                <c:pt idx="3649">
                  <c:v>12.7</c:v>
                </c:pt>
                <c:pt idx="3650">
                  <c:v>12.7</c:v>
                </c:pt>
                <c:pt idx="3651">
                  <c:v>12.7</c:v>
                </c:pt>
                <c:pt idx="3652">
                  <c:v>12.7</c:v>
                </c:pt>
                <c:pt idx="3653">
                  <c:v>12.7</c:v>
                </c:pt>
                <c:pt idx="3654">
                  <c:v>12.7</c:v>
                </c:pt>
                <c:pt idx="3655">
                  <c:v>12.7</c:v>
                </c:pt>
                <c:pt idx="3656">
                  <c:v>12.7</c:v>
                </c:pt>
                <c:pt idx="3657">
                  <c:v>12.7</c:v>
                </c:pt>
                <c:pt idx="3658">
                  <c:v>12.7</c:v>
                </c:pt>
                <c:pt idx="3659">
                  <c:v>12.7</c:v>
                </c:pt>
                <c:pt idx="3660">
                  <c:v>12.7</c:v>
                </c:pt>
                <c:pt idx="3661">
                  <c:v>12.7</c:v>
                </c:pt>
                <c:pt idx="3662">
                  <c:v>12.7</c:v>
                </c:pt>
                <c:pt idx="3663">
                  <c:v>12.7</c:v>
                </c:pt>
                <c:pt idx="3664">
                  <c:v>12.7</c:v>
                </c:pt>
                <c:pt idx="3665">
                  <c:v>12.7</c:v>
                </c:pt>
                <c:pt idx="3666">
                  <c:v>12.7</c:v>
                </c:pt>
                <c:pt idx="3667">
                  <c:v>12.7</c:v>
                </c:pt>
                <c:pt idx="3668">
                  <c:v>12.7</c:v>
                </c:pt>
                <c:pt idx="3669">
                  <c:v>12.7</c:v>
                </c:pt>
                <c:pt idx="3670">
                  <c:v>12.7</c:v>
                </c:pt>
                <c:pt idx="3671">
                  <c:v>12.7</c:v>
                </c:pt>
                <c:pt idx="3672">
                  <c:v>12.7</c:v>
                </c:pt>
                <c:pt idx="3673">
                  <c:v>12.7</c:v>
                </c:pt>
                <c:pt idx="3674">
                  <c:v>12.7</c:v>
                </c:pt>
                <c:pt idx="3675">
                  <c:v>12.7</c:v>
                </c:pt>
                <c:pt idx="3676">
                  <c:v>12.7</c:v>
                </c:pt>
                <c:pt idx="3677">
                  <c:v>12.7</c:v>
                </c:pt>
                <c:pt idx="3678">
                  <c:v>12.7</c:v>
                </c:pt>
                <c:pt idx="3679">
                  <c:v>12.7</c:v>
                </c:pt>
                <c:pt idx="3680">
                  <c:v>12.7</c:v>
                </c:pt>
                <c:pt idx="3681">
                  <c:v>12.7</c:v>
                </c:pt>
                <c:pt idx="3682">
                  <c:v>12.7</c:v>
                </c:pt>
                <c:pt idx="3683">
                  <c:v>12.7</c:v>
                </c:pt>
                <c:pt idx="3684">
                  <c:v>12.7</c:v>
                </c:pt>
                <c:pt idx="3685">
                  <c:v>12.7</c:v>
                </c:pt>
                <c:pt idx="3686">
                  <c:v>12.7</c:v>
                </c:pt>
                <c:pt idx="3687">
                  <c:v>12.7</c:v>
                </c:pt>
                <c:pt idx="3688">
                  <c:v>12.7</c:v>
                </c:pt>
                <c:pt idx="3689">
                  <c:v>12.7</c:v>
                </c:pt>
                <c:pt idx="3690">
                  <c:v>12.7</c:v>
                </c:pt>
                <c:pt idx="3691">
                  <c:v>12.7</c:v>
                </c:pt>
                <c:pt idx="3692">
                  <c:v>12.7</c:v>
                </c:pt>
                <c:pt idx="3693">
                  <c:v>12.7</c:v>
                </c:pt>
                <c:pt idx="3694">
                  <c:v>12.7</c:v>
                </c:pt>
                <c:pt idx="3695">
                  <c:v>12.7</c:v>
                </c:pt>
                <c:pt idx="3696">
                  <c:v>12.7</c:v>
                </c:pt>
                <c:pt idx="3697">
                  <c:v>12.7</c:v>
                </c:pt>
                <c:pt idx="3698">
                  <c:v>12.7</c:v>
                </c:pt>
                <c:pt idx="3699">
                  <c:v>12.7</c:v>
                </c:pt>
                <c:pt idx="3700">
                  <c:v>12.7</c:v>
                </c:pt>
                <c:pt idx="3701">
                  <c:v>12.7</c:v>
                </c:pt>
                <c:pt idx="3702">
                  <c:v>12.7</c:v>
                </c:pt>
                <c:pt idx="3703">
                  <c:v>12.7</c:v>
                </c:pt>
                <c:pt idx="3704">
                  <c:v>12.7</c:v>
                </c:pt>
                <c:pt idx="3705">
                  <c:v>12.7</c:v>
                </c:pt>
                <c:pt idx="3706">
                  <c:v>12.7</c:v>
                </c:pt>
                <c:pt idx="3707">
                  <c:v>12.7</c:v>
                </c:pt>
                <c:pt idx="3708">
                  <c:v>12.7</c:v>
                </c:pt>
                <c:pt idx="3709">
                  <c:v>12.7</c:v>
                </c:pt>
                <c:pt idx="3710">
                  <c:v>12.7</c:v>
                </c:pt>
                <c:pt idx="3711">
                  <c:v>12.7</c:v>
                </c:pt>
                <c:pt idx="3712">
                  <c:v>12.7</c:v>
                </c:pt>
                <c:pt idx="3713">
                  <c:v>12.7</c:v>
                </c:pt>
                <c:pt idx="3714">
                  <c:v>12.7</c:v>
                </c:pt>
                <c:pt idx="3715">
                  <c:v>12.7</c:v>
                </c:pt>
                <c:pt idx="3716">
                  <c:v>12.7</c:v>
                </c:pt>
                <c:pt idx="3717">
                  <c:v>12.7</c:v>
                </c:pt>
                <c:pt idx="3718">
                  <c:v>12.7</c:v>
                </c:pt>
                <c:pt idx="3719">
                  <c:v>12.7</c:v>
                </c:pt>
                <c:pt idx="3720">
                  <c:v>12.7</c:v>
                </c:pt>
                <c:pt idx="3721">
                  <c:v>12.7</c:v>
                </c:pt>
                <c:pt idx="3722">
                  <c:v>12.7</c:v>
                </c:pt>
                <c:pt idx="3723">
                  <c:v>12.7</c:v>
                </c:pt>
                <c:pt idx="3724">
                  <c:v>12.7</c:v>
                </c:pt>
                <c:pt idx="3725">
                  <c:v>12.7</c:v>
                </c:pt>
                <c:pt idx="3726">
                  <c:v>12.7</c:v>
                </c:pt>
                <c:pt idx="3727">
                  <c:v>12.7</c:v>
                </c:pt>
                <c:pt idx="3728">
                  <c:v>12.7</c:v>
                </c:pt>
                <c:pt idx="3729">
                  <c:v>12.7</c:v>
                </c:pt>
                <c:pt idx="3730">
                  <c:v>12.7</c:v>
                </c:pt>
                <c:pt idx="3731">
                  <c:v>12.7</c:v>
                </c:pt>
                <c:pt idx="3732">
                  <c:v>12.7</c:v>
                </c:pt>
                <c:pt idx="3733">
                  <c:v>12.7</c:v>
                </c:pt>
                <c:pt idx="3734">
                  <c:v>12.7</c:v>
                </c:pt>
                <c:pt idx="3735">
                  <c:v>12.7</c:v>
                </c:pt>
                <c:pt idx="3736">
                  <c:v>12.7</c:v>
                </c:pt>
                <c:pt idx="3737">
                  <c:v>12.7</c:v>
                </c:pt>
                <c:pt idx="3738">
                  <c:v>12.7</c:v>
                </c:pt>
                <c:pt idx="3739">
                  <c:v>12.7</c:v>
                </c:pt>
                <c:pt idx="3740">
                  <c:v>12.7</c:v>
                </c:pt>
                <c:pt idx="3741">
                  <c:v>12.7</c:v>
                </c:pt>
                <c:pt idx="3742">
                  <c:v>12.7</c:v>
                </c:pt>
                <c:pt idx="3743">
                  <c:v>12.7</c:v>
                </c:pt>
                <c:pt idx="3744">
                  <c:v>12.7</c:v>
                </c:pt>
                <c:pt idx="3745">
                  <c:v>12.7</c:v>
                </c:pt>
                <c:pt idx="3746">
                  <c:v>12.7</c:v>
                </c:pt>
                <c:pt idx="3747">
                  <c:v>12.7</c:v>
                </c:pt>
                <c:pt idx="3748">
                  <c:v>12.7</c:v>
                </c:pt>
                <c:pt idx="3749">
                  <c:v>12.7</c:v>
                </c:pt>
                <c:pt idx="3750">
                  <c:v>12.7</c:v>
                </c:pt>
                <c:pt idx="3751">
                  <c:v>12.7</c:v>
                </c:pt>
                <c:pt idx="3752">
                  <c:v>12.7</c:v>
                </c:pt>
                <c:pt idx="3753">
                  <c:v>12.7</c:v>
                </c:pt>
                <c:pt idx="3754">
                  <c:v>12.7</c:v>
                </c:pt>
                <c:pt idx="3755">
                  <c:v>12.7</c:v>
                </c:pt>
                <c:pt idx="3756">
                  <c:v>12.7</c:v>
                </c:pt>
                <c:pt idx="3757">
                  <c:v>12.7</c:v>
                </c:pt>
                <c:pt idx="3758">
                  <c:v>12.7</c:v>
                </c:pt>
                <c:pt idx="3759">
                  <c:v>12.7</c:v>
                </c:pt>
                <c:pt idx="3760">
                  <c:v>12.7</c:v>
                </c:pt>
                <c:pt idx="3761">
                  <c:v>12.7</c:v>
                </c:pt>
                <c:pt idx="3762">
                  <c:v>12.7</c:v>
                </c:pt>
                <c:pt idx="3763">
                  <c:v>12.7</c:v>
                </c:pt>
                <c:pt idx="3764">
                  <c:v>12.7</c:v>
                </c:pt>
                <c:pt idx="3765">
                  <c:v>12.7</c:v>
                </c:pt>
                <c:pt idx="3766">
                  <c:v>12.7</c:v>
                </c:pt>
                <c:pt idx="3767">
                  <c:v>12.7</c:v>
                </c:pt>
                <c:pt idx="3768">
                  <c:v>12.7</c:v>
                </c:pt>
                <c:pt idx="3769">
                  <c:v>12.7</c:v>
                </c:pt>
                <c:pt idx="3770">
                  <c:v>12.7</c:v>
                </c:pt>
                <c:pt idx="3771">
                  <c:v>12.7</c:v>
                </c:pt>
                <c:pt idx="3772">
                  <c:v>12.7</c:v>
                </c:pt>
                <c:pt idx="3773">
                  <c:v>12.7</c:v>
                </c:pt>
                <c:pt idx="3774">
                  <c:v>12.7</c:v>
                </c:pt>
                <c:pt idx="3775">
                  <c:v>12.7</c:v>
                </c:pt>
                <c:pt idx="3776">
                  <c:v>12.7</c:v>
                </c:pt>
                <c:pt idx="3777">
                  <c:v>12.7</c:v>
                </c:pt>
                <c:pt idx="3778">
                  <c:v>12.7</c:v>
                </c:pt>
                <c:pt idx="3779">
                  <c:v>12.7</c:v>
                </c:pt>
                <c:pt idx="3780">
                  <c:v>12.7</c:v>
                </c:pt>
                <c:pt idx="3781">
                  <c:v>12.7</c:v>
                </c:pt>
                <c:pt idx="3782">
                  <c:v>12.7</c:v>
                </c:pt>
                <c:pt idx="3783">
                  <c:v>12.7</c:v>
                </c:pt>
                <c:pt idx="3784">
                  <c:v>12.7</c:v>
                </c:pt>
                <c:pt idx="3785">
                  <c:v>12.7</c:v>
                </c:pt>
                <c:pt idx="3786">
                  <c:v>12.7</c:v>
                </c:pt>
                <c:pt idx="3787">
                  <c:v>12.7</c:v>
                </c:pt>
                <c:pt idx="3788">
                  <c:v>12.7</c:v>
                </c:pt>
                <c:pt idx="3789">
                  <c:v>12.7</c:v>
                </c:pt>
                <c:pt idx="3790">
                  <c:v>12.7</c:v>
                </c:pt>
                <c:pt idx="3791">
                  <c:v>12.7</c:v>
                </c:pt>
                <c:pt idx="3792">
                  <c:v>12.7</c:v>
                </c:pt>
                <c:pt idx="3793">
                  <c:v>12.7</c:v>
                </c:pt>
                <c:pt idx="3794">
                  <c:v>12.7</c:v>
                </c:pt>
                <c:pt idx="3795">
                  <c:v>12.7</c:v>
                </c:pt>
                <c:pt idx="3796">
                  <c:v>12.7</c:v>
                </c:pt>
                <c:pt idx="3797">
                  <c:v>12.7</c:v>
                </c:pt>
                <c:pt idx="3798">
                  <c:v>12.7</c:v>
                </c:pt>
                <c:pt idx="3799">
                  <c:v>12.7</c:v>
                </c:pt>
                <c:pt idx="3800">
                  <c:v>12.7</c:v>
                </c:pt>
                <c:pt idx="3801">
                  <c:v>12.7</c:v>
                </c:pt>
                <c:pt idx="3802">
                  <c:v>12.7</c:v>
                </c:pt>
                <c:pt idx="3803">
                  <c:v>12.7</c:v>
                </c:pt>
                <c:pt idx="3804">
                  <c:v>12.7</c:v>
                </c:pt>
                <c:pt idx="3805">
                  <c:v>12.7</c:v>
                </c:pt>
                <c:pt idx="3806">
                  <c:v>12.7</c:v>
                </c:pt>
                <c:pt idx="3807">
                  <c:v>12.7</c:v>
                </c:pt>
                <c:pt idx="3808">
                  <c:v>12.7</c:v>
                </c:pt>
                <c:pt idx="3809">
                  <c:v>12.7</c:v>
                </c:pt>
                <c:pt idx="3810">
                  <c:v>12.7</c:v>
                </c:pt>
                <c:pt idx="3811">
                  <c:v>12.7</c:v>
                </c:pt>
                <c:pt idx="3812">
                  <c:v>12.6</c:v>
                </c:pt>
                <c:pt idx="3813">
                  <c:v>12.7</c:v>
                </c:pt>
                <c:pt idx="3814">
                  <c:v>12.6</c:v>
                </c:pt>
                <c:pt idx="3815">
                  <c:v>12.7</c:v>
                </c:pt>
                <c:pt idx="3816">
                  <c:v>12.7</c:v>
                </c:pt>
                <c:pt idx="3817">
                  <c:v>12.7</c:v>
                </c:pt>
                <c:pt idx="3818">
                  <c:v>12.7</c:v>
                </c:pt>
                <c:pt idx="3819">
                  <c:v>12.7</c:v>
                </c:pt>
                <c:pt idx="3820">
                  <c:v>12.7</c:v>
                </c:pt>
                <c:pt idx="3821">
                  <c:v>12.7</c:v>
                </c:pt>
                <c:pt idx="3822">
                  <c:v>12.7</c:v>
                </c:pt>
                <c:pt idx="3823">
                  <c:v>12.7</c:v>
                </c:pt>
                <c:pt idx="3824">
                  <c:v>12.7</c:v>
                </c:pt>
                <c:pt idx="3825">
                  <c:v>12.7</c:v>
                </c:pt>
                <c:pt idx="3826">
                  <c:v>12.7</c:v>
                </c:pt>
                <c:pt idx="3827">
                  <c:v>12.6</c:v>
                </c:pt>
                <c:pt idx="3828">
                  <c:v>12.7</c:v>
                </c:pt>
                <c:pt idx="3829">
                  <c:v>12.7</c:v>
                </c:pt>
                <c:pt idx="3830">
                  <c:v>12.7</c:v>
                </c:pt>
                <c:pt idx="3831">
                  <c:v>12.7</c:v>
                </c:pt>
                <c:pt idx="3832">
                  <c:v>12.7</c:v>
                </c:pt>
                <c:pt idx="3833">
                  <c:v>12.7</c:v>
                </c:pt>
                <c:pt idx="3834">
                  <c:v>12.6</c:v>
                </c:pt>
                <c:pt idx="3835">
                  <c:v>12.7</c:v>
                </c:pt>
                <c:pt idx="3836">
                  <c:v>12.7</c:v>
                </c:pt>
                <c:pt idx="3837">
                  <c:v>12.7</c:v>
                </c:pt>
                <c:pt idx="3838">
                  <c:v>12.7</c:v>
                </c:pt>
                <c:pt idx="3839">
                  <c:v>12.7</c:v>
                </c:pt>
                <c:pt idx="3840">
                  <c:v>12.7</c:v>
                </c:pt>
                <c:pt idx="3841">
                  <c:v>12.7</c:v>
                </c:pt>
                <c:pt idx="3842">
                  <c:v>12.6</c:v>
                </c:pt>
                <c:pt idx="3843">
                  <c:v>12.7</c:v>
                </c:pt>
                <c:pt idx="3844">
                  <c:v>12.7</c:v>
                </c:pt>
                <c:pt idx="3845">
                  <c:v>12.7</c:v>
                </c:pt>
                <c:pt idx="3846">
                  <c:v>12.7</c:v>
                </c:pt>
                <c:pt idx="3847">
                  <c:v>12.7</c:v>
                </c:pt>
                <c:pt idx="3848">
                  <c:v>12.6</c:v>
                </c:pt>
                <c:pt idx="3849">
                  <c:v>12.7</c:v>
                </c:pt>
                <c:pt idx="3850">
                  <c:v>12.7</c:v>
                </c:pt>
                <c:pt idx="3851">
                  <c:v>12.7</c:v>
                </c:pt>
                <c:pt idx="3852">
                  <c:v>12.6</c:v>
                </c:pt>
                <c:pt idx="3853">
                  <c:v>12.7</c:v>
                </c:pt>
                <c:pt idx="3854">
                  <c:v>12.6</c:v>
                </c:pt>
                <c:pt idx="3855">
                  <c:v>12.7</c:v>
                </c:pt>
                <c:pt idx="3856">
                  <c:v>12.7</c:v>
                </c:pt>
                <c:pt idx="3857">
                  <c:v>12.7</c:v>
                </c:pt>
                <c:pt idx="3858">
                  <c:v>12.7</c:v>
                </c:pt>
                <c:pt idx="3859">
                  <c:v>12.7</c:v>
                </c:pt>
                <c:pt idx="3860">
                  <c:v>12.7</c:v>
                </c:pt>
                <c:pt idx="3861">
                  <c:v>12.7</c:v>
                </c:pt>
                <c:pt idx="3862">
                  <c:v>12.6</c:v>
                </c:pt>
                <c:pt idx="3863">
                  <c:v>12.7</c:v>
                </c:pt>
                <c:pt idx="3864">
                  <c:v>12.7</c:v>
                </c:pt>
                <c:pt idx="3865">
                  <c:v>12.7</c:v>
                </c:pt>
                <c:pt idx="3866">
                  <c:v>12.7</c:v>
                </c:pt>
                <c:pt idx="3867">
                  <c:v>12.7</c:v>
                </c:pt>
                <c:pt idx="3868">
                  <c:v>12.7</c:v>
                </c:pt>
                <c:pt idx="3869">
                  <c:v>12.7</c:v>
                </c:pt>
                <c:pt idx="3870">
                  <c:v>12.7</c:v>
                </c:pt>
                <c:pt idx="3871">
                  <c:v>12.6</c:v>
                </c:pt>
                <c:pt idx="3872">
                  <c:v>12.7</c:v>
                </c:pt>
                <c:pt idx="3873">
                  <c:v>12.6</c:v>
                </c:pt>
                <c:pt idx="3874">
                  <c:v>12.7</c:v>
                </c:pt>
                <c:pt idx="3875">
                  <c:v>12.7</c:v>
                </c:pt>
                <c:pt idx="3876">
                  <c:v>12.6</c:v>
                </c:pt>
                <c:pt idx="3877">
                  <c:v>12.7</c:v>
                </c:pt>
                <c:pt idx="3878">
                  <c:v>12.6</c:v>
                </c:pt>
                <c:pt idx="3879">
                  <c:v>12.7</c:v>
                </c:pt>
                <c:pt idx="3880">
                  <c:v>12.7</c:v>
                </c:pt>
                <c:pt idx="3881">
                  <c:v>12.7</c:v>
                </c:pt>
                <c:pt idx="3882">
                  <c:v>12.7</c:v>
                </c:pt>
                <c:pt idx="3883">
                  <c:v>12.7</c:v>
                </c:pt>
                <c:pt idx="3884">
                  <c:v>12.7</c:v>
                </c:pt>
                <c:pt idx="3885">
                  <c:v>12.7</c:v>
                </c:pt>
                <c:pt idx="3886">
                  <c:v>12.7</c:v>
                </c:pt>
                <c:pt idx="3887">
                  <c:v>12.7</c:v>
                </c:pt>
                <c:pt idx="3888">
                  <c:v>12.7</c:v>
                </c:pt>
                <c:pt idx="3889">
                  <c:v>12.7</c:v>
                </c:pt>
                <c:pt idx="3890">
                  <c:v>12.7</c:v>
                </c:pt>
                <c:pt idx="3891">
                  <c:v>12.7</c:v>
                </c:pt>
                <c:pt idx="3892">
                  <c:v>12.7</c:v>
                </c:pt>
                <c:pt idx="3893">
                  <c:v>12.7</c:v>
                </c:pt>
                <c:pt idx="3894">
                  <c:v>12.7</c:v>
                </c:pt>
                <c:pt idx="3895">
                  <c:v>12.7</c:v>
                </c:pt>
                <c:pt idx="3896">
                  <c:v>12.7</c:v>
                </c:pt>
                <c:pt idx="3897">
                  <c:v>12.7</c:v>
                </c:pt>
                <c:pt idx="3898">
                  <c:v>12.7</c:v>
                </c:pt>
                <c:pt idx="3899">
                  <c:v>12.7</c:v>
                </c:pt>
                <c:pt idx="3900">
                  <c:v>12.7</c:v>
                </c:pt>
                <c:pt idx="3901">
                  <c:v>12.7</c:v>
                </c:pt>
                <c:pt idx="3902">
                  <c:v>12.7</c:v>
                </c:pt>
                <c:pt idx="3903">
                  <c:v>12.7</c:v>
                </c:pt>
                <c:pt idx="3904">
                  <c:v>12.7</c:v>
                </c:pt>
                <c:pt idx="3905">
                  <c:v>12.7</c:v>
                </c:pt>
                <c:pt idx="3906">
                  <c:v>12.7</c:v>
                </c:pt>
                <c:pt idx="3907">
                  <c:v>12.7</c:v>
                </c:pt>
                <c:pt idx="3908">
                  <c:v>12.7</c:v>
                </c:pt>
                <c:pt idx="3909">
                  <c:v>12.7</c:v>
                </c:pt>
                <c:pt idx="3910">
                  <c:v>12.7</c:v>
                </c:pt>
                <c:pt idx="3911">
                  <c:v>12.7</c:v>
                </c:pt>
                <c:pt idx="3912">
                  <c:v>12.7</c:v>
                </c:pt>
                <c:pt idx="3913">
                  <c:v>12.7</c:v>
                </c:pt>
                <c:pt idx="3914">
                  <c:v>12.7</c:v>
                </c:pt>
                <c:pt idx="3915">
                  <c:v>12.7</c:v>
                </c:pt>
                <c:pt idx="3916">
                  <c:v>12.7</c:v>
                </c:pt>
                <c:pt idx="3917">
                  <c:v>12.7</c:v>
                </c:pt>
                <c:pt idx="3918">
                  <c:v>12.7</c:v>
                </c:pt>
                <c:pt idx="3919">
                  <c:v>12.7</c:v>
                </c:pt>
                <c:pt idx="3920">
                  <c:v>12.7</c:v>
                </c:pt>
                <c:pt idx="3921">
                  <c:v>12.8</c:v>
                </c:pt>
                <c:pt idx="3922">
                  <c:v>12.7</c:v>
                </c:pt>
                <c:pt idx="3923">
                  <c:v>12.8</c:v>
                </c:pt>
                <c:pt idx="3924">
                  <c:v>12.8</c:v>
                </c:pt>
                <c:pt idx="3925">
                  <c:v>12.8</c:v>
                </c:pt>
                <c:pt idx="3926">
                  <c:v>12.8</c:v>
                </c:pt>
                <c:pt idx="3927">
                  <c:v>12.8</c:v>
                </c:pt>
                <c:pt idx="3928">
                  <c:v>12.8</c:v>
                </c:pt>
                <c:pt idx="3929">
                  <c:v>12.8</c:v>
                </c:pt>
                <c:pt idx="3930">
                  <c:v>12.8</c:v>
                </c:pt>
                <c:pt idx="3931">
                  <c:v>12.8</c:v>
                </c:pt>
                <c:pt idx="3932">
                  <c:v>12.8</c:v>
                </c:pt>
                <c:pt idx="3933">
                  <c:v>12.8</c:v>
                </c:pt>
                <c:pt idx="3934">
                  <c:v>12.8</c:v>
                </c:pt>
                <c:pt idx="3935">
                  <c:v>12.8</c:v>
                </c:pt>
                <c:pt idx="3936">
                  <c:v>12.8</c:v>
                </c:pt>
                <c:pt idx="3937">
                  <c:v>12.8</c:v>
                </c:pt>
                <c:pt idx="3938">
                  <c:v>12.8</c:v>
                </c:pt>
                <c:pt idx="3939">
                  <c:v>12.8</c:v>
                </c:pt>
                <c:pt idx="3940">
                  <c:v>12.8</c:v>
                </c:pt>
                <c:pt idx="3941">
                  <c:v>12.8</c:v>
                </c:pt>
                <c:pt idx="3942">
                  <c:v>12.8</c:v>
                </c:pt>
                <c:pt idx="3943">
                  <c:v>12.8</c:v>
                </c:pt>
                <c:pt idx="3944">
                  <c:v>12.8</c:v>
                </c:pt>
                <c:pt idx="3945">
                  <c:v>12.8</c:v>
                </c:pt>
                <c:pt idx="3946">
                  <c:v>12.8</c:v>
                </c:pt>
                <c:pt idx="3947">
                  <c:v>12.8</c:v>
                </c:pt>
                <c:pt idx="3948">
                  <c:v>12.7</c:v>
                </c:pt>
                <c:pt idx="3949">
                  <c:v>12.7</c:v>
                </c:pt>
                <c:pt idx="3950">
                  <c:v>12.8</c:v>
                </c:pt>
                <c:pt idx="3951">
                  <c:v>12.7</c:v>
                </c:pt>
                <c:pt idx="3952">
                  <c:v>12.8</c:v>
                </c:pt>
                <c:pt idx="3953">
                  <c:v>12.7</c:v>
                </c:pt>
                <c:pt idx="3954">
                  <c:v>12.7</c:v>
                </c:pt>
                <c:pt idx="3955">
                  <c:v>12.7</c:v>
                </c:pt>
                <c:pt idx="3956">
                  <c:v>12.7</c:v>
                </c:pt>
                <c:pt idx="3957">
                  <c:v>12.8</c:v>
                </c:pt>
                <c:pt idx="3958">
                  <c:v>12.7</c:v>
                </c:pt>
                <c:pt idx="3959">
                  <c:v>12.7</c:v>
                </c:pt>
                <c:pt idx="3960">
                  <c:v>12.7</c:v>
                </c:pt>
                <c:pt idx="3961">
                  <c:v>12.7</c:v>
                </c:pt>
                <c:pt idx="3962">
                  <c:v>12.7</c:v>
                </c:pt>
                <c:pt idx="3963">
                  <c:v>12.7</c:v>
                </c:pt>
                <c:pt idx="3964">
                  <c:v>12.8</c:v>
                </c:pt>
                <c:pt idx="3965">
                  <c:v>12.7</c:v>
                </c:pt>
                <c:pt idx="3966">
                  <c:v>12.8</c:v>
                </c:pt>
                <c:pt idx="3967">
                  <c:v>12.8</c:v>
                </c:pt>
                <c:pt idx="3968">
                  <c:v>12.8</c:v>
                </c:pt>
                <c:pt idx="3969">
                  <c:v>12.8</c:v>
                </c:pt>
                <c:pt idx="3970">
                  <c:v>12.8</c:v>
                </c:pt>
                <c:pt idx="3971">
                  <c:v>12.8</c:v>
                </c:pt>
                <c:pt idx="3972">
                  <c:v>12.8</c:v>
                </c:pt>
                <c:pt idx="3973">
                  <c:v>12.8</c:v>
                </c:pt>
                <c:pt idx="3974">
                  <c:v>12.8</c:v>
                </c:pt>
                <c:pt idx="3975">
                  <c:v>12.8</c:v>
                </c:pt>
                <c:pt idx="3976">
                  <c:v>12.8</c:v>
                </c:pt>
                <c:pt idx="3977">
                  <c:v>12.8</c:v>
                </c:pt>
                <c:pt idx="3978">
                  <c:v>12.8</c:v>
                </c:pt>
                <c:pt idx="3979">
                  <c:v>12.8</c:v>
                </c:pt>
                <c:pt idx="3980">
                  <c:v>12.8</c:v>
                </c:pt>
                <c:pt idx="3981">
                  <c:v>12.8</c:v>
                </c:pt>
                <c:pt idx="3982">
                  <c:v>12.8</c:v>
                </c:pt>
                <c:pt idx="3983">
                  <c:v>12.8</c:v>
                </c:pt>
                <c:pt idx="3984">
                  <c:v>12.8</c:v>
                </c:pt>
                <c:pt idx="3985">
                  <c:v>12.8</c:v>
                </c:pt>
                <c:pt idx="3986">
                  <c:v>12.7</c:v>
                </c:pt>
                <c:pt idx="3987">
                  <c:v>12.7</c:v>
                </c:pt>
                <c:pt idx="3988">
                  <c:v>12.7</c:v>
                </c:pt>
                <c:pt idx="3989">
                  <c:v>12.7</c:v>
                </c:pt>
                <c:pt idx="3990">
                  <c:v>12.7</c:v>
                </c:pt>
                <c:pt idx="3991">
                  <c:v>12.7</c:v>
                </c:pt>
                <c:pt idx="3992">
                  <c:v>12.7</c:v>
                </c:pt>
                <c:pt idx="3993">
                  <c:v>12.7</c:v>
                </c:pt>
                <c:pt idx="3994">
                  <c:v>12.7</c:v>
                </c:pt>
                <c:pt idx="3995">
                  <c:v>12.7</c:v>
                </c:pt>
                <c:pt idx="3996">
                  <c:v>12.7</c:v>
                </c:pt>
                <c:pt idx="3997">
                  <c:v>12.7</c:v>
                </c:pt>
                <c:pt idx="3998">
                  <c:v>12.7</c:v>
                </c:pt>
                <c:pt idx="3999">
                  <c:v>12.7</c:v>
                </c:pt>
                <c:pt idx="4000">
                  <c:v>12.7</c:v>
                </c:pt>
                <c:pt idx="4001">
                  <c:v>12.7</c:v>
                </c:pt>
                <c:pt idx="4002">
                  <c:v>12.7</c:v>
                </c:pt>
                <c:pt idx="4003">
                  <c:v>12.7</c:v>
                </c:pt>
                <c:pt idx="4004">
                  <c:v>12.7</c:v>
                </c:pt>
                <c:pt idx="4005">
                  <c:v>12.7</c:v>
                </c:pt>
                <c:pt idx="4006">
                  <c:v>12.7</c:v>
                </c:pt>
                <c:pt idx="4007">
                  <c:v>12.7</c:v>
                </c:pt>
                <c:pt idx="4008">
                  <c:v>12.7</c:v>
                </c:pt>
                <c:pt idx="4009">
                  <c:v>12.7</c:v>
                </c:pt>
                <c:pt idx="4010">
                  <c:v>12.7</c:v>
                </c:pt>
                <c:pt idx="4011">
                  <c:v>12.7</c:v>
                </c:pt>
                <c:pt idx="4012">
                  <c:v>12.7</c:v>
                </c:pt>
                <c:pt idx="4013">
                  <c:v>12.7</c:v>
                </c:pt>
                <c:pt idx="4014">
                  <c:v>12.7</c:v>
                </c:pt>
                <c:pt idx="4015">
                  <c:v>12.7</c:v>
                </c:pt>
                <c:pt idx="4016">
                  <c:v>12.7</c:v>
                </c:pt>
                <c:pt idx="4017">
                  <c:v>12.7</c:v>
                </c:pt>
                <c:pt idx="4018">
                  <c:v>12.7</c:v>
                </c:pt>
                <c:pt idx="4019">
                  <c:v>12.7</c:v>
                </c:pt>
                <c:pt idx="4020">
                  <c:v>12.7</c:v>
                </c:pt>
                <c:pt idx="4021">
                  <c:v>12.7</c:v>
                </c:pt>
                <c:pt idx="4022">
                  <c:v>12.7</c:v>
                </c:pt>
                <c:pt idx="4023">
                  <c:v>12.7</c:v>
                </c:pt>
                <c:pt idx="4024">
                  <c:v>12.6</c:v>
                </c:pt>
                <c:pt idx="4025">
                  <c:v>12.7</c:v>
                </c:pt>
                <c:pt idx="4026">
                  <c:v>12.7</c:v>
                </c:pt>
                <c:pt idx="4027">
                  <c:v>12.7</c:v>
                </c:pt>
                <c:pt idx="4028">
                  <c:v>12.7</c:v>
                </c:pt>
                <c:pt idx="4029">
                  <c:v>12.7</c:v>
                </c:pt>
                <c:pt idx="4030">
                  <c:v>12.7</c:v>
                </c:pt>
                <c:pt idx="4031">
                  <c:v>12.7</c:v>
                </c:pt>
                <c:pt idx="4032">
                  <c:v>12.7</c:v>
                </c:pt>
                <c:pt idx="4033">
                  <c:v>12.7</c:v>
                </c:pt>
                <c:pt idx="4034">
                  <c:v>12.7</c:v>
                </c:pt>
                <c:pt idx="4035">
                  <c:v>12.7</c:v>
                </c:pt>
                <c:pt idx="4036">
                  <c:v>12.7</c:v>
                </c:pt>
                <c:pt idx="4037">
                  <c:v>12.7</c:v>
                </c:pt>
                <c:pt idx="4038">
                  <c:v>12.7</c:v>
                </c:pt>
                <c:pt idx="4039">
                  <c:v>12.7</c:v>
                </c:pt>
                <c:pt idx="4040">
                  <c:v>12.7</c:v>
                </c:pt>
                <c:pt idx="4041">
                  <c:v>12.7</c:v>
                </c:pt>
                <c:pt idx="4042">
                  <c:v>12.7</c:v>
                </c:pt>
                <c:pt idx="4043">
                  <c:v>12.7</c:v>
                </c:pt>
                <c:pt idx="4044">
                  <c:v>12.7</c:v>
                </c:pt>
                <c:pt idx="4045">
                  <c:v>12.7</c:v>
                </c:pt>
                <c:pt idx="4046">
                  <c:v>12.7</c:v>
                </c:pt>
                <c:pt idx="4047">
                  <c:v>12.7</c:v>
                </c:pt>
                <c:pt idx="4048">
                  <c:v>12.7</c:v>
                </c:pt>
                <c:pt idx="4049">
                  <c:v>12.7</c:v>
                </c:pt>
                <c:pt idx="4050">
                  <c:v>12.7</c:v>
                </c:pt>
                <c:pt idx="4051">
                  <c:v>12.7</c:v>
                </c:pt>
                <c:pt idx="4052">
                  <c:v>12.7</c:v>
                </c:pt>
                <c:pt idx="4053">
                  <c:v>12.7</c:v>
                </c:pt>
                <c:pt idx="4054">
                  <c:v>12.7</c:v>
                </c:pt>
                <c:pt idx="4055">
                  <c:v>12.7</c:v>
                </c:pt>
                <c:pt idx="4056">
                  <c:v>12.7</c:v>
                </c:pt>
                <c:pt idx="4057">
                  <c:v>12.7</c:v>
                </c:pt>
                <c:pt idx="4058">
                  <c:v>12.7</c:v>
                </c:pt>
                <c:pt idx="4059">
                  <c:v>12.7</c:v>
                </c:pt>
                <c:pt idx="4060">
                  <c:v>12.7</c:v>
                </c:pt>
                <c:pt idx="4061">
                  <c:v>12.6</c:v>
                </c:pt>
                <c:pt idx="4062">
                  <c:v>12.7</c:v>
                </c:pt>
                <c:pt idx="4063">
                  <c:v>12.7</c:v>
                </c:pt>
                <c:pt idx="4064">
                  <c:v>12.7</c:v>
                </c:pt>
                <c:pt idx="4065">
                  <c:v>12.7</c:v>
                </c:pt>
                <c:pt idx="4066">
                  <c:v>12.7</c:v>
                </c:pt>
                <c:pt idx="4067">
                  <c:v>12.7</c:v>
                </c:pt>
                <c:pt idx="4068">
                  <c:v>12.7</c:v>
                </c:pt>
                <c:pt idx="4069">
                  <c:v>12.7</c:v>
                </c:pt>
                <c:pt idx="4070">
                  <c:v>12.7</c:v>
                </c:pt>
                <c:pt idx="4071">
                  <c:v>12.7</c:v>
                </c:pt>
                <c:pt idx="4072">
                  <c:v>12.6</c:v>
                </c:pt>
                <c:pt idx="4073">
                  <c:v>12.6</c:v>
                </c:pt>
                <c:pt idx="4074">
                  <c:v>12.7</c:v>
                </c:pt>
                <c:pt idx="4075">
                  <c:v>12.7</c:v>
                </c:pt>
                <c:pt idx="4076">
                  <c:v>12.7</c:v>
                </c:pt>
                <c:pt idx="4077">
                  <c:v>12.7</c:v>
                </c:pt>
                <c:pt idx="4078">
                  <c:v>12.7</c:v>
                </c:pt>
                <c:pt idx="4079">
                  <c:v>12.7</c:v>
                </c:pt>
                <c:pt idx="4080">
                  <c:v>12.7</c:v>
                </c:pt>
                <c:pt idx="4081">
                  <c:v>12.7</c:v>
                </c:pt>
                <c:pt idx="4082">
                  <c:v>12.7</c:v>
                </c:pt>
                <c:pt idx="4083">
                  <c:v>12.7</c:v>
                </c:pt>
                <c:pt idx="4084">
                  <c:v>12.7</c:v>
                </c:pt>
                <c:pt idx="4085">
                  <c:v>12.7</c:v>
                </c:pt>
                <c:pt idx="4086">
                  <c:v>12.7</c:v>
                </c:pt>
                <c:pt idx="4087">
                  <c:v>12.7</c:v>
                </c:pt>
                <c:pt idx="4088">
                  <c:v>12.7</c:v>
                </c:pt>
                <c:pt idx="4089">
                  <c:v>12.7</c:v>
                </c:pt>
                <c:pt idx="4090">
                  <c:v>12.7</c:v>
                </c:pt>
                <c:pt idx="4091">
                  <c:v>12.7</c:v>
                </c:pt>
                <c:pt idx="4092">
                  <c:v>12.7</c:v>
                </c:pt>
                <c:pt idx="4093">
                  <c:v>12.7</c:v>
                </c:pt>
                <c:pt idx="4094">
                  <c:v>12.7</c:v>
                </c:pt>
                <c:pt idx="4095">
                  <c:v>12.7</c:v>
                </c:pt>
                <c:pt idx="4096">
                  <c:v>12.7</c:v>
                </c:pt>
                <c:pt idx="4097">
                  <c:v>12.7</c:v>
                </c:pt>
                <c:pt idx="4098">
                  <c:v>12.7</c:v>
                </c:pt>
                <c:pt idx="4099">
                  <c:v>12.7</c:v>
                </c:pt>
                <c:pt idx="4100">
                  <c:v>12.7</c:v>
                </c:pt>
                <c:pt idx="4101">
                  <c:v>12.7</c:v>
                </c:pt>
                <c:pt idx="4102">
                  <c:v>12.7</c:v>
                </c:pt>
                <c:pt idx="4103">
                  <c:v>12.7</c:v>
                </c:pt>
                <c:pt idx="4104">
                  <c:v>12.7</c:v>
                </c:pt>
                <c:pt idx="4105">
                  <c:v>12.7</c:v>
                </c:pt>
                <c:pt idx="4106">
                  <c:v>12.7</c:v>
                </c:pt>
                <c:pt idx="4107">
                  <c:v>12.7</c:v>
                </c:pt>
                <c:pt idx="4108">
                  <c:v>12.7</c:v>
                </c:pt>
                <c:pt idx="4109">
                  <c:v>12.7</c:v>
                </c:pt>
                <c:pt idx="4110">
                  <c:v>12.7</c:v>
                </c:pt>
                <c:pt idx="4111">
                  <c:v>12.7</c:v>
                </c:pt>
                <c:pt idx="4112">
                  <c:v>12.7</c:v>
                </c:pt>
                <c:pt idx="4113">
                  <c:v>12.7</c:v>
                </c:pt>
                <c:pt idx="4114">
                  <c:v>12.7</c:v>
                </c:pt>
                <c:pt idx="4115">
                  <c:v>12.7</c:v>
                </c:pt>
                <c:pt idx="4116">
                  <c:v>12.7</c:v>
                </c:pt>
                <c:pt idx="4117">
                  <c:v>12.7</c:v>
                </c:pt>
                <c:pt idx="4118">
                  <c:v>12.7</c:v>
                </c:pt>
                <c:pt idx="4119">
                  <c:v>12.7</c:v>
                </c:pt>
                <c:pt idx="4120">
                  <c:v>12.7</c:v>
                </c:pt>
                <c:pt idx="4121">
                  <c:v>12.7</c:v>
                </c:pt>
                <c:pt idx="4122">
                  <c:v>12.7</c:v>
                </c:pt>
                <c:pt idx="4123">
                  <c:v>12.7</c:v>
                </c:pt>
                <c:pt idx="4124">
                  <c:v>12.7</c:v>
                </c:pt>
                <c:pt idx="4125">
                  <c:v>12.7</c:v>
                </c:pt>
                <c:pt idx="4126">
                  <c:v>12.7</c:v>
                </c:pt>
                <c:pt idx="4127">
                  <c:v>12.7</c:v>
                </c:pt>
                <c:pt idx="4128">
                  <c:v>12.7</c:v>
                </c:pt>
                <c:pt idx="4129">
                  <c:v>12.7</c:v>
                </c:pt>
                <c:pt idx="4130">
                  <c:v>12.7</c:v>
                </c:pt>
                <c:pt idx="4131">
                  <c:v>12.7</c:v>
                </c:pt>
                <c:pt idx="4132">
                  <c:v>12.7</c:v>
                </c:pt>
                <c:pt idx="4133">
                  <c:v>12.7</c:v>
                </c:pt>
                <c:pt idx="4134">
                  <c:v>12.7</c:v>
                </c:pt>
                <c:pt idx="4135">
                  <c:v>12.7</c:v>
                </c:pt>
                <c:pt idx="4136">
                  <c:v>12.7</c:v>
                </c:pt>
                <c:pt idx="4137">
                  <c:v>12.7</c:v>
                </c:pt>
                <c:pt idx="4138">
                  <c:v>12.7</c:v>
                </c:pt>
                <c:pt idx="4139">
                  <c:v>12.7</c:v>
                </c:pt>
                <c:pt idx="4140">
                  <c:v>12.7</c:v>
                </c:pt>
                <c:pt idx="4141">
                  <c:v>12.7</c:v>
                </c:pt>
                <c:pt idx="4142">
                  <c:v>12.7</c:v>
                </c:pt>
                <c:pt idx="4143">
                  <c:v>12.7</c:v>
                </c:pt>
                <c:pt idx="4144">
                  <c:v>12.7</c:v>
                </c:pt>
                <c:pt idx="4145">
                  <c:v>12.7</c:v>
                </c:pt>
                <c:pt idx="4146">
                  <c:v>12.7</c:v>
                </c:pt>
                <c:pt idx="4147">
                  <c:v>12.7</c:v>
                </c:pt>
                <c:pt idx="4148">
                  <c:v>12.7</c:v>
                </c:pt>
                <c:pt idx="4149">
                  <c:v>12.7</c:v>
                </c:pt>
                <c:pt idx="4150">
                  <c:v>12.7</c:v>
                </c:pt>
                <c:pt idx="4151">
                  <c:v>12.7</c:v>
                </c:pt>
                <c:pt idx="4152">
                  <c:v>12.7</c:v>
                </c:pt>
                <c:pt idx="4153">
                  <c:v>12.7</c:v>
                </c:pt>
                <c:pt idx="4154">
                  <c:v>12.7</c:v>
                </c:pt>
                <c:pt idx="4155">
                  <c:v>12.7</c:v>
                </c:pt>
                <c:pt idx="4156">
                  <c:v>12.7</c:v>
                </c:pt>
                <c:pt idx="4157">
                  <c:v>12.7</c:v>
                </c:pt>
                <c:pt idx="4158">
                  <c:v>12.7</c:v>
                </c:pt>
                <c:pt idx="4159">
                  <c:v>12.7</c:v>
                </c:pt>
                <c:pt idx="4160">
                  <c:v>12.7</c:v>
                </c:pt>
                <c:pt idx="4161">
                  <c:v>12.7</c:v>
                </c:pt>
                <c:pt idx="4162">
                  <c:v>12.7</c:v>
                </c:pt>
                <c:pt idx="4163">
                  <c:v>12.7</c:v>
                </c:pt>
                <c:pt idx="4164">
                  <c:v>12.7</c:v>
                </c:pt>
                <c:pt idx="4165">
                  <c:v>12.7</c:v>
                </c:pt>
                <c:pt idx="4166">
                  <c:v>12.7</c:v>
                </c:pt>
                <c:pt idx="4167">
                  <c:v>12.7</c:v>
                </c:pt>
                <c:pt idx="4168">
                  <c:v>12.7</c:v>
                </c:pt>
                <c:pt idx="4169">
                  <c:v>12.7</c:v>
                </c:pt>
                <c:pt idx="4170">
                  <c:v>12.7</c:v>
                </c:pt>
                <c:pt idx="4171">
                  <c:v>12.7</c:v>
                </c:pt>
                <c:pt idx="4172">
                  <c:v>12.7</c:v>
                </c:pt>
                <c:pt idx="4173">
                  <c:v>12.7</c:v>
                </c:pt>
                <c:pt idx="4174">
                  <c:v>12.7</c:v>
                </c:pt>
                <c:pt idx="4175">
                  <c:v>12.7</c:v>
                </c:pt>
                <c:pt idx="4176">
                  <c:v>12.7</c:v>
                </c:pt>
                <c:pt idx="4177">
                  <c:v>12.7</c:v>
                </c:pt>
                <c:pt idx="4178">
                  <c:v>12.7</c:v>
                </c:pt>
                <c:pt idx="4179">
                  <c:v>12.7</c:v>
                </c:pt>
                <c:pt idx="4180">
                  <c:v>12.7</c:v>
                </c:pt>
                <c:pt idx="4181">
                  <c:v>12.7</c:v>
                </c:pt>
                <c:pt idx="4182">
                  <c:v>12.7</c:v>
                </c:pt>
                <c:pt idx="4183">
                  <c:v>12.7</c:v>
                </c:pt>
                <c:pt idx="4184">
                  <c:v>12.7</c:v>
                </c:pt>
                <c:pt idx="4185">
                  <c:v>12.7</c:v>
                </c:pt>
                <c:pt idx="4186">
                  <c:v>12.7</c:v>
                </c:pt>
                <c:pt idx="4187">
                  <c:v>12.7</c:v>
                </c:pt>
                <c:pt idx="4188">
                  <c:v>12.7</c:v>
                </c:pt>
                <c:pt idx="4189">
                  <c:v>12.7</c:v>
                </c:pt>
                <c:pt idx="4190">
                  <c:v>12.7</c:v>
                </c:pt>
                <c:pt idx="4191">
                  <c:v>12.7</c:v>
                </c:pt>
                <c:pt idx="4192">
                  <c:v>12.7</c:v>
                </c:pt>
                <c:pt idx="4193">
                  <c:v>12.7</c:v>
                </c:pt>
                <c:pt idx="4194">
                  <c:v>12.7</c:v>
                </c:pt>
                <c:pt idx="4195">
                  <c:v>12.7</c:v>
                </c:pt>
                <c:pt idx="4196">
                  <c:v>12.7</c:v>
                </c:pt>
                <c:pt idx="4197">
                  <c:v>12.7</c:v>
                </c:pt>
                <c:pt idx="4198">
                  <c:v>12.7</c:v>
                </c:pt>
                <c:pt idx="4199">
                  <c:v>12.7</c:v>
                </c:pt>
                <c:pt idx="4200">
                  <c:v>12.7</c:v>
                </c:pt>
                <c:pt idx="4201">
                  <c:v>12.7</c:v>
                </c:pt>
                <c:pt idx="4202">
                  <c:v>12.7</c:v>
                </c:pt>
                <c:pt idx="4203">
                  <c:v>12.7</c:v>
                </c:pt>
                <c:pt idx="4204">
                  <c:v>12.7</c:v>
                </c:pt>
                <c:pt idx="4205">
                  <c:v>12.7</c:v>
                </c:pt>
                <c:pt idx="4206">
                  <c:v>12.7</c:v>
                </c:pt>
                <c:pt idx="4207">
                  <c:v>12.7</c:v>
                </c:pt>
                <c:pt idx="4208">
                  <c:v>12.7</c:v>
                </c:pt>
                <c:pt idx="4209">
                  <c:v>12.7</c:v>
                </c:pt>
                <c:pt idx="4210">
                  <c:v>12.7</c:v>
                </c:pt>
                <c:pt idx="4211">
                  <c:v>12.7</c:v>
                </c:pt>
                <c:pt idx="4212">
                  <c:v>12.7</c:v>
                </c:pt>
                <c:pt idx="4213">
                  <c:v>12.7</c:v>
                </c:pt>
                <c:pt idx="4214">
                  <c:v>12.7</c:v>
                </c:pt>
                <c:pt idx="4215">
                  <c:v>12.7</c:v>
                </c:pt>
                <c:pt idx="4216">
                  <c:v>12.7</c:v>
                </c:pt>
                <c:pt idx="4217">
                  <c:v>12.7</c:v>
                </c:pt>
                <c:pt idx="4218">
                  <c:v>12.7</c:v>
                </c:pt>
                <c:pt idx="4219">
                  <c:v>12.7</c:v>
                </c:pt>
                <c:pt idx="4220">
                  <c:v>12.7</c:v>
                </c:pt>
                <c:pt idx="4221">
                  <c:v>12.7</c:v>
                </c:pt>
                <c:pt idx="4222">
                  <c:v>12.7</c:v>
                </c:pt>
                <c:pt idx="4223">
                  <c:v>12.7</c:v>
                </c:pt>
                <c:pt idx="4224">
                  <c:v>12.7</c:v>
                </c:pt>
                <c:pt idx="4225">
                  <c:v>12.7</c:v>
                </c:pt>
                <c:pt idx="4226">
                  <c:v>12.7</c:v>
                </c:pt>
                <c:pt idx="4227">
                  <c:v>12.7</c:v>
                </c:pt>
                <c:pt idx="4228">
                  <c:v>12.7</c:v>
                </c:pt>
                <c:pt idx="4229">
                  <c:v>12.7</c:v>
                </c:pt>
                <c:pt idx="4230">
                  <c:v>12.7</c:v>
                </c:pt>
                <c:pt idx="4231">
                  <c:v>12.7</c:v>
                </c:pt>
                <c:pt idx="4232">
                  <c:v>12.7</c:v>
                </c:pt>
                <c:pt idx="4233">
                  <c:v>12.7</c:v>
                </c:pt>
                <c:pt idx="4234">
                  <c:v>12.7</c:v>
                </c:pt>
                <c:pt idx="4235">
                  <c:v>12.7</c:v>
                </c:pt>
                <c:pt idx="4236">
                  <c:v>12.7</c:v>
                </c:pt>
                <c:pt idx="4237">
                  <c:v>12.7</c:v>
                </c:pt>
                <c:pt idx="4238">
                  <c:v>12.7</c:v>
                </c:pt>
                <c:pt idx="4239">
                  <c:v>12.7</c:v>
                </c:pt>
                <c:pt idx="4240">
                  <c:v>12.7</c:v>
                </c:pt>
                <c:pt idx="4241">
                  <c:v>12.7</c:v>
                </c:pt>
                <c:pt idx="4242">
                  <c:v>12.6</c:v>
                </c:pt>
                <c:pt idx="4243">
                  <c:v>12.7</c:v>
                </c:pt>
                <c:pt idx="4244">
                  <c:v>12.7</c:v>
                </c:pt>
                <c:pt idx="4245">
                  <c:v>12.6</c:v>
                </c:pt>
                <c:pt idx="4246">
                  <c:v>12.7</c:v>
                </c:pt>
                <c:pt idx="4247">
                  <c:v>12.7</c:v>
                </c:pt>
                <c:pt idx="4248">
                  <c:v>12.7</c:v>
                </c:pt>
                <c:pt idx="4249">
                  <c:v>12.7</c:v>
                </c:pt>
                <c:pt idx="4250">
                  <c:v>12.7</c:v>
                </c:pt>
                <c:pt idx="4251">
                  <c:v>12.7</c:v>
                </c:pt>
                <c:pt idx="4252">
                  <c:v>12.7</c:v>
                </c:pt>
                <c:pt idx="4253">
                  <c:v>12.7</c:v>
                </c:pt>
                <c:pt idx="4254">
                  <c:v>12.7</c:v>
                </c:pt>
                <c:pt idx="4255">
                  <c:v>12.6</c:v>
                </c:pt>
                <c:pt idx="4256">
                  <c:v>12.7</c:v>
                </c:pt>
                <c:pt idx="4257">
                  <c:v>12.7</c:v>
                </c:pt>
                <c:pt idx="4258">
                  <c:v>12.7</c:v>
                </c:pt>
                <c:pt idx="4259">
                  <c:v>12.7</c:v>
                </c:pt>
                <c:pt idx="4260">
                  <c:v>12.7</c:v>
                </c:pt>
                <c:pt idx="4261">
                  <c:v>12.7</c:v>
                </c:pt>
                <c:pt idx="4262">
                  <c:v>12.6</c:v>
                </c:pt>
                <c:pt idx="4263">
                  <c:v>12.7</c:v>
                </c:pt>
                <c:pt idx="4264">
                  <c:v>12.7</c:v>
                </c:pt>
                <c:pt idx="4265">
                  <c:v>12.6</c:v>
                </c:pt>
                <c:pt idx="4266">
                  <c:v>12.7</c:v>
                </c:pt>
                <c:pt idx="4267">
                  <c:v>12.6</c:v>
                </c:pt>
                <c:pt idx="4268">
                  <c:v>12.6</c:v>
                </c:pt>
                <c:pt idx="4269">
                  <c:v>12.7</c:v>
                </c:pt>
                <c:pt idx="4270">
                  <c:v>12.7</c:v>
                </c:pt>
                <c:pt idx="4271">
                  <c:v>12.6</c:v>
                </c:pt>
                <c:pt idx="4272">
                  <c:v>12.6</c:v>
                </c:pt>
                <c:pt idx="4273">
                  <c:v>12.6</c:v>
                </c:pt>
                <c:pt idx="4274">
                  <c:v>12.6</c:v>
                </c:pt>
                <c:pt idx="4275">
                  <c:v>12.6</c:v>
                </c:pt>
                <c:pt idx="4276">
                  <c:v>12.7</c:v>
                </c:pt>
                <c:pt idx="4277">
                  <c:v>12.6</c:v>
                </c:pt>
                <c:pt idx="4278">
                  <c:v>12.6</c:v>
                </c:pt>
                <c:pt idx="4279">
                  <c:v>12.7</c:v>
                </c:pt>
                <c:pt idx="4280">
                  <c:v>12.7</c:v>
                </c:pt>
                <c:pt idx="4281">
                  <c:v>12.7</c:v>
                </c:pt>
                <c:pt idx="4282">
                  <c:v>12.7</c:v>
                </c:pt>
                <c:pt idx="4283">
                  <c:v>12.7</c:v>
                </c:pt>
                <c:pt idx="4284">
                  <c:v>12.7</c:v>
                </c:pt>
                <c:pt idx="4285">
                  <c:v>12.7</c:v>
                </c:pt>
                <c:pt idx="4286">
                  <c:v>12.7</c:v>
                </c:pt>
                <c:pt idx="4287">
                  <c:v>12.7</c:v>
                </c:pt>
                <c:pt idx="4288">
                  <c:v>12.7</c:v>
                </c:pt>
                <c:pt idx="4289">
                  <c:v>12.7</c:v>
                </c:pt>
                <c:pt idx="4290">
                  <c:v>12.7</c:v>
                </c:pt>
                <c:pt idx="4291">
                  <c:v>12.7</c:v>
                </c:pt>
                <c:pt idx="4292">
                  <c:v>12.7</c:v>
                </c:pt>
                <c:pt idx="4293">
                  <c:v>12.7</c:v>
                </c:pt>
                <c:pt idx="4294">
                  <c:v>12.7</c:v>
                </c:pt>
                <c:pt idx="4295">
                  <c:v>12.7</c:v>
                </c:pt>
                <c:pt idx="4296">
                  <c:v>12.7</c:v>
                </c:pt>
                <c:pt idx="4297">
                  <c:v>12.7</c:v>
                </c:pt>
                <c:pt idx="4298">
                  <c:v>12.7</c:v>
                </c:pt>
                <c:pt idx="4299">
                  <c:v>12.7</c:v>
                </c:pt>
                <c:pt idx="4300">
                  <c:v>12.7</c:v>
                </c:pt>
                <c:pt idx="4301">
                  <c:v>12.7</c:v>
                </c:pt>
                <c:pt idx="4302">
                  <c:v>12.7</c:v>
                </c:pt>
                <c:pt idx="4303">
                  <c:v>12.7</c:v>
                </c:pt>
                <c:pt idx="4304">
                  <c:v>12.7</c:v>
                </c:pt>
                <c:pt idx="4305">
                  <c:v>12.7</c:v>
                </c:pt>
                <c:pt idx="4306">
                  <c:v>12.7</c:v>
                </c:pt>
                <c:pt idx="4307">
                  <c:v>12.7</c:v>
                </c:pt>
                <c:pt idx="4308">
                  <c:v>12.7</c:v>
                </c:pt>
                <c:pt idx="4309">
                  <c:v>12.7</c:v>
                </c:pt>
                <c:pt idx="4310">
                  <c:v>12.7</c:v>
                </c:pt>
                <c:pt idx="4311">
                  <c:v>12.7</c:v>
                </c:pt>
                <c:pt idx="4312">
                  <c:v>12.7</c:v>
                </c:pt>
                <c:pt idx="4313">
                  <c:v>12.7</c:v>
                </c:pt>
                <c:pt idx="4314">
                  <c:v>12.7</c:v>
                </c:pt>
                <c:pt idx="4315">
                  <c:v>12.7</c:v>
                </c:pt>
                <c:pt idx="4316">
                  <c:v>12.7</c:v>
                </c:pt>
                <c:pt idx="4317">
                  <c:v>12.7</c:v>
                </c:pt>
                <c:pt idx="4318">
                  <c:v>12.8</c:v>
                </c:pt>
                <c:pt idx="4319">
                  <c:v>12.7</c:v>
                </c:pt>
                <c:pt idx="4320">
                  <c:v>12.7</c:v>
                </c:pt>
                <c:pt idx="4321">
                  <c:v>12.8</c:v>
                </c:pt>
                <c:pt idx="4322">
                  <c:v>12.8</c:v>
                </c:pt>
                <c:pt idx="4323">
                  <c:v>12.8</c:v>
                </c:pt>
                <c:pt idx="4324">
                  <c:v>12.8</c:v>
                </c:pt>
                <c:pt idx="4325">
                  <c:v>12.8</c:v>
                </c:pt>
                <c:pt idx="4326">
                  <c:v>12.8</c:v>
                </c:pt>
                <c:pt idx="4327">
                  <c:v>12.8</c:v>
                </c:pt>
                <c:pt idx="4328">
                  <c:v>12.8</c:v>
                </c:pt>
                <c:pt idx="4329">
                  <c:v>12.8</c:v>
                </c:pt>
                <c:pt idx="4330">
                  <c:v>12.8</c:v>
                </c:pt>
                <c:pt idx="4331">
                  <c:v>12.8</c:v>
                </c:pt>
                <c:pt idx="4332">
                  <c:v>12.8</c:v>
                </c:pt>
                <c:pt idx="4333">
                  <c:v>12.8</c:v>
                </c:pt>
                <c:pt idx="4334">
                  <c:v>12.8</c:v>
                </c:pt>
                <c:pt idx="4335">
                  <c:v>12.8</c:v>
                </c:pt>
                <c:pt idx="4336">
                  <c:v>12.9</c:v>
                </c:pt>
                <c:pt idx="4337">
                  <c:v>12.9</c:v>
                </c:pt>
                <c:pt idx="4338">
                  <c:v>12.8</c:v>
                </c:pt>
                <c:pt idx="4339">
                  <c:v>12.9</c:v>
                </c:pt>
                <c:pt idx="4340">
                  <c:v>12.9</c:v>
                </c:pt>
                <c:pt idx="4341">
                  <c:v>12.9</c:v>
                </c:pt>
                <c:pt idx="4342">
                  <c:v>12.9</c:v>
                </c:pt>
                <c:pt idx="4343">
                  <c:v>12.9</c:v>
                </c:pt>
                <c:pt idx="4344">
                  <c:v>12.9</c:v>
                </c:pt>
                <c:pt idx="4345">
                  <c:v>13</c:v>
                </c:pt>
                <c:pt idx="4346">
                  <c:v>12.9</c:v>
                </c:pt>
                <c:pt idx="4347">
                  <c:v>13</c:v>
                </c:pt>
                <c:pt idx="4348">
                  <c:v>13</c:v>
                </c:pt>
                <c:pt idx="4349">
                  <c:v>12.9</c:v>
                </c:pt>
                <c:pt idx="4350">
                  <c:v>13</c:v>
                </c:pt>
                <c:pt idx="4351">
                  <c:v>13</c:v>
                </c:pt>
                <c:pt idx="4352">
                  <c:v>13</c:v>
                </c:pt>
                <c:pt idx="4353">
                  <c:v>13</c:v>
                </c:pt>
                <c:pt idx="4354">
                  <c:v>13</c:v>
                </c:pt>
                <c:pt idx="4355">
                  <c:v>13</c:v>
                </c:pt>
                <c:pt idx="4356">
                  <c:v>13</c:v>
                </c:pt>
                <c:pt idx="4357">
                  <c:v>13</c:v>
                </c:pt>
                <c:pt idx="4358">
                  <c:v>13</c:v>
                </c:pt>
                <c:pt idx="4359">
                  <c:v>13</c:v>
                </c:pt>
                <c:pt idx="4360">
                  <c:v>13</c:v>
                </c:pt>
                <c:pt idx="4361">
                  <c:v>13</c:v>
                </c:pt>
                <c:pt idx="4362">
                  <c:v>13</c:v>
                </c:pt>
                <c:pt idx="4363">
                  <c:v>13</c:v>
                </c:pt>
                <c:pt idx="4364">
                  <c:v>12.9</c:v>
                </c:pt>
                <c:pt idx="4365">
                  <c:v>13</c:v>
                </c:pt>
                <c:pt idx="4366">
                  <c:v>13</c:v>
                </c:pt>
                <c:pt idx="4367">
                  <c:v>12.9</c:v>
                </c:pt>
                <c:pt idx="4368">
                  <c:v>13</c:v>
                </c:pt>
                <c:pt idx="4369">
                  <c:v>13</c:v>
                </c:pt>
                <c:pt idx="4370">
                  <c:v>12.9</c:v>
                </c:pt>
                <c:pt idx="4371">
                  <c:v>13</c:v>
                </c:pt>
                <c:pt idx="4372">
                  <c:v>12.9</c:v>
                </c:pt>
                <c:pt idx="4373">
                  <c:v>13</c:v>
                </c:pt>
                <c:pt idx="4374">
                  <c:v>13</c:v>
                </c:pt>
                <c:pt idx="4375">
                  <c:v>12.9</c:v>
                </c:pt>
                <c:pt idx="4376">
                  <c:v>12.9</c:v>
                </c:pt>
                <c:pt idx="4377">
                  <c:v>12.9</c:v>
                </c:pt>
                <c:pt idx="4378">
                  <c:v>12.9</c:v>
                </c:pt>
                <c:pt idx="4379">
                  <c:v>12.9</c:v>
                </c:pt>
                <c:pt idx="4380">
                  <c:v>12.9</c:v>
                </c:pt>
                <c:pt idx="4381">
                  <c:v>12.9</c:v>
                </c:pt>
                <c:pt idx="4382">
                  <c:v>12.9</c:v>
                </c:pt>
                <c:pt idx="4383">
                  <c:v>12.9</c:v>
                </c:pt>
                <c:pt idx="4384">
                  <c:v>12.9</c:v>
                </c:pt>
                <c:pt idx="4385">
                  <c:v>12.9</c:v>
                </c:pt>
                <c:pt idx="4386">
                  <c:v>12.9</c:v>
                </c:pt>
                <c:pt idx="4387">
                  <c:v>12.9</c:v>
                </c:pt>
                <c:pt idx="4388">
                  <c:v>12.9</c:v>
                </c:pt>
                <c:pt idx="4389">
                  <c:v>12.9</c:v>
                </c:pt>
                <c:pt idx="4390">
                  <c:v>12.9</c:v>
                </c:pt>
                <c:pt idx="4391">
                  <c:v>12.9</c:v>
                </c:pt>
                <c:pt idx="4392">
                  <c:v>12.9</c:v>
                </c:pt>
                <c:pt idx="4393">
                  <c:v>12.9</c:v>
                </c:pt>
                <c:pt idx="4394">
                  <c:v>12.9</c:v>
                </c:pt>
                <c:pt idx="4395">
                  <c:v>12.9</c:v>
                </c:pt>
                <c:pt idx="4396">
                  <c:v>12.9</c:v>
                </c:pt>
                <c:pt idx="4397">
                  <c:v>12.9</c:v>
                </c:pt>
                <c:pt idx="4398">
                  <c:v>12.9</c:v>
                </c:pt>
                <c:pt idx="4399">
                  <c:v>12.9</c:v>
                </c:pt>
                <c:pt idx="4400">
                  <c:v>12.9</c:v>
                </c:pt>
                <c:pt idx="4401">
                  <c:v>12.8</c:v>
                </c:pt>
                <c:pt idx="4402">
                  <c:v>12.9</c:v>
                </c:pt>
                <c:pt idx="4403">
                  <c:v>12.8</c:v>
                </c:pt>
                <c:pt idx="4404">
                  <c:v>12.8</c:v>
                </c:pt>
                <c:pt idx="4405">
                  <c:v>12.8</c:v>
                </c:pt>
                <c:pt idx="4406">
                  <c:v>12.8</c:v>
                </c:pt>
                <c:pt idx="4407">
                  <c:v>12.8</c:v>
                </c:pt>
                <c:pt idx="4408">
                  <c:v>12.8</c:v>
                </c:pt>
                <c:pt idx="4409">
                  <c:v>12.8</c:v>
                </c:pt>
                <c:pt idx="4410">
                  <c:v>12.8</c:v>
                </c:pt>
                <c:pt idx="4411">
                  <c:v>12.8</c:v>
                </c:pt>
                <c:pt idx="4412">
                  <c:v>12.8</c:v>
                </c:pt>
                <c:pt idx="4413">
                  <c:v>12.8</c:v>
                </c:pt>
                <c:pt idx="4414">
                  <c:v>12.8</c:v>
                </c:pt>
                <c:pt idx="4415">
                  <c:v>12.8</c:v>
                </c:pt>
                <c:pt idx="4416">
                  <c:v>12.8</c:v>
                </c:pt>
                <c:pt idx="4417">
                  <c:v>12.8</c:v>
                </c:pt>
                <c:pt idx="4418">
                  <c:v>12.8</c:v>
                </c:pt>
                <c:pt idx="4419">
                  <c:v>12.8</c:v>
                </c:pt>
                <c:pt idx="4420">
                  <c:v>12.8</c:v>
                </c:pt>
                <c:pt idx="4421">
                  <c:v>12.8</c:v>
                </c:pt>
                <c:pt idx="4422">
                  <c:v>12.7</c:v>
                </c:pt>
                <c:pt idx="4423">
                  <c:v>12.8</c:v>
                </c:pt>
                <c:pt idx="4424">
                  <c:v>12.7</c:v>
                </c:pt>
                <c:pt idx="4425">
                  <c:v>12.8</c:v>
                </c:pt>
                <c:pt idx="4426">
                  <c:v>12.7</c:v>
                </c:pt>
                <c:pt idx="4427">
                  <c:v>12.7</c:v>
                </c:pt>
                <c:pt idx="4428">
                  <c:v>12.8</c:v>
                </c:pt>
                <c:pt idx="4429">
                  <c:v>12.8</c:v>
                </c:pt>
                <c:pt idx="4430">
                  <c:v>12.7</c:v>
                </c:pt>
                <c:pt idx="4431">
                  <c:v>12.8</c:v>
                </c:pt>
                <c:pt idx="4432">
                  <c:v>12.8</c:v>
                </c:pt>
                <c:pt idx="4433">
                  <c:v>12.8</c:v>
                </c:pt>
                <c:pt idx="4434">
                  <c:v>12.7</c:v>
                </c:pt>
                <c:pt idx="4435">
                  <c:v>12.7</c:v>
                </c:pt>
                <c:pt idx="4436">
                  <c:v>12.7</c:v>
                </c:pt>
                <c:pt idx="4437">
                  <c:v>12.7</c:v>
                </c:pt>
                <c:pt idx="4438">
                  <c:v>12.7</c:v>
                </c:pt>
                <c:pt idx="4439">
                  <c:v>12.7</c:v>
                </c:pt>
                <c:pt idx="4440">
                  <c:v>12.7</c:v>
                </c:pt>
                <c:pt idx="4441">
                  <c:v>12.7</c:v>
                </c:pt>
                <c:pt idx="4442">
                  <c:v>12.7</c:v>
                </c:pt>
                <c:pt idx="4443">
                  <c:v>12.7</c:v>
                </c:pt>
                <c:pt idx="4444">
                  <c:v>12.7</c:v>
                </c:pt>
                <c:pt idx="4445">
                  <c:v>12.7</c:v>
                </c:pt>
                <c:pt idx="4446">
                  <c:v>12.7</c:v>
                </c:pt>
                <c:pt idx="4447">
                  <c:v>12.7</c:v>
                </c:pt>
                <c:pt idx="4448">
                  <c:v>12.7</c:v>
                </c:pt>
                <c:pt idx="4449">
                  <c:v>12.7</c:v>
                </c:pt>
                <c:pt idx="4450">
                  <c:v>12.7</c:v>
                </c:pt>
                <c:pt idx="4451">
                  <c:v>12.7</c:v>
                </c:pt>
                <c:pt idx="4452">
                  <c:v>12.7</c:v>
                </c:pt>
                <c:pt idx="4453">
                  <c:v>12.7</c:v>
                </c:pt>
                <c:pt idx="4454">
                  <c:v>12.7</c:v>
                </c:pt>
                <c:pt idx="4455">
                  <c:v>12.7</c:v>
                </c:pt>
                <c:pt idx="4456">
                  <c:v>12.7</c:v>
                </c:pt>
                <c:pt idx="4457">
                  <c:v>12.7</c:v>
                </c:pt>
                <c:pt idx="4458">
                  <c:v>12.7</c:v>
                </c:pt>
                <c:pt idx="4459">
                  <c:v>12.7</c:v>
                </c:pt>
                <c:pt idx="4460">
                  <c:v>12.7</c:v>
                </c:pt>
                <c:pt idx="4461">
                  <c:v>12.7</c:v>
                </c:pt>
                <c:pt idx="4462">
                  <c:v>12.7</c:v>
                </c:pt>
                <c:pt idx="4463">
                  <c:v>12.7</c:v>
                </c:pt>
                <c:pt idx="4464">
                  <c:v>12.7</c:v>
                </c:pt>
                <c:pt idx="4465">
                  <c:v>12.7</c:v>
                </c:pt>
                <c:pt idx="4466">
                  <c:v>12.7</c:v>
                </c:pt>
                <c:pt idx="4467">
                  <c:v>12.7</c:v>
                </c:pt>
                <c:pt idx="4468">
                  <c:v>12.7</c:v>
                </c:pt>
                <c:pt idx="4469">
                  <c:v>12.7</c:v>
                </c:pt>
                <c:pt idx="4470">
                  <c:v>12.7</c:v>
                </c:pt>
                <c:pt idx="4471">
                  <c:v>12.7</c:v>
                </c:pt>
                <c:pt idx="4472">
                  <c:v>12.7</c:v>
                </c:pt>
                <c:pt idx="4473">
                  <c:v>12.7</c:v>
                </c:pt>
                <c:pt idx="4474">
                  <c:v>12.7</c:v>
                </c:pt>
                <c:pt idx="4475">
                  <c:v>12.7</c:v>
                </c:pt>
                <c:pt idx="4476">
                  <c:v>12.7</c:v>
                </c:pt>
                <c:pt idx="4477">
                  <c:v>12.7</c:v>
                </c:pt>
                <c:pt idx="4478">
                  <c:v>12.7</c:v>
                </c:pt>
                <c:pt idx="4479">
                  <c:v>12.7</c:v>
                </c:pt>
                <c:pt idx="4480">
                  <c:v>12.7</c:v>
                </c:pt>
                <c:pt idx="4481">
                  <c:v>12.7</c:v>
                </c:pt>
                <c:pt idx="4482">
                  <c:v>12.7</c:v>
                </c:pt>
                <c:pt idx="4483">
                  <c:v>12.7</c:v>
                </c:pt>
                <c:pt idx="4484">
                  <c:v>12.7</c:v>
                </c:pt>
                <c:pt idx="4485">
                  <c:v>12.7</c:v>
                </c:pt>
                <c:pt idx="4486">
                  <c:v>12.7</c:v>
                </c:pt>
                <c:pt idx="4487">
                  <c:v>12.7</c:v>
                </c:pt>
                <c:pt idx="4488">
                  <c:v>12.7</c:v>
                </c:pt>
                <c:pt idx="4489">
                  <c:v>12.7</c:v>
                </c:pt>
                <c:pt idx="4490">
                  <c:v>12.7</c:v>
                </c:pt>
                <c:pt idx="4491">
                  <c:v>12.6</c:v>
                </c:pt>
                <c:pt idx="4492">
                  <c:v>12.7</c:v>
                </c:pt>
                <c:pt idx="4493">
                  <c:v>12.7</c:v>
                </c:pt>
                <c:pt idx="4494">
                  <c:v>12.7</c:v>
                </c:pt>
                <c:pt idx="4495">
                  <c:v>12.7</c:v>
                </c:pt>
                <c:pt idx="4496">
                  <c:v>12.7</c:v>
                </c:pt>
                <c:pt idx="4497">
                  <c:v>12.7</c:v>
                </c:pt>
                <c:pt idx="4498">
                  <c:v>12.7</c:v>
                </c:pt>
                <c:pt idx="4499">
                  <c:v>12.7</c:v>
                </c:pt>
                <c:pt idx="4500">
                  <c:v>12.7</c:v>
                </c:pt>
                <c:pt idx="4501">
                  <c:v>12.7</c:v>
                </c:pt>
                <c:pt idx="4502">
                  <c:v>12.7</c:v>
                </c:pt>
                <c:pt idx="4503">
                  <c:v>12.7</c:v>
                </c:pt>
                <c:pt idx="4504">
                  <c:v>12.6</c:v>
                </c:pt>
                <c:pt idx="4505">
                  <c:v>12.7</c:v>
                </c:pt>
                <c:pt idx="4506">
                  <c:v>12.7</c:v>
                </c:pt>
                <c:pt idx="4507">
                  <c:v>12.7</c:v>
                </c:pt>
                <c:pt idx="4508">
                  <c:v>12.7</c:v>
                </c:pt>
                <c:pt idx="4509">
                  <c:v>12.7</c:v>
                </c:pt>
                <c:pt idx="4510">
                  <c:v>12.7</c:v>
                </c:pt>
                <c:pt idx="4511">
                  <c:v>12.6</c:v>
                </c:pt>
                <c:pt idx="4512">
                  <c:v>12.7</c:v>
                </c:pt>
                <c:pt idx="4513">
                  <c:v>12.7</c:v>
                </c:pt>
                <c:pt idx="4514">
                  <c:v>12.7</c:v>
                </c:pt>
                <c:pt idx="4515">
                  <c:v>12.7</c:v>
                </c:pt>
                <c:pt idx="4516">
                  <c:v>12.7</c:v>
                </c:pt>
                <c:pt idx="4517">
                  <c:v>12.7</c:v>
                </c:pt>
                <c:pt idx="4518">
                  <c:v>12.6</c:v>
                </c:pt>
                <c:pt idx="4519">
                  <c:v>12.7</c:v>
                </c:pt>
                <c:pt idx="4520">
                  <c:v>12.7</c:v>
                </c:pt>
                <c:pt idx="4521">
                  <c:v>12.7</c:v>
                </c:pt>
                <c:pt idx="4522">
                  <c:v>12.7</c:v>
                </c:pt>
                <c:pt idx="4523">
                  <c:v>12.7</c:v>
                </c:pt>
                <c:pt idx="4524">
                  <c:v>12.6</c:v>
                </c:pt>
                <c:pt idx="4525">
                  <c:v>12.7</c:v>
                </c:pt>
                <c:pt idx="4526">
                  <c:v>12.7</c:v>
                </c:pt>
                <c:pt idx="4527">
                  <c:v>12.7</c:v>
                </c:pt>
                <c:pt idx="4528">
                  <c:v>12.6</c:v>
                </c:pt>
                <c:pt idx="4529">
                  <c:v>12.7</c:v>
                </c:pt>
                <c:pt idx="4530">
                  <c:v>12.7</c:v>
                </c:pt>
                <c:pt idx="4531">
                  <c:v>12.7</c:v>
                </c:pt>
                <c:pt idx="4532">
                  <c:v>12.7</c:v>
                </c:pt>
                <c:pt idx="4533">
                  <c:v>12.7</c:v>
                </c:pt>
                <c:pt idx="4534">
                  <c:v>12.7</c:v>
                </c:pt>
                <c:pt idx="4535">
                  <c:v>12.7</c:v>
                </c:pt>
                <c:pt idx="4536">
                  <c:v>12.7</c:v>
                </c:pt>
                <c:pt idx="4537">
                  <c:v>12.7</c:v>
                </c:pt>
                <c:pt idx="4538">
                  <c:v>12.7</c:v>
                </c:pt>
                <c:pt idx="4539">
                  <c:v>12.6</c:v>
                </c:pt>
                <c:pt idx="4540">
                  <c:v>12.7</c:v>
                </c:pt>
                <c:pt idx="4541">
                  <c:v>12.6</c:v>
                </c:pt>
                <c:pt idx="4542">
                  <c:v>12.6</c:v>
                </c:pt>
                <c:pt idx="4543">
                  <c:v>12.6</c:v>
                </c:pt>
                <c:pt idx="4544">
                  <c:v>12.7</c:v>
                </c:pt>
                <c:pt idx="4545">
                  <c:v>12.6</c:v>
                </c:pt>
                <c:pt idx="4546">
                  <c:v>12.7</c:v>
                </c:pt>
                <c:pt idx="4547">
                  <c:v>12.6</c:v>
                </c:pt>
                <c:pt idx="4548">
                  <c:v>12.7</c:v>
                </c:pt>
                <c:pt idx="4549">
                  <c:v>12.7</c:v>
                </c:pt>
                <c:pt idx="4550">
                  <c:v>12.6</c:v>
                </c:pt>
                <c:pt idx="4551">
                  <c:v>12.7</c:v>
                </c:pt>
                <c:pt idx="4552">
                  <c:v>12.7</c:v>
                </c:pt>
                <c:pt idx="4553">
                  <c:v>12.7</c:v>
                </c:pt>
                <c:pt idx="4554">
                  <c:v>12.6</c:v>
                </c:pt>
                <c:pt idx="4555">
                  <c:v>12.7</c:v>
                </c:pt>
                <c:pt idx="4556">
                  <c:v>12.7</c:v>
                </c:pt>
                <c:pt idx="4557">
                  <c:v>12.7</c:v>
                </c:pt>
                <c:pt idx="4558">
                  <c:v>12.6</c:v>
                </c:pt>
                <c:pt idx="4559">
                  <c:v>12.7</c:v>
                </c:pt>
                <c:pt idx="4560">
                  <c:v>12.7</c:v>
                </c:pt>
                <c:pt idx="4561">
                  <c:v>12.6</c:v>
                </c:pt>
                <c:pt idx="4562">
                  <c:v>12.7</c:v>
                </c:pt>
                <c:pt idx="4563">
                  <c:v>12.6</c:v>
                </c:pt>
                <c:pt idx="4564">
                  <c:v>12.7</c:v>
                </c:pt>
                <c:pt idx="4565">
                  <c:v>12.6</c:v>
                </c:pt>
                <c:pt idx="4566">
                  <c:v>12.7</c:v>
                </c:pt>
                <c:pt idx="4567">
                  <c:v>12.7</c:v>
                </c:pt>
                <c:pt idx="4568">
                  <c:v>12.7</c:v>
                </c:pt>
                <c:pt idx="4569">
                  <c:v>12.6</c:v>
                </c:pt>
                <c:pt idx="4570">
                  <c:v>12.6</c:v>
                </c:pt>
                <c:pt idx="4571">
                  <c:v>12.7</c:v>
                </c:pt>
                <c:pt idx="4572">
                  <c:v>12.7</c:v>
                </c:pt>
                <c:pt idx="4573">
                  <c:v>12.6</c:v>
                </c:pt>
                <c:pt idx="4574">
                  <c:v>12.7</c:v>
                </c:pt>
                <c:pt idx="4575">
                  <c:v>12.6</c:v>
                </c:pt>
                <c:pt idx="4576">
                  <c:v>12.7</c:v>
                </c:pt>
                <c:pt idx="4577">
                  <c:v>12.7</c:v>
                </c:pt>
                <c:pt idx="4578">
                  <c:v>12.7</c:v>
                </c:pt>
                <c:pt idx="4579">
                  <c:v>12.6</c:v>
                </c:pt>
                <c:pt idx="4580">
                  <c:v>12.7</c:v>
                </c:pt>
                <c:pt idx="4581">
                  <c:v>12.6</c:v>
                </c:pt>
                <c:pt idx="4582">
                  <c:v>12.6</c:v>
                </c:pt>
                <c:pt idx="4583">
                  <c:v>12.7</c:v>
                </c:pt>
                <c:pt idx="4584">
                  <c:v>12.6</c:v>
                </c:pt>
                <c:pt idx="4585">
                  <c:v>12.7</c:v>
                </c:pt>
                <c:pt idx="4586">
                  <c:v>12.7</c:v>
                </c:pt>
                <c:pt idx="4587">
                  <c:v>12.6</c:v>
                </c:pt>
                <c:pt idx="4588">
                  <c:v>12.6</c:v>
                </c:pt>
                <c:pt idx="4589">
                  <c:v>12.6</c:v>
                </c:pt>
                <c:pt idx="4590">
                  <c:v>12.7</c:v>
                </c:pt>
                <c:pt idx="4591">
                  <c:v>12.6</c:v>
                </c:pt>
                <c:pt idx="4592">
                  <c:v>12.7</c:v>
                </c:pt>
                <c:pt idx="4593">
                  <c:v>12.6</c:v>
                </c:pt>
                <c:pt idx="4594">
                  <c:v>12.7</c:v>
                </c:pt>
                <c:pt idx="4595">
                  <c:v>12.7</c:v>
                </c:pt>
                <c:pt idx="4596">
                  <c:v>12.6</c:v>
                </c:pt>
                <c:pt idx="4597">
                  <c:v>12.7</c:v>
                </c:pt>
                <c:pt idx="4598">
                  <c:v>12.6</c:v>
                </c:pt>
                <c:pt idx="4599">
                  <c:v>12.7</c:v>
                </c:pt>
                <c:pt idx="4600">
                  <c:v>12.6</c:v>
                </c:pt>
                <c:pt idx="4601">
                  <c:v>12.7</c:v>
                </c:pt>
                <c:pt idx="4602">
                  <c:v>12.7</c:v>
                </c:pt>
                <c:pt idx="4603">
                  <c:v>12.6</c:v>
                </c:pt>
                <c:pt idx="4604">
                  <c:v>12.7</c:v>
                </c:pt>
                <c:pt idx="4605">
                  <c:v>12.7</c:v>
                </c:pt>
                <c:pt idx="4606">
                  <c:v>12.6</c:v>
                </c:pt>
                <c:pt idx="4607">
                  <c:v>12.6</c:v>
                </c:pt>
                <c:pt idx="4608">
                  <c:v>12.7</c:v>
                </c:pt>
                <c:pt idx="4609">
                  <c:v>12.7</c:v>
                </c:pt>
                <c:pt idx="4610">
                  <c:v>12.6</c:v>
                </c:pt>
                <c:pt idx="4611">
                  <c:v>12.7</c:v>
                </c:pt>
                <c:pt idx="4612">
                  <c:v>12.6</c:v>
                </c:pt>
                <c:pt idx="4613">
                  <c:v>12.7</c:v>
                </c:pt>
                <c:pt idx="4614">
                  <c:v>12.6</c:v>
                </c:pt>
                <c:pt idx="4615">
                  <c:v>12.6</c:v>
                </c:pt>
                <c:pt idx="4616">
                  <c:v>12.7</c:v>
                </c:pt>
                <c:pt idx="4617">
                  <c:v>12.6</c:v>
                </c:pt>
                <c:pt idx="4618">
                  <c:v>12.6</c:v>
                </c:pt>
                <c:pt idx="4619">
                  <c:v>12.7</c:v>
                </c:pt>
                <c:pt idx="4620">
                  <c:v>12.6</c:v>
                </c:pt>
                <c:pt idx="4621">
                  <c:v>12.6</c:v>
                </c:pt>
                <c:pt idx="4622">
                  <c:v>12.6</c:v>
                </c:pt>
                <c:pt idx="4623">
                  <c:v>12.7</c:v>
                </c:pt>
                <c:pt idx="4624">
                  <c:v>12.6</c:v>
                </c:pt>
                <c:pt idx="4625">
                  <c:v>12.7</c:v>
                </c:pt>
                <c:pt idx="4626">
                  <c:v>12.7</c:v>
                </c:pt>
                <c:pt idx="4627">
                  <c:v>12.6</c:v>
                </c:pt>
                <c:pt idx="4628">
                  <c:v>12.6</c:v>
                </c:pt>
                <c:pt idx="4629">
                  <c:v>12.6</c:v>
                </c:pt>
                <c:pt idx="4630">
                  <c:v>12.6</c:v>
                </c:pt>
                <c:pt idx="4631">
                  <c:v>12.6</c:v>
                </c:pt>
                <c:pt idx="4632">
                  <c:v>12.7</c:v>
                </c:pt>
                <c:pt idx="4633">
                  <c:v>12.6</c:v>
                </c:pt>
                <c:pt idx="4634">
                  <c:v>12.7</c:v>
                </c:pt>
                <c:pt idx="4635">
                  <c:v>12.6</c:v>
                </c:pt>
                <c:pt idx="4636">
                  <c:v>12.7</c:v>
                </c:pt>
                <c:pt idx="4637">
                  <c:v>12.6</c:v>
                </c:pt>
                <c:pt idx="4638">
                  <c:v>12.6</c:v>
                </c:pt>
                <c:pt idx="4639">
                  <c:v>12.7</c:v>
                </c:pt>
                <c:pt idx="4640">
                  <c:v>12.6</c:v>
                </c:pt>
                <c:pt idx="4641">
                  <c:v>12.7</c:v>
                </c:pt>
                <c:pt idx="4642">
                  <c:v>12.6</c:v>
                </c:pt>
                <c:pt idx="4643">
                  <c:v>12.7</c:v>
                </c:pt>
                <c:pt idx="4644">
                  <c:v>12.6</c:v>
                </c:pt>
                <c:pt idx="4645">
                  <c:v>12.7</c:v>
                </c:pt>
                <c:pt idx="4646">
                  <c:v>12.7</c:v>
                </c:pt>
                <c:pt idx="4647">
                  <c:v>12.7</c:v>
                </c:pt>
                <c:pt idx="4648">
                  <c:v>12.6</c:v>
                </c:pt>
                <c:pt idx="4649">
                  <c:v>12.6</c:v>
                </c:pt>
                <c:pt idx="4650">
                  <c:v>12.7</c:v>
                </c:pt>
                <c:pt idx="4651">
                  <c:v>12.6</c:v>
                </c:pt>
                <c:pt idx="4652">
                  <c:v>12.6</c:v>
                </c:pt>
                <c:pt idx="4653">
                  <c:v>12.6</c:v>
                </c:pt>
                <c:pt idx="4654">
                  <c:v>12.6</c:v>
                </c:pt>
                <c:pt idx="4655">
                  <c:v>12.7</c:v>
                </c:pt>
                <c:pt idx="4656">
                  <c:v>12.6</c:v>
                </c:pt>
                <c:pt idx="4657">
                  <c:v>12.6</c:v>
                </c:pt>
                <c:pt idx="4658">
                  <c:v>12.7</c:v>
                </c:pt>
                <c:pt idx="4659">
                  <c:v>12.6</c:v>
                </c:pt>
                <c:pt idx="4660">
                  <c:v>12.6</c:v>
                </c:pt>
                <c:pt idx="4661">
                  <c:v>12.6</c:v>
                </c:pt>
                <c:pt idx="4662">
                  <c:v>12.7</c:v>
                </c:pt>
                <c:pt idx="4663">
                  <c:v>12.6</c:v>
                </c:pt>
                <c:pt idx="4664">
                  <c:v>12.7</c:v>
                </c:pt>
                <c:pt idx="4665">
                  <c:v>12.6</c:v>
                </c:pt>
                <c:pt idx="4666">
                  <c:v>12.6</c:v>
                </c:pt>
                <c:pt idx="4667">
                  <c:v>12.7</c:v>
                </c:pt>
                <c:pt idx="4668">
                  <c:v>12.6</c:v>
                </c:pt>
                <c:pt idx="4669">
                  <c:v>12.7</c:v>
                </c:pt>
                <c:pt idx="4670">
                  <c:v>12.6</c:v>
                </c:pt>
                <c:pt idx="4671">
                  <c:v>12.7</c:v>
                </c:pt>
                <c:pt idx="4672">
                  <c:v>12.6</c:v>
                </c:pt>
                <c:pt idx="4673">
                  <c:v>12.6</c:v>
                </c:pt>
                <c:pt idx="4674">
                  <c:v>12.6</c:v>
                </c:pt>
                <c:pt idx="4675">
                  <c:v>12.7</c:v>
                </c:pt>
                <c:pt idx="4676">
                  <c:v>12.6</c:v>
                </c:pt>
                <c:pt idx="4677">
                  <c:v>12.6</c:v>
                </c:pt>
                <c:pt idx="4678">
                  <c:v>12.7</c:v>
                </c:pt>
                <c:pt idx="4679">
                  <c:v>12.6</c:v>
                </c:pt>
                <c:pt idx="4680">
                  <c:v>12.7</c:v>
                </c:pt>
                <c:pt idx="4681">
                  <c:v>12.6</c:v>
                </c:pt>
                <c:pt idx="4682">
                  <c:v>12.6</c:v>
                </c:pt>
                <c:pt idx="4683">
                  <c:v>12.6</c:v>
                </c:pt>
                <c:pt idx="4684">
                  <c:v>12.7</c:v>
                </c:pt>
                <c:pt idx="4685">
                  <c:v>12.6</c:v>
                </c:pt>
                <c:pt idx="4686">
                  <c:v>12.7</c:v>
                </c:pt>
                <c:pt idx="4687">
                  <c:v>12.6</c:v>
                </c:pt>
                <c:pt idx="4688">
                  <c:v>12.6</c:v>
                </c:pt>
                <c:pt idx="4689">
                  <c:v>12.7</c:v>
                </c:pt>
                <c:pt idx="4690">
                  <c:v>12.6</c:v>
                </c:pt>
                <c:pt idx="4691">
                  <c:v>12.6</c:v>
                </c:pt>
                <c:pt idx="4692">
                  <c:v>12.6</c:v>
                </c:pt>
                <c:pt idx="4693">
                  <c:v>12.6</c:v>
                </c:pt>
                <c:pt idx="4694">
                  <c:v>12.6</c:v>
                </c:pt>
                <c:pt idx="4695">
                  <c:v>12.6</c:v>
                </c:pt>
                <c:pt idx="4696">
                  <c:v>12.6</c:v>
                </c:pt>
                <c:pt idx="4697">
                  <c:v>12.7</c:v>
                </c:pt>
                <c:pt idx="4698">
                  <c:v>12.6</c:v>
                </c:pt>
                <c:pt idx="4699">
                  <c:v>12.7</c:v>
                </c:pt>
                <c:pt idx="4700">
                  <c:v>12.6</c:v>
                </c:pt>
                <c:pt idx="4701">
                  <c:v>12.7</c:v>
                </c:pt>
                <c:pt idx="4702">
                  <c:v>12.6</c:v>
                </c:pt>
                <c:pt idx="4703">
                  <c:v>12.7</c:v>
                </c:pt>
                <c:pt idx="4704">
                  <c:v>12.7</c:v>
                </c:pt>
                <c:pt idx="4705">
                  <c:v>12.8</c:v>
                </c:pt>
                <c:pt idx="4706">
                  <c:v>12.8</c:v>
                </c:pt>
                <c:pt idx="4707">
                  <c:v>12.9</c:v>
                </c:pt>
                <c:pt idx="4708">
                  <c:v>13</c:v>
                </c:pt>
                <c:pt idx="4709">
                  <c:v>13</c:v>
                </c:pt>
                <c:pt idx="4710">
                  <c:v>13.1</c:v>
                </c:pt>
                <c:pt idx="4711">
                  <c:v>13.1</c:v>
                </c:pt>
                <c:pt idx="4712">
                  <c:v>13.2</c:v>
                </c:pt>
                <c:pt idx="4713">
                  <c:v>13.3</c:v>
                </c:pt>
                <c:pt idx="4714">
                  <c:v>13.4</c:v>
                </c:pt>
                <c:pt idx="4715">
                  <c:v>13.4</c:v>
                </c:pt>
                <c:pt idx="4716">
                  <c:v>13.4</c:v>
                </c:pt>
                <c:pt idx="4717">
                  <c:v>13.5</c:v>
                </c:pt>
                <c:pt idx="4718">
                  <c:v>13.5</c:v>
                </c:pt>
                <c:pt idx="4719">
                  <c:v>13.5</c:v>
                </c:pt>
                <c:pt idx="4720">
                  <c:v>13.5</c:v>
                </c:pt>
                <c:pt idx="4721">
                  <c:v>13.6</c:v>
                </c:pt>
                <c:pt idx="4722">
                  <c:v>13.6</c:v>
                </c:pt>
                <c:pt idx="4723">
                  <c:v>13.6</c:v>
                </c:pt>
                <c:pt idx="4724">
                  <c:v>13.5</c:v>
                </c:pt>
                <c:pt idx="4725">
                  <c:v>13.5</c:v>
                </c:pt>
                <c:pt idx="4726">
                  <c:v>13.6</c:v>
                </c:pt>
                <c:pt idx="4727">
                  <c:v>13.5</c:v>
                </c:pt>
                <c:pt idx="4728">
                  <c:v>13.6</c:v>
                </c:pt>
                <c:pt idx="4729">
                  <c:v>13.6</c:v>
                </c:pt>
                <c:pt idx="4730">
                  <c:v>13.5</c:v>
                </c:pt>
                <c:pt idx="4731">
                  <c:v>13.5</c:v>
                </c:pt>
                <c:pt idx="4732">
                  <c:v>13.5</c:v>
                </c:pt>
                <c:pt idx="4733">
                  <c:v>13.5</c:v>
                </c:pt>
                <c:pt idx="4734">
                  <c:v>13.5</c:v>
                </c:pt>
                <c:pt idx="4735">
                  <c:v>13.5</c:v>
                </c:pt>
                <c:pt idx="4736">
                  <c:v>13.5</c:v>
                </c:pt>
                <c:pt idx="4737">
                  <c:v>13.4</c:v>
                </c:pt>
                <c:pt idx="4738">
                  <c:v>13.4</c:v>
                </c:pt>
                <c:pt idx="4739">
                  <c:v>13.4</c:v>
                </c:pt>
                <c:pt idx="4740">
                  <c:v>13.5</c:v>
                </c:pt>
                <c:pt idx="4741">
                  <c:v>13.5</c:v>
                </c:pt>
                <c:pt idx="4742">
                  <c:v>13.5</c:v>
                </c:pt>
                <c:pt idx="4743">
                  <c:v>13.5</c:v>
                </c:pt>
                <c:pt idx="4744">
                  <c:v>13.5</c:v>
                </c:pt>
                <c:pt idx="4745">
                  <c:v>13.5</c:v>
                </c:pt>
                <c:pt idx="4746">
                  <c:v>13.5</c:v>
                </c:pt>
                <c:pt idx="4747">
                  <c:v>13.5</c:v>
                </c:pt>
                <c:pt idx="4748">
                  <c:v>13.5</c:v>
                </c:pt>
                <c:pt idx="4749">
                  <c:v>13.5</c:v>
                </c:pt>
                <c:pt idx="4750">
                  <c:v>13.6</c:v>
                </c:pt>
                <c:pt idx="4751">
                  <c:v>13.6</c:v>
                </c:pt>
                <c:pt idx="4752">
                  <c:v>13.6</c:v>
                </c:pt>
                <c:pt idx="4753">
                  <c:v>13.6</c:v>
                </c:pt>
                <c:pt idx="4754">
                  <c:v>13.6</c:v>
                </c:pt>
                <c:pt idx="4755">
                  <c:v>13.6</c:v>
                </c:pt>
                <c:pt idx="4756">
                  <c:v>13.6</c:v>
                </c:pt>
                <c:pt idx="4757">
                  <c:v>13.6</c:v>
                </c:pt>
                <c:pt idx="4758">
                  <c:v>13.6</c:v>
                </c:pt>
                <c:pt idx="4759">
                  <c:v>13.6</c:v>
                </c:pt>
                <c:pt idx="4760">
                  <c:v>13.6</c:v>
                </c:pt>
                <c:pt idx="4761">
                  <c:v>13.6</c:v>
                </c:pt>
                <c:pt idx="4762">
                  <c:v>13.6</c:v>
                </c:pt>
                <c:pt idx="4763">
                  <c:v>13.6</c:v>
                </c:pt>
                <c:pt idx="4764">
                  <c:v>13.6</c:v>
                </c:pt>
                <c:pt idx="4765">
                  <c:v>13.6</c:v>
                </c:pt>
                <c:pt idx="4766">
                  <c:v>13.5</c:v>
                </c:pt>
                <c:pt idx="4767">
                  <c:v>13.5</c:v>
                </c:pt>
                <c:pt idx="4768">
                  <c:v>13.5</c:v>
                </c:pt>
                <c:pt idx="4769">
                  <c:v>13.5</c:v>
                </c:pt>
                <c:pt idx="4770">
                  <c:v>13.4</c:v>
                </c:pt>
                <c:pt idx="4771">
                  <c:v>13.4</c:v>
                </c:pt>
                <c:pt idx="4772">
                  <c:v>13.4</c:v>
                </c:pt>
                <c:pt idx="4773">
                  <c:v>13.4</c:v>
                </c:pt>
                <c:pt idx="4774">
                  <c:v>13.4</c:v>
                </c:pt>
                <c:pt idx="4775">
                  <c:v>13.5</c:v>
                </c:pt>
                <c:pt idx="4776">
                  <c:v>13.5</c:v>
                </c:pt>
                <c:pt idx="4777">
                  <c:v>13.4</c:v>
                </c:pt>
                <c:pt idx="4778">
                  <c:v>13.4</c:v>
                </c:pt>
                <c:pt idx="4779">
                  <c:v>13.4</c:v>
                </c:pt>
                <c:pt idx="4780">
                  <c:v>13.5</c:v>
                </c:pt>
                <c:pt idx="4781">
                  <c:v>13.4</c:v>
                </c:pt>
                <c:pt idx="4782">
                  <c:v>13.4</c:v>
                </c:pt>
                <c:pt idx="4783">
                  <c:v>13.4</c:v>
                </c:pt>
                <c:pt idx="4784">
                  <c:v>13.4</c:v>
                </c:pt>
                <c:pt idx="4785">
                  <c:v>13.4</c:v>
                </c:pt>
                <c:pt idx="4786">
                  <c:v>13.4</c:v>
                </c:pt>
                <c:pt idx="4787">
                  <c:v>13.4</c:v>
                </c:pt>
                <c:pt idx="4788">
                  <c:v>13.5</c:v>
                </c:pt>
                <c:pt idx="4789">
                  <c:v>13.5</c:v>
                </c:pt>
                <c:pt idx="4790">
                  <c:v>13.4</c:v>
                </c:pt>
                <c:pt idx="4791">
                  <c:v>13.4</c:v>
                </c:pt>
                <c:pt idx="4792">
                  <c:v>13.4</c:v>
                </c:pt>
                <c:pt idx="4793">
                  <c:v>13.4</c:v>
                </c:pt>
                <c:pt idx="4794">
                  <c:v>13.4</c:v>
                </c:pt>
                <c:pt idx="4795">
                  <c:v>13.4</c:v>
                </c:pt>
                <c:pt idx="4796">
                  <c:v>13.4</c:v>
                </c:pt>
                <c:pt idx="4797">
                  <c:v>13.4</c:v>
                </c:pt>
                <c:pt idx="4798">
                  <c:v>13.4</c:v>
                </c:pt>
                <c:pt idx="4799">
                  <c:v>13.4</c:v>
                </c:pt>
                <c:pt idx="4800">
                  <c:v>13.4</c:v>
                </c:pt>
                <c:pt idx="4801">
                  <c:v>13.4</c:v>
                </c:pt>
                <c:pt idx="4802">
                  <c:v>13.4</c:v>
                </c:pt>
                <c:pt idx="4803">
                  <c:v>13.4</c:v>
                </c:pt>
                <c:pt idx="4804">
                  <c:v>13.4</c:v>
                </c:pt>
                <c:pt idx="4805">
                  <c:v>13.4</c:v>
                </c:pt>
                <c:pt idx="4806">
                  <c:v>13.4</c:v>
                </c:pt>
                <c:pt idx="4807">
                  <c:v>13.4</c:v>
                </c:pt>
                <c:pt idx="4808">
                  <c:v>13.4</c:v>
                </c:pt>
                <c:pt idx="4809">
                  <c:v>13.4</c:v>
                </c:pt>
                <c:pt idx="4810">
                  <c:v>13.4</c:v>
                </c:pt>
                <c:pt idx="4811">
                  <c:v>13.4</c:v>
                </c:pt>
                <c:pt idx="4812">
                  <c:v>13.4</c:v>
                </c:pt>
                <c:pt idx="4813">
                  <c:v>13.4</c:v>
                </c:pt>
                <c:pt idx="4814">
                  <c:v>13.4</c:v>
                </c:pt>
                <c:pt idx="4815">
                  <c:v>13.4</c:v>
                </c:pt>
                <c:pt idx="4816">
                  <c:v>13.4</c:v>
                </c:pt>
                <c:pt idx="4817">
                  <c:v>13.3</c:v>
                </c:pt>
                <c:pt idx="4818">
                  <c:v>13.4</c:v>
                </c:pt>
                <c:pt idx="4819">
                  <c:v>13.4</c:v>
                </c:pt>
                <c:pt idx="4820">
                  <c:v>13.4</c:v>
                </c:pt>
                <c:pt idx="4821">
                  <c:v>13.4</c:v>
                </c:pt>
                <c:pt idx="4822">
                  <c:v>13.4</c:v>
                </c:pt>
                <c:pt idx="4823">
                  <c:v>13.4</c:v>
                </c:pt>
                <c:pt idx="4824">
                  <c:v>13.4</c:v>
                </c:pt>
                <c:pt idx="4825">
                  <c:v>13.4</c:v>
                </c:pt>
                <c:pt idx="4826">
                  <c:v>13.4</c:v>
                </c:pt>
                <c:pt idx="4827">
                  <c:v>13.3</c:v>
                </c:pt>
                <c:pt idx="4828">
                  <c:v>13.3</c:v>
                </c:pt>
                <c:pt idx="4829">
                  <c:v>13.3</c:v>
                </c:pt>
                <c:pt idx="4830">
                  <c:v>13.4</c:v>
                </c:pt>
                <c:pt idx="4831">
                  <c:v>13.4</c:v>
                </c:pt>
                <c:pt idx="4832">
                  <c:v>13.4</c:v>
                </c:pt>
                <c:pt idx="4833">
                  <c:v>13.4</c:v>
                </c:pt>
                <c:pt idx="4834">
                  <c:v>13.3</c:v>
                </c:pt>
                <c:pt idx="4835">
                  <c:v>13.3</c:v>
                </c:pt>
                <c:pt idx="4836">
                  <c:v>13.3</c:v>
                </c:pt>
                <c:pt idx="4837">
                  <c:v>13.2</c:v>
                </c:pt>
                <c:pt idx="4838">
                  <c:v>13.3</c:v>
                </c:pt>
                <c:pt idx="4839">
                  <c:v>13.2</c:v>
                </c:pt>
                <c:pt idx="4840">
                  <c:v>13.2</c:v>
                </c:pt>
                <c:pt idx="4841">
                  <c:v>13.2</c:v>
                </c:pt>
                <c:pt idx="4842">
                  <c:v>13.2</c:v>
                </c:pt>
                <c:pt idx="4843">
                  <c:v>13.2</c:v>
                </c:pt>
                <c:pt idx="4844">
                  <c:v>13.2</c:v>
                </c:pt>
                <c:pt idx="4845">
                  <c:v>13.2</c:v>
                </c:pt>
                <c:pt idx="4846">
                  <c:v>13.1</c:v>
                </c:pt>
                <c:pt idx="4847">
                  <c:v>13.2</c:v>
                </c:pt>
                <c:pt idx="4848">
                  <c:v>13.1</c:v>
                </c:pt>
                <c:pt idx="4849">
                  <c:v>13.1</c:v>
                </c:pt>
                <c:pt idx="4850">
                  <c:v>13.1</c:v>
                </c:pt>
                <c:pt idx="4851">
                  <c:v>13.1</c:v>
                </c:pt>
                <c:pt idx="4852">
                  <c:v>13.1</c:v>
                </c:pt>
                <c:pt idx="4853">
                  <c:v>13.1</c:v>
                </c:pt>
                <c:pt idx="4854">
                  <c:v>13.1</c:v>
                </c:pt>
                <c:pt idx="4855">
                  <c:v>13.1</c:v>
                </c:pt>
                <c:pt idx="4856">
                  <c:v>13.1</c:v>
                </c:pt>
                <c:pt idx="4857">
                  <c:v>13.1</c:v>
                </c:pt>
                <c:pt idx="4858">
                  <c:v>13.1</c:v>
                </c:pt>
                <c:pt idx="4859">
                  <c:v>13.1</c:v>
                </c:pt>
                <c:pt idx="4860">
                  <c:v>13.1</c:v>
                </c:pt>
                <c:pt idx="4861">
                  <c:v>13.1</c:v>
                </c:pt>
                <c:pt idx="4862">
                  <c:v>13.1</c:v>
                </c:pt>
                <c:pt idx="4863">
                  <c:v>13.1</c:v>
                </c:pt>
                <c:pt idx="4864">
                  <c:v>13</c:v>
                </c:pt>
                <c:pt idx="4865">
                  <c:v>13.1</c:v>
                </c:pt>
                <c:pt idx="4866">
                  <c:v>13</c:v>
                </c:pt>
                <c:pt idx="4867">
                  <c:v>13.1</c:v>
                </c:pt>
                <c:pt idx="4868">
                  <c:v>13.1</c:v>
                </c:pt>
                <c:pt idx="4869">
                  <c:v>13.1</c:v>
                </c:pt>
                <c:pt idx="4870">
                  <c:v>13.1</c:v>
                </c:pt>
                <c:pt idx="4871">
                  <c:v>13.1</c:v>
                </c:pt>
                <c:pt idx="4872">
                  <c:v>13.1</c:v>
                </c:pt>
                <c:pt idx="4873">
                  <c:v>13.1</c:v>
                </c:pt>
                <c:pt idx="4874">
                  <c:v>13</c:v>
                </c:pt>
                <c:pt idx="4875">
                  <c:v>13.1</c:v>
                </c:pt>
                <c:pt idx="4876">
                  <c:v>13</c:v>
                </c:pt>
                <c:pt idx="4877">
                  <c:v>13</c:v>
                </c:pt>
                <c:pt idx="4878">
                  <c:v>13</c:v>
                </c:pt>
                <c:pt idx="4879">
                  <c:v>13.1</c:v>
                </c:pt>
                <c:pt idx="4880">
                  <c:v>13.1</c:v>
                </c:pt>
                <c:pt idx="4881">
                  <c:v>13</c:v>
                </c:pt>
                <c:pt idx="4882">
                  <c:v>13.1</c:v>
                </c:pt>
                <c:pt idx="4883">
                  <c:v>13</c:v>
                </c:pt>
                <c:pt idx="4884">
                  <c:v>13.1</c:v>
                </c:pt>
                <c:pt idx="4885">
                  <c:v>13</c:v>
                </c:pt>
                <c:pt idx="4886">
                  <c:v>13</c:v>
                </c:pt>
                <c:pt idx="4887">
                  <c:v>13</c:v>
                </c:pt>
                <c:pt idx="4888">
                  <c:v>13</c:v>
                </c:pt>
                <c:pt idx="4889">
                  <c:v>13</c:v>
                </c:pt>
                <c:pt idx="4890">
                  <c:v>13.1</c:v>
                </c:pt>
                <c:pt idx="4891">
                  <c:v>13</c:v>
                </c:pt>
                <c:pt idx="4892">
                  <c:v>13</c:v>
                </c:pt>
                <c:pt idx="4893">
                  <c:v>13</c:v>
                </c:pt>
                <c:pt idx="4894">
                  <c:v>13</c:v>
                </c:pt>
                <c:pt idx="4895">
                  <c:v>13</c:v>
                </c:pt>
                <c:pt idx="4896">
                  <c:v>13</c:v>
                </c:pt>
                <c:pt idx="4897">
                  <c:v>13</c:v>
                </c:pt>
                <c:pt idx="4898">
                  <c:v>13</c:v>
                </c:pt>
                <c:pt idx="4899">
                  <c:v>13</c:v>
                </c:pt>
                <c:pt idx="4900">
                  <c:v>13</c:v>
                </c:pt>
                <c:pt idx="4901">
                  <c:v>13</c:v>
                </c:pt>
                <c:pt idx="4902">
                  <c:v>13</c:v>
                </c:pt>
                <c:pt idx="4903">
                  <c:v>13</c:v>
                </c:pt>
                <c:pt idx="4904">
                  <c:v>13</c:v>
                </c:pt>
                <c:pt idx="4905">
                  <c:v>13</c:v>
                </c:pt>
                <c:pt idx="4906">
                  <c:v>13</c:v>
                </c:pt>
                <c:pt idx="4907">
                  <c:v>13</c:v>
                </c:pt>
                <c:pt idx="4908">
                  <c:v>13</c:v>
                </c:pt>
                <c:pt idx="4909">
                  <c:v>13</c:v>
                </c:pt>
                <c:pt idx="4910">
                  <c:v>13</c:v>
                </c:pt>
                <c:pt idx="4911">
                  <c:v>13.1</c:v>
                </c:pt>
                <c:pt idx="4912">
                  <c:v>13</c:v>
                </c:pt>
                <c:pt idx="4913">
                  <c:v>13</c:v>
                </c:pt>
                <c:pt idx="4914">
                  <c:v>13</c:v>
                </c:pt>
                <c:pt idx="4915">
                  <c:v>13</c:v>
                </c:pt>
                <c:pt idx="4916">
                  <c:v>13</c:v>
                </c:pt>
                <c:pt idx="4917">
                  <c:v>13</c:v>
                </c:pt>
                <c:pt idx="4918">
                  <c:v>13</c:v>
                </c:pt>
                <c:pt idx="4919">
                  <c:v>13</c:v>
                </c:pt>
                <c:pt idx="4920">
                  <c:v>13</c:v>
                </c:pt>
                <c:pt idx="4921">
                  <c:v>13</c:v>
                </c:pt>
                <c:pt idx="4922">
                  <c:v>13</c:v>
                </c:pt>
                <c:pt idx="4923">
                  <c:v>13</c:v>
                </c:pt>
                <c:pt idx="4924">
                  <c:v>13</c:v>
                </c:pt>
                <c:pt idx="4925">
                  <c:v>13</c:v>
                </c:pt>
                <c:pt idx="4926">
                  <c:v>13</c:v>
                </c:pt>
                <c:pt idx="4927">
                  <c:v>13</c:v>
                </c:pt>
                <c:pt idx="4928">
                  <c:v>13</c:v>
                </c:pt>
                <c:pt idx="4929">
                  <c:v>13</c:v>
                </c:pt>
                <c:pt idx="4930">
                  <c:v>13</c:v>
                </c:pt>
                <c:pt idx="4931">
                  <c:v>13</c:v>
                </c:pt>
                <c:pt idx="4932">
                  <c:v>13</c:v>
                </c:pt>
                <c:pt idx="4933">
                  <c:v>13</c:v>
                </c:pt>
                <c:pt idx="4934">
                  <c:v>13</c:v>
                </c:pt>
                <c:pt idx="4935">
                  <c:v>13</c:v>
                </c:pt>
                <c:pt idx="4936">
                  <c:v>13</c:v>
                </c:pt>
                <c:pt idx="4937">
                  <c:v>13</c:v>
                </c:pt>
                <c:pt idx="4938">
                  <c:v>13</c:v>
                </c:pt>
                <c:pt idx="4939">
                  <c:v>13</c:v>
                </c:pt>
                <c:pt idx="4940">
                  <c:v>13</c:v>
                </c:pt>
                <c:pt idx="4941">
                  <c:v>13</c:v>
                </c:pt>
                <c:pt idx="4942">
                  <c:v>13</c:v>
                </c:pt>
                <c:pt idx="4943">
                  <c:v>13</c:v>
                </c:pt>
                <c:pt idx="4944">
                  <c:v>13</c:v>
                </c:pt>
                <c:pt idx="4945">
                  <c:v>13</c:v>
                </c:pt>
                <c:pt idx="4946">
                  <c:v>13</c:v>
                </c:pt>
                <c:pt idx="4947">
                  <c:v>13</c:v>
                </c:pt>
                <c:pt idx="4948">
                  <c:v>13</c:v>
                </c:pt>
                <c:pt idx="4949">
                  <c:v>13</c:v>
                </c:pt>
                <c:pt idx="4950">
                  <c:v>13</c:v>
                </c:pt>
                <c:pt idx="4951">
                  <c:v>13</c:v>
                </c:pt>
                <c:pt idx="4952">
                  <c:v>13</c:v>
                </c:pt>
                <c:pt idx="4953">
                  <c:v>13</c:v>
                </c:pt>
                <c:pt idx="4954">
                  <c:v>13</c:v>
                </c:pt>
                <c:pt idx="4955">
                  <c:v>13</c:v>
                </c:pt>
                <c:pt idx="4956">
                  <c:v>13</c:v>
                </c:pt>
                <c:pt idx="4957">
                  <c:v>13</c:v>
                </c:pt>
                <c:pt idx="4958">
                  <c:v>13</c:v>
                </c:pt>
                <c:pt idx="4959">
                  <c:v>13</c:v>
                </c:pt>
                <c:pt idx="4960">
                  <c:v>13</c:v>
                </c:pt>
                <c:pt idx="4961">
                  <c:v>13</c:v>
                </c:pt>
                <c:pt idx="4962">
                  <c:v>13</c:v>
                </c:pt>
                <c:pt idx="4963">
                  <c:v>13</c:v>
                </c:pt>
                <c:pt idx="4964">
                  <c:v>13</c:v>
                </c:pt>
                <c:pt idx="4965">
                  <c:v>13</c:v>
                </c:pt>
                <c:pt idx="4966">
                  <c:v>13</c:v>
                </c:pt>
                <c:pt idx="4967">
                  <c:v>13</c:v>
                </c:pt>
                <c:pt idx="4968">
                  <c:v>13</c:v>
                </c:pt>
                <c:pt idx="4969">
                  <c:v>13</c:v>
                </c:pt>
                <c:pt idx="4970">
                  <c:v>13</c:v>
                </c:pt>
                <c:pt idx="4971">
                  <c:v>13</c:v>
                </c:pt>
                <c:pt idx="4972">
                  <c:v>13</c:v>
                </c:pt>
                <c:pt idx="4973">
                  <c:v>13</c:v>
                </c:pt>
                <c:pt idx="4974">
                  <c:v>13</c:v>
                </c:pt>
                <c:pt idx="4975">
                  <c:v>12.9</c:v>
                </c:pt>
                <c:pt idx="4976">
                  <c:v>12.9</c:v>
                </c:pt>
                <c:pt idx="4977">
                  <c:v>13</c:v>
                </c:pt>
                <c:pt idx="4978">
                  <c:v>13</c:v>
                </c:pt>
                <c:pt idx="4979">
                  <c:v>13</c:v>
                </c:pt>
                <c:pt idx="4980">
                  <c:v>12.9</c:v>
                </c:pt>
                <c:pt idx="4981">
                  <c:v>13</c:v>
                </c:pt>
                <c:pt idx="4982">
                  <c:v>13</c:v>
                </c:pt>
                <c:pt idx="4983">
                  <c:v>12.9</c:v>
                </c:pt>
                <c:pt idx="4984">
                  <c:v>13</c:v>
                </c:pt>
                <c:pt idx="4985">
                  <c:v>12.9</c:v>
                </c:pt>
                <c:pt idx="4986">
                  <c:v>12.9</c:v>
                </c:pt>
                <c:pt idx="4987">
                  <c:v>13</c:v>
                </c:pt>
                <c:pt idx="4988">
                  <c:v>12.9</c:v>
                </c:pt>
                <c:pt idx="4989">
                  <c:v>13</c:v>
                </c:pt>
                <c:pt idx="4990">
                  <c:v>13</c:v>
                </c:pt>
                <c:pt idx="4991">
                  <c:v>13</c:v>
                </c:pt>
                <c:pt idx="4992">
                  <c:v>12.9</c:v>
                </c:pt>
                <c:pt idx="4993">
                  <c:v>13</c:v>
                </c:pt>
                <c:pt idx="4994">
                  <c:v>12.9</c:v>
                </c:pt>
                <c:pt idx="4995">
                  <c:v>13</c:v>
                </c:pt>
                <c:pt idx="4996">
                  <c:v>12.9</c:v>
                </c:pt>
                <c:pt idx="4997">
                  <c:v>13</c:v>
                </c:pt>
                <c:pt idx="4998">
                  <c:v>12.9</c:v>
                </c:pt>
                <c:pt idx="4999">
                  <c:v>12.9</c:v>
                </c:pt>
                <c:pt idx="5000">
                  <c:v>13</c:v>
                </c:pt>
                <c:pt idx="5001">
                  <c:v>12.9</c:v>
                </c:pt>
                <c:pt idx="5002">
                  <c:v>13</c:v>
                </c:pt>
                <c:pt idx="5003">
                  <c:v>12.9</c:v>
                </c:pt>
                <c:pt idx="5004">
                  <c:v>12.9</c:v>
                </c:pt>
                <c:pt idx="5005">
                  <c:v>13</c:v>
                </c:pt>
                <c:pt idx="5006">
                  <c:v>12.9</c:v>
                </c:pt>
                <c:pt idx="5007">
                  <c:v>12.9</c:v>
                </c:pt>
                <c:pt idx="5008">
                  <c:v>12.9</c:v>
                </c:pt>
                <c:pt idx="5009">
                  <c:v>12.9</c:v>
                </c:pt>
                <c:pt idx="5010">
                  <c:v>13</c:v>
                </c:pt>
                <c:pt idx="5011">
                  <c:v>12.9</c:v>
                </c:pt>
                <c:pt idx="5012">
                  <c:v>13</c:v>
                </c:pt>
                <c:pt idx="5013">
                  <c:v>12.9</c:v>
                </c:pt>
                <c:pt idx="5014">
                  <c:v>13</c:v>
                </c:pt>
                <c:pt idx="5015">
                  <c:v>12.9</c:v>
                </c:pt>
                <c:pt idx="5016">
                  <c:v>13</c:v>
                </c:pt>
                <c:pt idx="5017">
                  <c:v>12.9</c:v>
                </c:pt>
                <c:pt idx="5018">
                  <c:v>13</c:v>
                </c:pt>
                <c:pt idx="5019">
                  <c:v>12.9</c:v>
                </c:pt>
                <c:pt idx="5020">
                  <c:v>13</c:v>
                </c:pt>
                <c:pt idx="5021">
                  <c:v>13</c:v>
                </c:pt>
                <c:pt idx="5022">
                  <c:v>13</c:v>
                </c:pt>
                <c:pt idx="5023">
                  <c:v>12.9</c:v>
                </c:pt>
                <c:pt idx="5024">
                  <c:v>12.9</c:v>
                </c:pt>
                <c:pt idx="5025">
                  <c:v>12.9</c:v>
                </c:pt>
                <c:pt idx="5026">
                  <c:v>12.9</c:v>
                </c:pt>
                <c:pt idx="5027">
                  <c:v>13</c:v>
                </c:pt>
                <c:pt idx="5028">
                  <c:v>12.9</c:v>
                </c:pt>
                <c:pt idx="5029">
                  <c:v>12.9</c:v>
                </c:pt>
                <c:pt idx="5030">
                  <c:v>12.9</c:v>
                </c:pt>
                <c:pt idx="5031">
                  <c:v>12.9</c:v>
                </c:pt>
                <c:pt idx="5032">
                  <c:v>12.9</c:v>
                </c:pt>
                <c:pt idx="5033">
                  <c:v>13</c:v>
                </c:pt>
                <c:pt idx="5034">
                  <c:v>12.9</c:v>
                </c:pt>
                <c:pt idx="5035">
                  <c:v>12.9</c:v>
                </c:pt>
                <c:pt idx="5036">
                  <c:v>12.9</c:v>
                </c:pt>
                <c:pt idx="5037">
                  <c:v>13</c:v>
                </c:pt>
                <c:pt idx="5038">
                  <c:v>12.9</c:v>
                </c:pt>
                <c:pt idx="5039">
                  <c:v>12.9</c:v>
                </c:pt>
                <c:pt idx="5040">
                  <c:v>12.9</c:v>
                </c:pt>
                <c:pt idx="5041">
                  <c:v>12.9</c:v>
                </c:pt>
                <c:pt idx="5042">
                  <c:v>12.9</c:v>
                </c:pt>
                <c:pt idx="5043">
                  <c:v>12.9</c:v>
                </c:pt>
                <c:pt idx="5044">
                  <c:v>12.9</c:v>
                </c:pt>
                <c:pt idx="5045">
                  <c:v>12.9</c:v>
                </c:pt>
                <c:pt idx="5046">
                  <c:v>12.9</c:v>
                </c:pt>
                <c:pt idx="5047">
                  <c:v>12.9</c:v>
                </c:pt>
                <c:pt idx="5048">
                  <c:v>12.9</c:v>
                </c:pt>
                <c:pt idx="5049">
                  <c:v>12.9</c:v>
                </c:pt>
                <c:pt idx="5050">
                  <c:v>12.9</c:v>
                </c:pt>
                <c:pt idx="5051">
                  <c:v>12.9</c:v>
                </c:pt>
                <c:pt idx="5052">
                  <c:v>12.9</c:v>
                </c:pt>
                <c:pt idx="5053">
                  <c:v>12.9</c:v>
                </c:pt>
                <c:pt idx="5054">
                  <c:v>12.9</c:v>
                </c:pt>
                <c:pt idx="5055">
                  <c:v>13</c:v>
                </c:pt>
                <c:pt idx="5056">
                  <c:v>12.9</c:v>
                </c:pt>
                <c:pt idx="5057">
                  <c:v>12.9</c:v>
                </c:pt>
                <c:pt idx="5058">
                  <c:v>12.9</c:v>
                </c:pt>
                <c:pt idx="5059">
                  <c:v>12.9</c:v>
                </c:pt>
                <c:pt idx="5060">
                  <c:v>12.9</c:v>
                </c:pt>
                <c:pt idx="5061">
                  <c:v>12.9</c:v>
                </c:pt>
                <c:pt idx="5062">
                  <c:v>12.9</c:v>
                </c:pt>
                <c:pt idx="5063">
                  <c:v>12.9</c:v>
                </c:pt>
                <c:pt idx="5064">
                  <c:v>12.9</c:v>
                </c:pt>
                <c:pt idx="5065">
                  <c:v>12.9</c:v>
                </c:pt>
                <c:pt idx="5066">
                  <c:v>12.9</c:v>
                </c:pt>
                <c:pt idx="5067">
                  <c:v>12.9</c:v>
                </c:pt>
                <c:pt idx="5068">
                  <c:v>12.9</c:v>
                </c:pt>
                <c:pt idx="5069">
                  <c:v>12.9</c:v>
                </c:pt>
                <c:pt idx="5070">
                  <c:v>12.9</c:v>
                </c:pt>
                <c:pt idx="5071">
                  <c:v>12.9</c:v>
                </c:pt>
                <c:pt idx="5072">
                  <c:v>12.9</c:v>
                </c:pt>
                <c:pt idx="5073">
                  <c:v>12.9</c:v>
                </c:pt>
                <c:pt idx="5074">
                  <c:v>12.9</c:v>
                </c:pt>
                <c:pt idx="5075">
                  <c:v>12.9</c:v>
                </c:pt>
                <c:pt idx="5076">
                  <c:v>12.9</c:v>
                </c:pt>
                <c:pt idx="5077">
                  <c:v>12.9</c:v>
                </c:pt>
                <c:pt idx="5078">
                  <c:v>12.9</c:v>
                </c:pt>
                <c:pt idx="5079">
                  <c:v>12.9</c:v>
                </c:pt>
                <c:pt idx="5080">
                  <c:v>12.9</c:v>
                </c:pt>
                <c:pt idx="5081">
                  <c:v>12.9</c:v>
                </c:pt>
                <c:pt idx="5082">
                  <c:v>12.9</c:v>
                </c:pt>
                <c:pt idx="5083">
                  <c:v>12.9</c:v>
                </c:pt>
                <c:pt idx="5084">
                  <c:v>12.9</c:v>
                </c:pt>
                <c:pt idx="5085">
                  <c:v>12.9</c:v>
                </c:pt>
                <c:pt idx="5086">
                  <c:v>12.9</c:v>
                </c:pt>
                <c:pt idx="5087">
                  <c:v>12.9</c:v>
                </c:pt>
                <c:pt idx="5088">
                  <c:v>12.9</c:v>
                </c:pt>
                <c:pt idx="5089">
                  <c:v>12.9</c:v>
                </c:pt>
                <c:pt idx="5090">
                  <c:v>12.9</c:v>
                </c:pt>
                <c:pt idx="5091">
                  <c:v>12.9</c:v>
                </c:pt>
                <c:pt idx="5092">
                  <c:v>12.9</c:v>
                </c:pt>
                <c:pt idx="5093">
                  <c:v>12.9</c:v>
                </c:pt>
                <c:pt idx="5094">
                  <c:v>12.9</c:v>
                </c:pt>
                <c:pt idx="5095">
                  <c:v>12.9</c:v>
                </c:pt>
                <c:pt idx="5096">
                  <c:v>12.9</c:v>
                </c:pt>
                <c:pt idx="5097">
                  <c:v>12.9</c:v>
                </c:pt>
                <c:pt idx="5098">
                  <c:v>12.9</c:v>
                </c:pt>
                <c:pt idx="5099">
                  <c:v>12.9</c:v>
                </c:pt>
                <c:pt idx="5100">
                  <c:v>12.9</c:v>
                </c:pt>
                <c:pt idx="5101">
                  <c:v>12.9</c:v>
                </c:pt>
                <c:pt idx="5102">
                  <c:v>12.9</c:v>
                </c:pt>
                <c:pt idx="5103">
                  <c:v>12.9</c:v>
                </c:pt>
                <c:pt idx="5104">
                  <c:v>12.9</c:v>
                </c:pt>
                <c:pt idx="5105">
                  <c:v>12.9</c:v>
                </c:pt>
                <c:pt idx="5106">
                  <c:v>12.9</c:v>
                </c:pt>
                <c:pt idx="5107">
                  <c:v>12.9</c:v>
                </c:pt>
                <c:pt idx="5108">
                  <c:v>12.9</c:v>
                </c:pt>
                <c:pt idx="5109">
                  <c:v>12.9</c:v>
                </c:pt>
                <c:pt idx="5110">
                  <c:v>12.9</c:v>
                </c:pt>
                <c:pt idx="5111">
                  <c:v>12.9</c:v>
                </c:pt>
                <c:pt idx="5112">
                  <c:v>12.9</c:v>
                </c:pt>
                <c:pt idx="5113">
                  <c:v>12.9</c:v>
                </c:pt>
                <c:pt idx="5114">
                  <c:v>12.9</c:v>
                </c:pt>
                <c:pt idx="5115">
                  <c:v>12.9</c:v>
                </c:pt>
                <c:pt idx="5116">
                  <c:v>12.9</c:v>
                </c:pt>
                <c:pt idx="5117">
                  <c:v>12.9</c:v>
                </c:pt>
                <c:pt idx="5118">
                  <c:v>12.9</c:v>
                </c:pt>
                <c:pt idx="5119">
                  <c:v>13</c:v>
                </c:pt>
                <c:pt idx="5120">
                  <c:v>12.9</c:v>
                </c:pt>
                <c:pt idx="5121">
                  <c:v>13</c:v>
                </c:pt>
                <c:pt idx="5122">
                  <c:v>13</c:v>
                </c:pt>
                <c:pt idx="5123">
                  <c:v>12.9</c:v>
                </c:pt>
                <c:pt idx="5124">
                  <c:v>13</c:v>
                </c:pt>
                <c:pt idx="5125">
                  <c:v>13</c:v>
                </c:pt>
                <c:pt idx="5126">
                  <c:v>13</c:v>
                </c:pt>
                <c:pt idx="5127">
                  <c:v>13</c:v>
                </c:pt>
                <c:pt idx="5128">
                  <c:v>13</c:v>
                </c:pt>
                <c:pt idx="5129">
                  <c:v>13.1</c:v>
                </c:pt>
                <c:pt idx="5130">
                  <c:v>13.2</c:v>
                </c:pt>
                <c:pt idx="5131">
                  <c:v>13.3</c:v>
                </c:pt>
                <c:pt idx="5132">
                  <c:v>13.4</c:v>
                </c:pt>
                <c:pt idx="5133">
                  <c:v>13.5</c:v>
                </c:pt>
                <c:pt idx="5134">
                  <c:v>13.5</c:v>
                </c:pt>
                <c:pt idx="5135">
                  <c:v>13.6</c:v>
                </c:pt>
                <c:pt idx="5136">
                  <c:v>13.7</c:v>
                </c:pt>
                <c:pt idx="5137">
                  <c:v>13.3</c:v>
                </c:pt>
                <c:pt idx="5138">
                  <c:v>13.2</c:v>
                </c:pt>
                <c:pt idx="5139">
                  <c:v>13.2</c:v>
                </c:pt>
                <c:pt idx="5140">
                  <c:v>13.1</c:v>
                </c:pt>
                <c:pt idx="5141">
                  <c:v>13.3</c:v>
                </c:pt>
                <c:pt idx="5142">
                  <c:v>13.5</c:v>
                </c:pt>
                <c:pt idx="5143">
                  <c:v>13.5</c:v>
                </c:pt>
                <c:pt idx="5144">
                  <c:v>13.5</c:v>
                </c:pt>
                <c:pt idx="5145">
                  <c:v>13.5</c:v>
                </c:pt>
                <c:pt idx="5146">
                  <c:v>13.5</c:v>
                </c:pt>
                <c:pt idx="5147">
                  <c:v>13.4</c:v>
                </c:pt>
                <c:pt idx="5148">
                  <c:v>13.5</c:v>
                </c:pt>
                <c:pt idx="5149">
                  <c:v>13.5</c:v>
                </c:pt>
                <c:pt idx="5150">
                  <c:v>13.5</c:v>
                </c:pt>
                <c:pt idx="5151">
                  <c:v>13.7</c:v>
                </c:pt>
                <c:pt idx="5152">
                  <c:v>13.4</c:v>
                </c:pt>
                <c:pt idx="5153">
                  <c:v>13.3</c:v>
                </c:pt>
                <c:pt idx="5154">
                  <c:v>13.2</c:v>
                </c:pt>
                <c:pt idx="5155">
                  <c:v>13.2</c:v>
                </c:pt>
                <c:pt idx="5156">
                  <c:v>13.2</c:v>
                </c:pt>
                <c:pt idx="5157">
                  <c:v>13.1</c:v>
                </c:pt>
                <c:pt idx="5158">
                  <c:v>13.4</c:v>
                </c:pt>
                <c:pt idx="5159">
                  <c:v>13.4</c:v>
                </c:pt>
                <c:pt idx="5160">
                  <c:v>13.5</c:v>
                </c:pt>
                <c:pt idx="5161">
                  <c:v>13.4</c:v>
                </c:pt>
                <c:pt idx="5162">
                  <c:v>13.2</c:v>
                </c:pt>
                <c:pt idx="5163">
                  <c:v>13.2</c:v>
                </c:pt>
                <c:pt idx="5164">
                  <c:v>13.2</c:v>
                </c:pt>
                <c:pt idx="5165">
                  <c:v>13.2</c:v>
                </c:pt>
                <c:pt idx="5166">
                  <c:v>13.4</c:v>
                </c:pt>
                <c:pt idx="5167">
                  <c:v>13.5</c:v>
                </c:pt>
                <c:pt idx="5168">
                  <c:v>13.7</c:v>
                </c:pt>
                <c:pt idx="5169">
                  <c:v>13.4</c:v>
                </c:pt>
                <c:pt idx="5170">
                  <c:v>13.3</c:v>
                </c:pt>
                <c:pt idx="5171">
                  <c:v>13.2</c:v>
                </c:pt>
                <c:pt idx="5172">
                  <c:v>13.2</c:v>
                </c:pt>
                <c:pt idx="5173">
                  <c:v>13.2</c:v>
                </c:pt>
                <c:pt idx="5174">
                  <c:v>13.2</c:v>
                </c:pt>
                <c:pt idx="5175">
                  <c:v>13.1</c:v>
                </c:pt>
                <c:pt idx="5176">
                  <c:v>13.1</c:v>
                </c:pt>
                <c:pt idx="5177">
                  <c:v>13.1</c:v>
                </c:pt>
                <c:pt idx="5178">
                  <c:v>13.6</c:v>
                </c:pt>
                <c:pt idx="5179">
                  <c:v>13.7</c:v>
                </c:pt>
                <c:pt idx="5180">
                  <c:v>13.3</c:v>
                </c:pt>
                <c:pt idx="5181">
                  <c:v>13.3</c:v>
                </c:pt>
                <c:pt idx="5182">
                  <c:v>13.2</c:v>
                </c:pt>
                <c:pt idx="5183">
                  <c:v>13.2</c:v>
                </c:pt>
                <c:pt idx="5184">
                  <c:v>13.2</c:v>
                </c:pt>
                <c:pt idx="5185">
                  <c:v>13.6</c:v>
                </c:pt>
                <c:pt idx="5186">
                  <c:v>13.6</c:v>
                </c:pt>
                <c:pt idx="5187">
                  <c:v>13.2</c:v>
                </c:pt>
                <c:pt idx="5188">
                  <c:v>13.2</c:v>
                </c:pt>
                <c:pt idx="5189">
                  <c:v>13.2</c:v>
                </c:pt>
                <c:pt idx="5190">
                  <c:v>13.1</c:v>
                </c:pt>
                <c:pt idx="5191">
                  <c:v>13.1</c:v>
                </c:pt>
                <c:pt idx="5192">
                  <c:v>13.4</c:v>
                </c:pt>
                <c:pt idx="5193">
                  <c:v>13.4</c:v>
                </c:pt>
                <c:pt idx="5194">
                  <c:v>13.5</c:v>
                </c:pt>
                <c:pt idx="5195">
                  <c:v>13.5</c:v>
                </c:pt>
                <c:pt idx="5196">
                  <c:v>13.5</c:v>
                </c:pt>
                <c:pt idx="5197">
                  <c:v>13.5</c:v>
                </c:pt>
                <c:pt idx="5198">
                  <c:v>13.5</c:v>
                </c:pt>
                <c:pt idx="5199">
                  <c:v>13.5</c:v>
                </c:pt>
                <c:pt idx="5200">
                  <c:v>13.5</c:v>
                </c:pt>
                <c:pt idx="5201">
                  <c:v>13.5</c:v>
                </c:pt>
                <c:pt idx="5202">
                  <c:v>13.5</c:v>
                </c:pt>
                <c:pt idx="5203">
                  <c:v>13.6</c:v>
                </c:pt>
                <c:pt idx="5204">
                  <c:v>13.7</c:v>
                </c:pt>
                <c:pt idx="5205">
                  <c:v>13.4</c:v>
                </c:pt>
                <c:pt idx="5206">
                  <c:v>13.3</c:v>
                </c:pt>
                <c:pt idx="5207">
                  <c:v>13.2</c:v>
                </c:pt>
                <c:pt idx="5208">
                  <c:v>13.2</c:v>
                </c:pt>
                <c:pt idx="5209">
                  <c:v>13.2</c:v>
                </c:pt>
                <c:pt idx="5210">
                  <c:v>13.2</c:v>
                </c:pt>
                <c:pt idx="5211">
                  <c:v>13.1</c:v>
                </c:pt>
                <c:pt idx="5212">
                  <c:v>13.1</c:v>
                </c:pt>
                <c:pt idx="5213">
                  <c:v>13.1</c:v>
                </c:pt>
                <c:pt idx="5214">
                  <c:v>13.1</c:v>
                </c:pt>
                <c:pt idx="5215">
                  <c:v>13.2</c:v>
                </c:pt>
                <c:pt idx="5216">
                  <c:v>13.1</c:v>
                </c:pt>
                <c:pt idx="5217">
                  <c:v>13.1</c:v>
                </c:pt>
                <c:pt idx="5218">
                  <c:v>13.4</c:v>
                </c:pt>
                <c:pt idx="5219">
                  <c:v>13.5</c:v>
                </c:pt>
                <c:pt idx="5220">
                  <c:v>13.5</c:v>
                </c:pt>
                <c:pt idx="5221">
                  <c:v>13.5</c:v>
                </c:pt>
                <c:pt idx="5222">
                  <c:v>13.5</c:v>
                </c:pt>
                <c:pt idx="5223">
                  <c:v>13.5</c:v>
                </c:pt>
                <c:pt idx="5224">
                  <c:v>13.6</c:v>
                </c:pt>
                <c:pt idx="5225">
                  <c:v>13.7</c:v>
                </c:pt>
                <c:pt idx="5226">
                  <c:v>13.7</c:v>
                </c:pt>
                <c:pt idx="5227">
                  <c:v>13.4</c:v>
                </c:pt>
                <c:pt idx="5228">
                  <c:v>13.3</c:v>
                </c:pt>
                <c:pt idx="5229">
                  <c:v>13.2</c:v>
                </c:pt>
                <c:pt idx="5230">
                  <c:v>13.2</c:v>
                </c:pt>
                <c:pt idx="5231">
                  <c:v>13.2</c:v>
                </c:pt>
                <c:pt idx="5232">
                  <c:v>13.1</c:v>
                </c:pt>
                <c:pt idx="5233">
                  <c:v>13.1</c:v>
                </c:pt>
                <c:pt idx="5234">
                  <c:v>13.1</c:v>
                </c:pt>
                <c:pt idx="5235">
                  <c:v>13.1</c:v>
                </c:pt>
                <c:pt idx="5236">
                  <c:v>13.3</c:v>
                </c:pt>
                <c:pt idx="5237">
                  <c:v>13.3</c:v>
                </c:pt>
                <c:pt idx="5238">
                  <c:v>13.3</c:v>
                </c:pt>
                <c:pt idx="5239">
                  <c:v>13.3</c:v>
                </c:pt>
                <c:pt idx="5240">
                  <c:v>13.3</c:v>
                </c:pt>
                <c:pt idx="5241">
                  <c:v>13.3</c:v>
                </c:pt>
                <c:pt idx="5242">
                  <c:v>13.3</c:v>
                </c:pt>
                <c:pt idx="5243">
                  <c:v>13.2</c:v>
                </c:pt>
                <c:pt idx="5244">
                  <c:v>13.2</c:v>
                </c:pt>
                <c:pt idx="5245">
                  <c:v>13.2</c:v>
                </c:pt>
                <c:pt idx="5246">
                  <c:v>13.2</c:v>
                </c:pt>
                <c:pt idx="5247">
                  <c:v>13.2</c:v>
                </c:pt>
                <c:pt idx="5248">
                  <c:v>13.2</c:v>
                </c:pt>
                <c:pt idx="5249">
                  <c:v>13.2</c:v>
                </c:pt>
                <c:pt idx="5250">
                  <c:v>13.1</c:v>
                </c:pt>
                <c:pt idx="5251">
                  <c:v>13.1</c:v>
                </c:pt>
                <c:pt idx="5252">
                  <c:v>13.1</c:v>
                </c:pt>
                <c:pt idx="5253">
                  <c:v>13.1</c:v>
                </c:pt>
                <c:pt idx="5254">
                  <c:v>13.1</c:v>
                </c:pt>
                <c:pt idx="5255">
                  <c:v>13.1</c:v>
                </c:pt>
                <c:pt idx="5256">
                  <c:v>13.1</c:v>
                </c:pt>
                <c:pt idx="5257">
                  <c:v>13.1</c:v>
                </c:pt>
                <c:pt idx="5258">
                  <c:v>13.1</c:v>
                </c:pt>
                <c:pt idx="5259">
                  <c:v>13.1</c:v>
                </c:pt>
                <c:pt idx="5260">
                  <c:v>13.1</c:v>
                </c:pt>
                <c:pt idx="5261">
                  <c:v>13.1</c:v>
                </c:pt>
                <c:pt idx="5262">
                  <c:v>13.1</c:v>
                </c:pt>
                <c:pt idx="5263">
                  <c:v>13</c:v>
                </c:pt>
                <c:pt idx="5264">
                  <c:v>13</c:v>
                </c:pt>
                <c:pt idx="5265">
                  <c:v>13</c:v>
                </c:pt>
                <c:pt idx="5266">
                  <c:v>13</c:v>
                </c:pt>
                <c:pt idx="5267">
                  <c:v>13.1</c:v>
                </c:pt>
                <c:pt idx="5268">
                  <c:v>13.1</c:v>
                </c:pt>
                <c:pt idx="5269">
                  <c:v>13.1</c:v>
                </c:pt>
                <c:pt idx="5270">
                  <c:v>13.1</c:v>
                </c:pt>
                <c:pt idx="5271">
                  <c:v>13.1</c:v>
                </c:pt>
                <c:pt idx="5272">
                  <c:v>13.1</c:v>
                </c:pt>
                <c:pt idx="5273">
                  <c:v>13.1</c:v>
                </c:pt>
                <c:pt idx="5274">
                  <c:v>13</c:v>
                </c:pt>
                <c:pt idx="5275">
                  <c:v>13.1</c:v>
                </c:pt>
                <c:pt idx="5276">
                  <c:v>13.1</c:v>
                </c:pt>
                <c:pt idx="5277">
                  <c:v>13.1</c:v>
                </c:pt>
                <c:pt idx="5278">
                  <c:v>13.1</c:v>
                </c:pt>
                <c:pt idx="5279">
                  <c:v>13</c:v>
                </c:pt>
                <c:pt idx="5280">
                  <c:v>13.1</c:v>
                </c:pt>
                <c:pt idx="5281">
                  <c:v>13.1</c:v>
                </c:pt>
                <c:pt idx="5282">
                  <c:v>13.1</c:v>
                </c:pt>
                <c:pt idx="5283">
                  <c:v>13.1</c:v>
                </c:pt>
                <c:pt idx="5284">
                  <c:v>13</c:v>
                </c:pt>
                <c:pt idx="5285">
                  <c:v>13</c:v>
                </c:pt>
                <c:pt idx="5286">
                  <c:v>13.1</c:v>
                </c:pt>
                <c:pt idx="5287">
                  <c:v>13</c:v>
                </c:pt>
                <c:pt idx="5288">
                  <c:v>13</c:v>
                </c:pt>
                <c:pt idx="5289">
                  <c:v>13</c:v>
                </c:pt>
                <c:pt idx="5290">
                  <c:v>13</c:v>
                </c:pt>
                <c:pt idx="5291">
                  <c:v>13</c:v>
                </c:pt>
                <c:pt idx="5292">
                  <c:v>13</c:v>
                </c:pt>
                <c:pt idx="5293">
                  <c:v>13.1</c:v>
                </c:pt>
                <c:pt idx="5294">
                  <c:v>13</c:v>
                </c:pt>
                <c:pt idx="5295">
                  <c:v>13</c:v>
                </c:pt>
                <c:pt idx="5296">
                  <c:v>13</c:v>
                </c:pt>
                <c:pt idx="5297">
                  <c:v>13</c:v>
                </c:pt>
                <c:pt idx="5298">
                  <c:v>13</c:v>
                </c:pt>
                <c:pt idx="5299">
                  <c:v>13</c:v>
                </c:pt>
                <c:pt idx="5300">
                  <c:v>13</c:v>
                </c:pt>
                <c:pt idx="5301">
                  <c:v>13</c:v>
                </c:pt>
                <c:pt idx="5302">
                  <c:v>13</c:v>
                </c:pt>
                <c:pt idx="5303">
                  <c:v>13</c:v>
                </c:pt>
                <c:pt idx="5304">
                  <c:v>13</c:v>
                </c:pt>
                <c:pt idx="5305">
                  <c:v>13</c:v>
                </c:pt>
                <c:pt idx="5306">
                  <c:v>13</c:v>
                </c:pt>
                <c:pt idx="5307">
                  <c:v>13</c:v>
                </c:pt>
                <c:pt idx="5308">
                  <c:v>13</c:v>
                </c:pt>
                <c:pt idx="5309">
                  <c:v>13</c:v>
                </c:pt>
                <c:pt idx="5310">
                  <c:v>13</c:v>
                </c:pt>
                <c:pt idx="5311">
                  <c:v>13</c:v>
                </c:pt>
                <c:pt idx="5312">
                  <c:v>13</c:v>
                </c:pt>
                <c:pt idx="5313">
                  <c:v>13</c:v>
                </c:pt>
                <c:pt idx="5314">
                  <c:v>13</c:v>
                </c:pt>
                <c:pt idx="5315">
                  <c:v>13</c:v>
                </c:pt>
                <c:pt idx="5316">
                  <c:v>13</c:v>
                </c:pt>
                <c:pt idx="5317">
                  <c:v>13</c:v>
                </c:pt>
                <c:pt idx="5318">
                  <c:v>13</c:v>
                </c:pt>
                <c:pt idx="5319">
                  <c:v>13</c:v>
                </c:pt>
                <c:pt idx="5320">
                  <c:v>13</c:v>
                </c:pt>
                <c:pt idx="5321">
                  <c:v>13</c:v>
                </c:pt>
                <c:pt idx="5322">
                  <c:v>13</c:v>
                </c:pt>
                <c:pt idx="5323">
                  <c:v>13</c:v>
                </c:pt>
                <c:pt idx="5324">
                  <c:v>13</c:v>
                </c:pt>
                <c:pt idx="5325">
                  <c:v>13</c:v>
                </c:pt>
                <c:pt idx="5326">
                  <c:v>13</c:v>
                </c:pt>
                <c:pt idx="5327">
                  <c:v>13</c:v>
                </c:pt>
                <c:pt idx="5328">
                  <c:v>13</c:v>
                </c:pt>
                <c:pt idx="5329">
                  <c:v>13</c:v>
                </c:pt>
                <c:pt idx="5330">
                  <c:v>13</c:v>
                </c:pt>
                <c:pt idx="5331">
                  <c:v>13</c:v>
                </c:pt>
                <c:pt idx="5332">
                  <c:v>13</c:v>
                </c:pt>
                <c:pt idx="5333">
                  <c:v>13</c:v>
                </c:pt>
                <c:pt idx="5334">
                  <c:v>13</c:v>
                </c:pt>
                <c:pt idx="5335">
                  <c:v>13</c:v>
                </c:pt>
                <c:pt idx="5336">
                  <c:v>13</c:v>
                </c:pt>
                <c:pt idx="5337">
                  <c:v>13</c:v>
                </c:pt>
                <c:pt idx="5338">
                  <c:v>13</c:v>
                </c:pt>
                <c:pt idx="5339">
                  <c:v>13</c:v>
                </c:pt>
                <c:pt idx="5340">
                  <c:v>13</c:v>
                </c:pt>
                <c:pt idx="5341">
                  <c:v>13</c:v>
                </c:pt>
                <c:pt idx="5342">
                  <c:v>13</c:v>
                </c:pt>
                <c:pt idx="5343">
                  <c:v>13</c:v>
                </c:pt>
                <c:pt idx="5344">
                  <c:v>13</c:v>
                </c:pt>
                <c:pt idx="5345">
                  <c:v>13</c:v>
                </c:pt>
                <c:pt idx="5346">
                  <c:v>13</c:v>
                </c:pt>
                <c:pt idx="5347">
                  <c:v>13</c:v>
                </c:pt>
                <c:pt idx="5348">
                  <c:v>13</c:v>
                </c:pt>
                <c:pt idx="5349">
                  <c:v>13</c:v>
                </c:pt>
                <c:pt idx="5350">
                  <c:v>13</c:v>
                </c:pt>
                <c:pt idx="5351">
                  <c:v>13</c:v>
                </c:pt>
                <c:pt idx="5352">
                  <c:v>13</c:v>
                </c:pt>
                <c:pt idx="5353">
                  <c:v>12.9</c:v>
                </c:pt>
                <c:pt idx="5354">
                  <c:v>12.9</c:v>
                </c:pt>
                <c:pt idx="5355">
                  <c:v>13</c:v>
                </c:pt>
                <c:pt idx="5356">
                  <c:v>13</c:v>
                </c:pt>
                <c:pt idx="5357">
                  <c:v>12.9</c:v>
                </c:pt>
                <c:pt idx="5358">
                  <c:v>13</c:v>
                </c:pt>
                <c:pt idx="5359">
                  <c:v>13</c:v>
                </c:pt>
                <c:pt idx="5360">
                  <c:v>12.9</c:v>
                </c:pt>
                <c:pt idx="5361">
                  <c:v>13</c:v>
                </c:pt>
                <c:pt idx="5362">
                  <c:v>12.9</c:v>
                </c:pt>
                <c:pt idx="5363">
                  <c:v>13</c:v>
                </c:pt>
                <c:pt idx="5364">
                  <c:v>12.9</c:v>
                </c:pt>
                <c:pt idx="5365">
                  <c:v>13</c:v>
                </c:pt>
                <c:pt idx="5366">
                  <c:v>13</c:v>
                </c:pt>
                <c:pt idx="5367">
                  <c:v>12.9</c:v>
                </c:pt>
                <c:pt idx="5368">
                  <c:v>13</c:v>
                </c:pt>
                <c:pt idx="5369">
                  <c:v>12.9</c:v>
                </c:pt>
                <c:pt idx="5370">
                  <c:v>12.9</c:v>
                </c:pt>
                <c:pt idx="5371">
                  <c:v>13</c:v>
                </c:pt>
                <c:pt idx="5372">
                  <c:v>12.9</c:v>
                </c:pt>
                <c:pt idx="5373">
                  <c:v>13</c:v>
                </c:pt>
                <c:pt idx="5374">
                  <c:v>13</c:v>
                </c:pt>
                <c:pt idx="5375">
                  <c:v>12.9</c:v>
                </c:pt>
                <c:pt idx="5376">
                  <c:v>12.9</c:v>
                </c:pt>
                <c:pt idx="5377">
                  <c:v>12.9</c:v>
                </c:pt>
                <c:pt idx="5378">
                  <c:v>13</c:v>
                </c:pt>
                <c:pt idx="5379">
                  <c:v>13</c:v>
                </c:pt>
                <c:pt idx="5380">
                  <c:v>12.9</c:v>
                </c:pt>
                <c:pt idx="5381">
                  <c:v>13</c:v>
                </c:pt>
                <c:pt idx="5382">
                  <c:v>13</c:v>
                </c:pt>
                <c:pt idx="5383">
                  <c:v>12.9</c:v>
                </c:pt>
                <c:pt idx="5384">
                  <c:v>13</c:v>
                </c:pt>
                <c:pt idx="5385">
                  <c:v>12.9</c:v>
                </c:pt>
                <c:pt idx="5386">
                  <c:v>13</c:v>
                </c:pt>
                <c:pt idx="5387">
                  <c:v>13</c:v>
                </c:pt>
                <c:pt idx="5388">
                  <c:v>13</c:v>
                </c:pt>
                <c:pt idx="5389">
                  <c:v>13</c:v>
                </c:pt>
                <c:pt idx="5390">
                  <c:v>13</c:v>
                </c:pt>
                <c:pt idx="5391">
                  <c:v>13</c:v>
                </c:pt>
                <c:pt idx="5392">
                  <c:v>12.9</c:v>
                </c:pt>
                <c:pt idx="5393">
                  <c:v>12.9</c:v>
                </c:pt>
                <c:pt idx="5394">
                  <c:v>12.9</c:v>
                </c:pt>
                <c:pt idx="5395">
                  <c:v>12.9</c:v>
                </c:pt>
                <c:pt idx="5396">
                  <c:v>12.9</c:v>
                </c:pt>
                <c:pt idx="5397">
                  <c:v>12.9</c:v>
                </c:pt>
                <c:pt idx="5398">
                  <c:v>12.9</c:v>
                </c:pt>
                <c:pt idx="5399">
                  <c:v>12.9</c:v>
                </c:pt>
                <c:pt idx="5400">
                  <c:v>13</c:v>
                </c:pt>
                <c:pt idx="5401">
                  <c:v>12.9</c:v>
                </c:pt>
                <c:pt idx="5402">
                  <c:v>12.9</c:v>
                </c:pt>
                <c:pt idx="5403">
                  <c:v>12.9</c:v>
                </c:pt>
                <c:pt idx="5404">
                  <c:v>12.9</c:v>
                </c:pt>
                <c:pt idx="5405">
                  <c:v>12.9</c:v>
                </c:pt>
                <c:pt idx="5406">
                  <c:v>13</c:v>
                </c:pt>
                <c:pt idx="5407">
                  <c:v>12.9</c:v>
                </c:pt>
                <c:pt idx="5408">
                  <c:v>12.9</c:v>
                </c:pt>
                <c:pt idx="5409">
                  <c:v>12.9</c:v>
                </c:pt>
                <c:pt idx="5410">
                  <c:v>12.9</c:v>
                </c:pt>
                <c:pt idx="5411">
                  <c:v>12.9</c:v>
                </c:pt>
                <c:pt idx="5412">
                  <c:v>12.9</c:v>
                </c:pt>
                <c:pt idx="5413">
                  <c:v>12.9</c:v>
                </c:pt>
                <c:pt idx="5414">
                  <c:v>12.9</c:v>
                </c:pt>
                <c:pt idx="5415">
                  <c:v>12.9</c:v>
                </c:pt>
                <c:pt idx="5416">
                  <c:v>12.9</c:v>
                </c:pt>
                <c:pt idx="5417">
                  <c:v>12.9</c:v>
                </c:pt>
                <c:pt idx="5418">
                  <c:v>12.9</c:v>
                </c:pt>
                <c:pt idx="5419">
                  <c:v>12.9</c:v>
                </c:pt>
                <c:pt idx="5420">
                  <c:v>12.9</c:v>
                </c:pt>
                <c:pt idx="5421">
                  <c:v>12.9</c:v>
                </c:pt>
                <c:pt idx="5422">
                  <c:v>12.9</c:v>
                </c:pt>
                <c:pt idx="5423">
                  <c:v>12.9</c:v>
                </c:pt>
                <c:pt idx="5424">
                  <c:v>12.9</c:v>
                </c:pt>
                <c:pt idx="5425">
                  <c:v>12.9</c:v>
                </c:pt>
                <c:pt idx="5426">
                  <c:v>12.9</c:v>
                </c:pt>
                <c:pt idx="5427">
                  <c:v>12.9</c:v>
                </c:pt>
                <c:pt idx="5428">
                  <c:v>12.9</c:v>
                </c:pt>
                <c:pt idx="5429">
                  <c:v>12.9</c:v>
                </c:pt>
                <c:pt idx="5430">
                  <c:v>12.9</c:v>
                </c:pt>
                <c:pt idx="5431">
                  <c:v>12.9</c:v>
                </c:pt>
                <c:pt idx="5432">
                  <c:v>12.9</c:v>
                </c:pt>
                <c:pt idx="5433">
                  <c:v>12.9</c:v>
                </c:pt>
                <c:pt idx="5434">
                  <c:v>12.9</c:v>
                </c:pt>
                <c:pt idx="5435">
                  <c:v>12.9</c:v>
                </c:pt>
                <c:pt idx="5436">
                  <c:v>12.9</c:v>
                </c:pt>
                <c:pt idx="5437">
                  <c:v>12.9</c:v>
                </c:pt>
                <c:pt idx="5438">
                  <c:v>12.9</c:v>
                </c:pt>
                <c:pt idx="5439">
                  <c:v>12.9</c:v>
                </c:pt>
                <c:pt idx="5440">
                  <c:v>12.9</c:v>
                </c:pt>
                <c:pt idx="5441">
                  <c:v>12.9</c:v>
                </c:pt>
                <c:pt idx="5442">
                  <c:v>12.9</c:v>
                </c:pt>
                <c:pt idx="5443">
                  <c:v>12.9</c:v>
                </c:pt>
                <c:pt idx="5444">
                  <c:v>12.9</c:v>
                </c:pt>
                <c:pt idx="5445">
                  <c:v>12.9</c:v>
                </c:pt>
                <c:pt idx="5446">
                  <c:v>12.9</c:v>
                </c:pt>
                <c:pt idx="5447">
                  <c:v>12.9</c:v>
                </c:pt>
                <c:pt idx="5448">
                  <c:v>12.9</c:v>
                </c:pt>
                <c:pt idx="5449">
                  <c:v>12.9</c:v>
                </c:pt>
                <c:pt idx="5450">
                  <c:v>12.9</c:v>
                </c:pt>
                <c:pt idx="5451">
                  <c:v>12.9</c:v>
                </c:pt>
                <c:pt idx="5452">
                  <c:v>12.9</c:v>
                </c:pt>
                <c:pt idx="5453">
                  <c:v>12.9</c:v>
                </c:pt>
                <c:pt idx="5454">
                  <c:v>12.9</c:v>
                </c:pt>
                <c:pt idx="5455">
                  <c:v>12.9</c:v>
                </c:pt>
                <c:pt idx="5456">
                  <c:v>12.9</c:v>
                </c:pt>
                <c:pt idx="5457">
                  <c:v>12.9</c:v>
                </c:pt>
                <c:pt idx="5458">
                  <c:v>12.9</c:v>
                </c:pt>
                <c:pt idx="5459">
                  <c:v>12.9</c:v>
                </c:pt>
                <c:pt idx="5460">
                  <c:v>12.9</c:v>
                </c:pt>
                <c:pt idx="5461">
                  <c:v>12.9</c:v>
                </c:pt>
                <c:pt idx="5462">
                  <c:v>12.9</c:v>
                </c:pt>
                <c:pt idx="5463">
                  <c:v>12.9</c:v>
                </c:pt>
                <c:pt idx="5464">
                  <c:v>12.9</c:v>
                </c:pt>
                <c:pt idx="5465">
                  <c:v>12.9</c:v>
                </c:pt>
                <c:pt idx="5466">
                  <c:v>12.9</c:v>
                </c:pt>
                <c:pt idx="5467">
                  <c:v>12.9</c:v>
                </c:pt>
                <c:pt idx="5468">
                  <c:v>12.8</c:v>
                </c:pt>
                <c:pt idx="5469">
                  <c:v>12.9</c:v>
                </c:pt>
                <c:pt idx="5470">
                  <c:v>12.9</c:v>
                </c:pt>
                <c:pt idx="5471">
                  <c:v>12.9</c:v>
                </c:pt>
                <c:pt idx="5472">
                  <c:v>12.9</c:v>
                </c:pt>
                <c:pt idx="5473">
                  <c:v>12.9</c:v>
                </c:pt>
                <c:pt idx="5474">
                  <c:v>12.9</c:v>
                </c:pt>
                <c:pt idx="5475">
                  <c:v>12.8</c:v>
                </c:pt>
                <c:pt idx="5476">
                  <c:v>12.9</c:v>
                </c:pt>
                <c:pt idx="5477">
                  <c:v>12.8</c:v>
                </c:pt>
                <c:pt idx="5478">
                  <c:v>12.8</c:v>
                </c:pt>
                <c:pt idx="5479">
                  <c:v>12.9</c:v>
                </c:pt>
                <c:pt idx="5480">
                  <c:v>12.8</c:v>
                </c:pt>
                <c:pt idx="5481">
                  <c:v>12.8</c:v>
                </c:pt>
                <c:pt idx="5482">
                  <c:v>12.9</c:v>
                </c:pt>
                <c:pt idx="5483">
                  <c:v>12.8</c:v>
                </c:pt>
                <c:pt idx="5484">
                  <c:v>12.9</c:v>
                </c:pt>
                <c:pt idx="5485">
                  <c:v>12.8</c:v>
                </c:pt>
                <c:pt idx="5486">
                  <c:v>12.8</c:v>
                </c:pt>
                <c:pt idx="5487">
                  <c:v>12.9</c:v>
                </c:pt>
                <c:pt idx="5488">
                  <c:v>12.8</c:v>
                </c:pt>
                <c:pt idx="5489">
                  <c:v>12.8</c:v>
                </c:pt>
                <c:pt idx="5490">
                  <c:v>12.8</c:v>
                </c:pt>
                <c:pt idx="5491">
                  <c:v>12.9</c:v>
                </c:pt>
                <c:pt idx="5492">
                  <c:v>12.9</c:v>
                </c:pt>
                <c:pt idx="5493">
                  <c:v>12.9</c:v>
                </c:pt>
                <c:pt idx="5494">
                  <c:v>12.8</c:v>
                </c:pt>
                <c:pt idx="5495">
                  <c:v>12.9</c:v>
                </c:pt>
                <c:pt idx="5496">
                  <c:v>12.9</c:v>
                </c:pt>
                <c:pt idx="5497">
                  <c:v>12.8</c:v>
                </c:pt>
                <c:pt idx="5498">
                  <c:v>12.8</c:v>
                </c:pt>
                <c:pt idx="5499">
                  <c:v>12.8</c:v>
                </c:pt>
                <c:pt idx="5500">
                  <c:v>12.8</c:v>
                </c:pt>
                <c:pt idx="5501">
                  <c:v>12.8</c:v>
                </c:pt>
                <c:pt idx="5502">
                  <c:v>12.8</c:v>
                </c:pt>
                <c:pt idx="5503">
                  <c:v>12.8</c:v>
                </c:pt>
                <c:pt idx="5504">
                  <c:v>12.8</c:v>
                </c:pt>
                <c:pt idx="5505">
                  <c:v>12.8</c:v>
                </c:pt>
                <c:pt idx="5506">
                  <c:v>12.8</c:v>
                </c:pt>
                <c:pt idx="5507">
                  <c:v>12.8</c:v>
                </c:pt>
                <c:pt idx="5508">
                  <c:v>12.8</c:v>
                </c:pt>
                <c:pt idx="5509">
                  <c:v>12.8</c:v>
                </c:pt>
                <c:pt idx="5510">
                  <c:v>12.8</c:v>
                </c:pt>
                <c:pt idx="5511">
                  <c:v>12.9</c:v>
                </c:pt>
                <c:pt idx="5512">
                  <c:v>12.8</c:v>
                </c:pt>
                <c:pt idx="5513">
                  <c:v>12.8</c:v>
                </c:pt>
                <c:pt idx="5514">
                  <c:v>12.8</c:v>
                </c:pt>
                <c:pt idx="5515">
                  <c:v>12.8</c:v>
                </c:pt>
                <c:pt idx="5516">
                  <c:v>12.8</c:v>
                </c:pt>
                <c:pt idx="5517">
                  <c:v>12.8</c:v>
                </c:pt>
                <c:pt idx="5518">
                  <c:v>12.8</c:v>
                </c:pt>
                <c:pt idx="5519">
                  <c:v>12.8</c:v>
                </c:pt>
                <c:pt idx="5520">
                  <c:v>12.8</c:v>
                </c:pt>
                <c:pt idx="5521">
                  <c:v>12.9</c:v>
                </c:pt>
                <c:pt idx="5522">
                  <c:v>12.8</c:v>
                </c:pt>
                <c:pt idx="5523">
                  <c:v>12.8</c:v>
                </c:pt>
                <c:pt idx="5524">
                  <c:v>12.8</c:v>
                </c:pt>
                <c:pt idx="5525">
                  <c:v>12.8</c:v>
                </c:pt>
                <c:pt idx="5526">
                  <c:v>12.8</c:v>
                </c:pt>
                <c:pt idx="5527">
                  <c:v>12.8</c:v>
                </c:pt>
                <c:pt idx="5528">
                  <c:v>12.8</c:v>
                </c:pt>
                <c:pt idx="5529">
                  <c:v>12.8</c:v>
                </c:pt>
                <c:pt idx="5530">
                  <c:v>12.8</c:v>
                </c:pt>
                <c:pt idx="5531">
                  <c:v>12.8</c:v>
                </c:pt>
                <c:pt idx="5532">
                  <c:v>12.8</c:v>
                </c:pt>
                <c:pt idx="5533">
                  <c:v>12.8</c:v>
                </c:pt>
                <c:pt idx="5534">
                  <c:v>12.8</c:v>
                </c:pt>
                <c:pt idx="5535">
                  <c:v>12.8</c:v>
                </c:pt>
                <c:pt idx="5536">
                  <c:v>12.8</c:v>
                </c:pt>
                <c:pt idx="5537">
                  <c:v>12.8</c:v>
                </c:pt>
                <c:pt idx="5538">
                  <c:v>12.8</c:v>
                </c:pt>
                <c:pt idx="5539">
                  <c:v>12.9</c:v>
                </c:pt>
                <c:pt idx="5540">
                  <c:v>12.8</c:v>
                </c:pt>
                <c:pt idx="5541">
                  <c:v>12.8</c:v>
                </c:pt>
                <c:pt idx="5542">
                  <c:v>12.8</c:v>
                </c:pt>
                <c:pt idx="5543">
                  <c:v>12.8</c:v>
                </c:pt>
                <c:pt idx="5544">
                  <c:v>12.8</c:v>
                </c:pt>
                <c:pt idx="5545">
                  <c:v>12.8</c:v>
                </c:pt>
                <c:pt idx="5546">
                  <c:v>12.8</c:v>
                </c:pt>
                <c:pt idx="5547">
                  <c:v>12.8</c:v>
                </c:pt>
                <c:pt idx="5548">
                  <c:v>12.8</c:v>
                </c:pt>
                <c:pt idx="5549">
                  <c:v>12.8</c:v>
                </c:pt>
                <c:pt idx="5550">
                  <c:v>12.8</c:v>
                </c:pt>
                <c:pt idx="5551">
                  <c:v>12.8</c:v>
                </c:pt>
                <c:pt idx="5552">
                  <c:v>12.8</c:v>
                </c:pt>
                <c:pt idx="5553">
                  <c:v>12.8</c:v>
                </c:pt>
                <c:pt idx="5554">
                  <c:v>12.8</c:v>
                </c:pt>
                <c:pt idx="5555">
                  <c:v>12.8</c:v>
                </c:pt>
                <c:pt idx="5556">
                  <c:v>12.8</c:v>
                </c:pt>
                <c:pt idx="5557">
                  <c:v>12.8</c:v>
                </c:pt>
                <c:pt idx="5558">
                  <c:v>12.8</c:v>
                </c:pt>
                <c:pt idx="5559">
                  <c:v>12.8</c:v>
                </c:pt>
                <c:pt idx="5560">
                  <c:v>12.8</c:v>
                </c:pt>
                <c:pt idx="5561">
                  <c:v>12.8</c:v>
                </c:pt>
                <c:pt idx="5562">
                  <c:v>12.8</c:v>
                </c:pt>
                <c:pt idx="5563">
                  <c:v>12.8</c:v>
                </c:pt>
                <c:pt idx="5564">
                  <c:v>12.8</c:v>
                </c:pt>
                <c:pt idx="5565">
                  <c:v>12.8</c:v>
                </c:pt>
                <c:pt idx="5566">
                  <c:v>12.8</c:v>
                </c:pt>
                <c:pt idx="5567">
                  <c:v>12.8</c:v>
                </c:pt>
                <c:pt idx="5568">
                  <c:v>12.8</c:v>
                </c:pt>
                <c:pt idx="5569">
                  <c:v>12.8</c:v>
                </c:pt>
                <c:pt idx="5570">
                  <c:v>12.8</c:v>
                </c:pt>
                <c:pt idx="5571">
                  <c:v>12.8</c:v>
                </c:pt>
                <c:pt idx="5572">
                  <c:v>12.8</c:v>
                </c:pt>
                <c:pt idx="5573">
                  <c:v>12.8</c:v>
                </c:pt>
                <c:pt idx="5574">
                  <c:v>12.8</c:v>
                </c:pt>
                <c:pt idx="5575">
                  <c:v>12.9</c:v>
                </c:pt>
                <c:pt idx="5576">
                  <c:v>12.9</c:v>
                </c:pt>
                <c:pt idx="5577">
                  <c:v>12.9</c:v>
                </c:pt>
                <c:pt idx="5578">
                  <c:v>12.9</c:v>
                </c:pt>
                <c:pt idx="5579">
                  <c:v>12.9</c:v>
                </c:pt>
                <c:pt idx="5580">
                  <c:v>12.8</c:v>
                </c:pt>
                <c:pt idx="5581">
                  <c:v>12.9</c:v>
                </c:pt>
                <c:pt idx="5582">
                  <c:v>12.9</c:v>
                </c:pt>
                <c:pt idx="5583">
                  <c:v>12.9</c:v>
                </c:pt>
                <c:pt idx="5584">
                  <c:v>12.9</c:v>
                </c:pt>
                <c:pt idx="5585">
                  <c:v>12.8</c:v>
                </c:pt>
                <c:pt idx="5586">
                  <c:v>12.9</c:v>
                </c:pt>
                <c:pt idx="5587">
                  <c:v>12.8</c:v>
                </c:pt>
                <c:pt idx="5588">
                  <c:v>12.9</c:v>
                </c:pt>
                <c:pt idx="5589">
                  <c:v>12.8</c:v>
                </c:pt>
                <c:pt idx="5590">
                  <c:v>12.9</c:v>
                </c:pt>
                <c:pt idx="5591">
                  <c:v>12.9</c:v>
                </c:pt>
                <c:pt idx="5592">
                  <c:v>12.8</c:v>
                </c:pt>
                <c:pt idx="5593">
                  <c:v>12.9</c:v>
                </c:pt>
                <c:pt idx="5594">
                  <c:v>12.9</c:v>
                </c:pt>
                <c:pt idx="5595">
                  <c:v>12.9</c:v>
                </c:pt>
                <c:pt idx="5596">
                  <c:v>12.8</c:v>
                </c:pt>
                <c:pt idx="5597">
                  <c:v>12.8</c:v>
                </c:pt>
                <c:pt idx="5598">
                  <c:v>12.9</c:v>
                </c:pt>
                <c:pt idx="5599">
                  <c:v>12.9</c:v>
                </c:pt>
                <c:pt idx="5600">
                  <c:v>12.9</c:v>
                </c:pt>
                <c:pt idx="5601">
                  <c:v>12.8</c:v>
                </c:pt>
                <c:pt idx="5602">
                  <c:v>12.9</c:v>
                </c:pt>
                <c:pt idx="5603">
                  <c:v>12.9</c:v>
                </c:pt>
                <c:pt idx="5604">
                  <c:v>12.9</c:v>
                </c:pt>
                <c:pt idx="5605">
                  <c:v>12.9</c:v>
                </c:pt>
                <c:pt idx="5606">
                  <c:v>12.9</c:v>
                </c:pt>
                <c:pt idx="5607">
                  <c:v>12.9</c:v>
                </c:pt>
                <c:pt idx="5608">
                  <c:v>12.9</c:v>
                </c:pt>
                <c:pt idx="5609">
                  <c:v>12.9</c:v>
                </c:pt>
                <c:pt idx="5610">
                  <c:v>13</c:v>
                </c:pt>
                <c:pt idx="5611">
                  <c:v>12.9</c:v>
                </c:pt>
                <c:pt idx="5612">
                  <c:v>12.9</c:v>
                </c:pt>
                <c:pt idx="5613">
                  <c:v>12.9</c:v>
                </c:pt>
                <c:pt idx="5614">
                  <c:v>12.9</c:v>
                </c:pt>
                <c:pt idx="5615">
                  <c:v>13</c:v>
                </c:pt>
                <c:pt idx="5616">
                  <c:v>12.9</c:v>
                </c:pt>
                <c:pt idx="5617">
                  <c:v>13</c:v>
                </c:pt>
                <c:pt idx="5618">
                  <c:v>13</c:v>
                </c:pt>
                <c:pt idx="5619">
                  <c:v>13</c:v>
                </c:pt>
                <c:pt idx="5620">
                  <c:v>12.9</c:v>
                </c:pt>
                <c:pt idx="5621">
                  <c:v>13</c:v>
                </c:pt>
                <c:pt idx="5622">
                  <c:v>12.9</c:v>
                </c:pt>
                <c:pt idx="5623">
                  <c:v>12.9</c:v>
                </c:pt>
                <c:pt idx="5624">
                  <c:v>12.9</c:v>
                </c:pt>
                <c:pt idx="5625">
                  <c:v>13</c:v>
                </c:pt>
                <c:pt idx="5626">
                  <c:v>12.9</c:v>
                </c:pt>
                <c:pt idx="5627">
                  <c:v>13</c:v>
                </c:pt>
                <c:pt idx="5628">
                  <c:v>12.9</c:v>
                </c:pt>
                <c:pt idx="5629">
                  <c:v>13</c:v>
                </c:pt>
                <c:pt idx="5630">
                  <c:v>12.9</c:v>
                </c:pt>
                <c:pt idx="5631">
                  <c:v>12.9</c:v>
                </c:pt>
                <c:pt idx="5632">
                  <c:v>13</c:v>
                </c:pt>
                <c:pt idx="5633">
                  <c:v>12.9</c:v>
                </c:pt>
                <c:pt idx="5634">
                  <c:v>12.9</c:v>
                </c:pt>
                <c:pt idx="5635">
                  <c:v>12.9</c:v>
                </c:pt>
                <c:pt idx="5636">
                  <c:v>12.9</c:v>
                </c:pt>
                <c:pt idx="5637">
                  <c:v>12.9</c:v>
                </c:pt>
                <c:pt idx="5638">
                  <c:v>12.9</c:v>
                </c:pt>
                <c:pt idx="5639">
                  <c:v>12.9</c:v>
                </c:pt>
                <c:pt idx="5640">
                  <c:v>12.9</c:v>
                </c:pt>
                <c:pt idx="5641">
                  <c:v>12.9</c:v>
                </c:pt>
                <c:pt idx="5642">
                  <c:v>12.9</c:v>
                </c:pt>
                <c:pt idx="5643">
                  <c:v>12.9</c:v>
                </c:pt>
                <c:pt idx="5644">
                  <c:v>12.8</c:v>
                </c:pt>
                <c:pt idx="5645">
                  <c:v>12.9</c:v>
                </c:pt>
                <c:pt idx="5646">
                  <c:v>12.9</c:v>
                </c:pt>
                <c:pt idx="5647">
                  <c:v>12.8</c:v>
                </c:pt>
                <c:pt idx="5648">
                  <c:v>12.9</c:v>
                </c:pt>
                <c:pt idx="5649">
                  <c:v>12.9</c:v>
                </c:pt>
                <c:pt idx="5650">
                  <c:v>12.9</c:v>
                </c:pt>
                <c:pt idx="5651">
                  <c:v>12.8</c:v>
                </c:pt>
                <c:pt idx="5652">
                  <c:v>12.8</c:v>
                </c:pt>
                <c:pt idx="5653">
                  <c:v>12.9</c:v>
                </c:pt>
                <c:pt idx="5654">
                  <c:v>12.8</c:v>
                </c:pt>
                <c:pt idx="5655">
                  <c:v>12.8</c:v>
                </c:pt>
                <c:pt idx="5656">
                  <c:v>12.9</c:v>
                </c:pt>
                <c:pt idx="5657">
                  <c:v>12.8</c:v>
                </c:pt>
                <c:pt idx="5658">
                  <c:v>12.8</c:v>
                </c:pt>
                <c:pt idx="5659">
                  <c:v>12.8</c:v>
                </c:pt>
                <c:pt idx="5660">
                  <c:v>12.8</c:v>
                </c:pt>
                <c:pt idx="5661">
                  <c:v>12.8</c:v>
                </c:pt>
                <c:pt idx="5662">
                  <c:v>12.8</c:v>
                </c:pt>
                <c:pt idx="5663">
                  <c:v>12.8</c:v>
                </c:pt>
                <c:pt idx="5664">
                  <c:v>12.8</c:v>
                </c:pt>
                <c:pt idx="5665">
                  <c:v>12.8</c:v>
                </c:pt>
                <c:pt idx="5666">
                  <c:v>12.8</c:v>
                </c:pt>
                <c:pt idx="5667">
                  <c:v>12.8</c:v>
                </c:pt>
                <c:pt idx="5668">
                  <c:v>12.8</c:v>
                </c:pt>
                <c:pt idx="5669">
                  <c:v>12.8</c:v>
                </c:pt>
                <c:pt idx="5670">
                  <c:v>12.8</c:v>
                </c:pt>
                <c:pt idx="5671">
                  <c:v>12.8</c:v>
                </c:pt>
                <c:pt idx="5672">
                  <c:v>12.8</c:v>
                </c:pt>
                <c:pt idx="5673">
                  <c:v>12.8</c:v>
                </c:pt>
                <c:pt idx="5674">
                  <c:v>12.8</c:v>
                </c:pt>
                <c:pt idx="5675">
                  <c:v>12.8</c:v>
                </c:pt>
                <c:pt idx="5676">
                  <c:v>12.8</c:v>
                </c:pt>
                <c:pt idx="5677">
                  <c:v>12.8</c:v>
                </c:pt>
                <c:pt idx="5678">
                  <c:v>12.8</c:v>
                </c:pt>
                <c:pt idx="5679">
                  <c:v>12.8</c:v>
                </c:pt>
                <c:pt idx="5680">
                  <c:v>12.8</c:v>
                </c:pt>
                <c:pt idx="5681">
                  <c:v>12.8</c:v>
                </c:pt>
                <c:pt idx="5682">
                  <c:v>12.8</c:v>
                </c:pt>
                <c:pt idx="5683">
                  <c:v>12.8</c:v>
                </c:pt>
                <c:pt idx="5684">
                  <c:v>12.8</c:v>
                </c:pt>
                <c:pt idx="5685">
                  <c:v>12.8</c:v>
                </c:pt>
                <c:pt idx="5686">
                  <c:v>12.8</c:v>
                </c:pt>
                <c:pt idx="5687">
                  <c:v>12.8</c:v>
                </c:pt>
                <c:pt idx="5688">
                  <c:v>12.8</c:v>
                </c:pt>
                <c:pt idx="5689">
                  <c:v>12.8</c:v>
                </c:pt>
                <c:pt idx="5690">
                  <c:v>12.8</c:v>
                </c:pt>
                <c:pt idx="5691">
                  <c:v>12.8</c:v>
                </c:pt>
                <c:pt idx="5692">
                  <c:v>12.8</c:v>
                </c:pt>
                <c:pt idx="5693">
                  <c:v>12.8</c:v>
                </c:pt>
                <c:pt idx="5694">
                  <c:v>12.8</c:v>
                </c:pt>
                <c:pt idx="5695">
                  <c:v>12.8</c:v>
                </c:pt>
                <c:pt idx="5696">
                  <c:v>12.8</c:v>
                </c:pt>
                <c:pt idx="5697">
                  <c:v>12.8</c:v>
                </c:pt>
                <c:pt idx="5698">
                  <c:v>12.8</c:v>
                </c:pt>
                <c:pt idx="5699">
                  <c:v>12.8</c:v>
                </c:pt>
                <c:pt idx="5700">
                  <c:v>12.8</c:v>
                </c:pt>
                <c:pt idx="5701">
                  <c:v>12.8</c:v>
                </c:pt>
                <c:pt idx="5702">
                  <c:v>12.8</c:v>
                </c:pt>
                <c:pt idx="5703">
                  <c:v>12.8</c:v>
                </c:pt>
                <c:pt idx="5704">
                  <c:v>12.8</c:v>
                </c:pt>
                <c:pt idx="5705">
                  <c:v>12.8</c:v>
                </c:pt>
                <c:pt idx="5706">
                  <c:v>12.8</c:v>
                </c:pt>
                <c:pt idx="5707">
                  <c:v>12.8</c:v>
                </c:pt>
                <c:pt idx="5708">
                  <c:v>12.8</c:v>
                </c:pt>
                <c:pt idx="5709">
                  <c:v>12.8</c:v>
                </c:pt>
                <c:pt idx="5710">
                  <c:v>12.8</c:v>
                </c:pt>
                <c:pt idx="5711">
                  <c:v>12.8</c:v>
                </c:pt>
                <c:pt idx="5712">
                  <c:v>12.8</c:v>
                </c:pt>
                <c:pt idx="5713">
                  <c:v>12.8</c:v>
                </c:pt>
                <c:pt idx="5714">
                  <c:v>12.8</c:v>
                </c:pt>
                <c:pt idx="5715">
                  <c:v>12.8</c:v>
                </c:pt>
                <c:pt idx="5716">
                  <c:v>12.8</c:v>
                </c:pt>
                <c:pt idx="5717">
                  <c:v>12.8</c:v>
                </c:pt>
                <c:pt idx="5718">
                  <c:v>12.8</c:v>
                </c:pt>
                <c:pt idx="5719">
                  <c:v>12.8</c:v>
                </c:pt>
                <c:pt idx="5720">
                  <c:v>12.8</c:v>
                </c:pt>
                <c:pt idx="5721">
                  <c:v>12.8</c:v>
                </c:pt>
                <c:pt idx="5722">
                  <c:v>12.8</c:v>
                </c:pt>
                <c:pt idx="5723">
                  <c:v>12.8</c:v>
                </c:pt>
                <c:pt idx="5724">
                  <c:v>12.8</c:v>
                </c:pt>
                <c:pt idx="5725">
                  <c:v>12.8</c:v>
                </c:pt>
                <c:pt idx="5726">
                  <c:v>12.8</c:v>
                </c:pt>
                <c:pt idx="5727">
                  <c:v>12.8</c:v>
                </c:pt>
                <c:pt idx="5728">
                  <c:v>12.8</c:v>
                </c:pt>
                <c:pt idx="5729">
                  <c:v>12.8</c:v>
                </c:pt>
                <c:pt idx="5730">
                  <c:v>12.8</c:v>
                </c:pt>
                <c:pt idx="5731">
                  <c:v>12.8</c:v>
                </c:pt>
                <c:pt idx="5732">
                  <c:v>12.8</c:v>
                </c:pt>
                <c:pt idx="5733">
                  <c:v>12.8</c:v>
                </c:pt>
                <c:pt idx="5734">
                  <c:v>12.8</c:v>
                </c:pt>
                <c:pt idx="5735">
                  <c:v>12.8</c:v>
                </c:pt>
                <c:pt idx="5736">
                  <c:v>12.8</c:v>
                </c:pt>
                <c:pt idx="5737">
                  <c:v>12.8</c:v>
                </c:pt>
                <c:pt idx="5738">
                  <c:v>12.8</c:v>
                </c:pt>
                <c:pt idx="5739">
                  <c:v>12.8</c:v>
                </c:pt>
                <c:pt idx="5740">
                  <c:v>12.8</c:v>
                </c:pt>
                <c:pt idx="5741">
                  <c:v>12.8</c:v>
                </c:pt>
                <c:pt idx="5742">
                  <c:v>12.8</c:v>
                </c:pt>
                <c:pt idx="5743">
                  <c:v>12.8</c:v>
                </c:pt>
                <c:pt idx="5744">
                  <c:v>12.8</c:v>
                </c:pt>
                <c:pt idx="5745">
                  <c:v>12.8</c:v>
                </c:pt>
                <c:pt idx="5746">
                  <c:v>12.8</c:v>
                </c:pt>
                <c:pt idx="5747">
                  <c:v>12.8</c:v>
                </c:pt>
                <c:pt idx="5748">
                  <c:v>12.8</c:v>
                </c:pt>
                <c:pt idx="5749">
                  <c:v>12.8</c:v>
                </c:pt>
                <c:pt idx="5750">
                  <c:v>12.8</c:v>
                </c:pt>
                <c:pt idx="5751">
                  <c:v>12.8</c:v>
                </c:pt>
                <c:pt idx="5752">
                  <c:v>12.8</c:v>
                </c:pt>
                <c:pt idx="5753">
                  <c:v>12.8</c:v>
                </c:pt>
                <c:pt idx="5754">
                  <c:v>12.8</c:v>
                </c:pt>
                <c:pt idx="5755">
                  <c:v>12.8</c:v>
                </c:pt>
                <c:pt idx="5756">
                  <c:v>12.8</c:v>
                </c:pt>
                <c:pt idx="5757">
                  <c:v>12.8</c:v>
                </c:pt>
                <c:pt idx="5758">
                  <c:v>12.8</c:v>
                </c:pt>
                <c:pt idx="5759">
                  <c:v>12.8</c:v>
                </c:pt>
                <c:pt idx="5760">
                  <c:v>12.8</c:v>
                </c:pt>
                <c:pt idx="5761">
                  <c:v>12.8</c:v>
                </c:pt>
                <c:pt idx="5762">
                  <c:v>12.8</c:v>
                </c:pt>
                <c:pt idx="5763">
                  <c:v>12.8</c:v>
                </c:pt>
                <c:pt idx="5764">
                  <c:v>12.8</c:v>
                </c:pt>
                <c:pt idx="5765">
                  <c:v>12.8</c:v>
                </c:pt>
                <c:pt idx="5766">
                  <c:v>12.8</c:v>
                </c:pt>
                <c:pt idx="5767">
                  <c:v>12.8</c:v>
                </c:pt>
                <c:pt idx="5768">
                  <c:v>12.8</c:v>
                </c:pt>
                <c:pt idx="5769">
                  <c:v>12.8</c:v>
                </c:pt>
                <c:pt idx="5770">
                  <c:v>12.8</c:v>
                </c:pt>
                <c:pt idx="5771">
                  <c:v>12.8</c:v>
                </c:pt>
                <c:pt idx="5772">
                  <c:v>12.8</c:v>
                </c:pt>
                <c:pt idx="5773">
                  <c:v>12.8</c:v>
                </c:pt>
                <c:pt idx="5774">
                  <c:v>12.8</c:v>
                </c:pt>
                <c:pt idx="5775">
                  <c:v>12.8</c:v>
                </c:pt>
                <c:pt idx="5776">
                  <c:v>12.8</c:v>
                </c:pt>
                <c:pt idx="5777">
                  <c:v>12.8</c:v>
                </c:pt>
                <c:pt idx="5778">
                  <c:v>12.8</c:v>
                </c:pt>
                <c:pt idx="5779">
                  <c:v>12.8</c:v>
                </c:pt>
                <c:pt idx="5780">
                  <c:v>12.8</c:v>
                </c:pt>
                <c:pt idx="5781">
                  <c:v>12.8</c:v>
                </c:pt>
                <c:pt idx="5782">
                  <c:v>12.8</c:v>
                </c:pt>
                <c:pt idx="5783">
                  <c:v>12.8</c:v>
                </c:pt>
                <c:pt idx="5784">
                  <c:v>12.8</c:v>
                </c:pt>
                <c:pt idx="5785">
                  <c:v>12.8</c:v>
                </c:pt>
                <c:pt idx="5786">
                  <c:v>12.8</c:v>
                </c:pt>
                <c:pt idx="5787">
                  <c:v>12.8</c:v>
                </c:pt>
                <c:pt idx="5788">
                  <c:v>12.8</c:v>
                </c:pt>
                <c:pt idx="5789">
                  <c:v>12.8</c:v>
                </c:pt>
                <c:pt idx="5790">
                  <c:v>12.8</c:v>
                </c:pt>
                <c:pt idx="5791">
                  <c:v>12.8</c:v>
                </c:pt>
                <c:pt idx="5792">
                  <c:v>12.8</c:v>
                </c:pt>
                <c:pt idx="5793">
                  <c:v>12.8</c:v>
                </c:pt>
                <c:pt idx="5794">
                  <c:v>12.8</c:v>
                </c:pt>
                <c:pt idx="5795">
                  <c:v>12.8</c:v>
                </c:pt>
                <c:pt idx="5796">
                  <c:v>12.8</c:v>
                </c:pt>
                <c:pt idx="5797">
                  <c:v>12.8</c:v>
                </c:pt>
                <c:pt idx="5798">
                  <c:v>12.8</c:v>
                </c:pt>
                <c:pt idx="5799">
                  <c:v>12.8</c:v>
                </c:pt>
                <c:pt idx="5800">
                  <c:v>12.8</c:v>
                </c:pt>
                <c:pt idx="5801">
                  <c:v>12.8</c:v>
                </c:pt>
                <c:pt idx="5802">
                  <c:v>12.8</c:v>
                </c:pt>
                <c:pt idx="5803">
                  <c:v>12.8</c:v>
                </c:pt>
                <c:pt idx="5804">
                  <c:v>12.8</c:v>
                </c:pt>
                <c:pt idx="5805">
                  <c:v>12.8</c:v>
                </c:pt>
                <c:pt idx="5806">
                  <c:v>12.8</c:v>
                </c:pt>
                <c:pt idx="5807">
                  <c:v>12.8</c:v>
                </c:pt>
                <c:pt idx="5808">
                  <c:v>12.8</c:v>
                </c:pt>
                <c:pt idx="5809">
                  <c:v>12.8</c:v>
                </c:pt>
                <c:pt idx="5810">
                  <c:v>12.8</c:v>
                </c:pt>
                <c:pt idx="5811">
                  <c:v>12.8</c:v>
                </c:pt>
                <c:pt idx="5812">
                  <c:v>12.8</c:v>
                </c:pt>
                <c:pt idx="5813">
                  <c:v>12.8</c:v>
                </c:pt>
                <c:pt idx="5814">
                  <c:v>12.8</c:v>
                </c:pt>
                <c:pt idx="5815">
                  <c:v>12.8</c:v>
                </c:pt>
                <c:pt idx="5816">
                  <c:v>12.8</c:v>
                </c:pt>
                <c:pt idx="5817">
                  <c:v>12.8</c:v>
                </c:pt>
                <c:pt idx="5818">
                  <c:v>12.8</c:v>
                </c:pt>
                <c:pt idx="5819">
                  <c:v>12.8</c:v>
                </c:pt>
                <c:pt idx="5820">
                  <c:v>12.8</c:v>
                </c:pt>
                <c:pt idx="5821">
                  <c:v>12.8</c:v>
                </c:pt>
                <c:pt idx="5822">
                  <c:v>12.8</c:v>
                </c:pt>
                <c:pt idx="5823">
                  <c:v>12.8</c:v>
                </c:pt>
                <c:pt idx="5824">
                  <c:v>12.8</c:v>
                </c:pt>
                <c:pt idx="5825">
                  <c:v>12.8</c:v>
                </c:pt>
                <c:pt idx="5826">
                  <c:v>12.8</c:v>
                </c:pt>
                <c:pt idx="5827">
                  <c:v>12.8</c:v>
                </c:pt>
                <c:pt idx="5828">
                  <c:v>12.8</c:v>
                </c:pt>
                <c:pt idx="5829">
                  <c:v>12.8</c:v>
                </c:pt>
                <c:pt idx="5830">
                  <c:v>12.8</c:v>
                </c:pt>
                <c:pt idx="5831">
                  <c:v>12.8</c:v>
                </c:pt>
                <c:pt idx="5832">
                  <c:v>12.8</c:v>
                </c:pt>
                <c:pt idx="5833">
                  <c:v>12.8</c:v>
                </c:pt>
                <c:pt idx="5834">
                  <c:v>12.8</c:v>
                </c:pt>
                <c:pt idx="5835">
                  <c:v>12.8</c:v>
                </c:pt>
                <c:pt idx="5836">
                  <c:v>12.8</c:v>
                </c:pt>
                <c:pt idx="5837">
                  <c:v>12.8</c:v>
                </c:pt>
                <c:pt idx="5838">
                  <c:v>12.8</c:v>
                </c:pt>
                <c:pt idx="5839">
                  <c:v>12.8</c:v>
                </c:pt>
                <c:pt idx="5840">
                  <c:v>12.8</c:v>
                </c:pt>
                <c:pt idx="5841">
                  <c:v>12.8</c:v>
                </c:pt>
                <c:pt idx="5842">
                  <c:v>12.8</c:v>
                </c:pt>
                <c:pt idx="5843">
                  <c:v>12.8</c:v>
                </c:pt>
                <c:pt idx="5844">
                  <c:v>12.8</c:v>
                </c:pt>
                <c:pt idx="5845">
                  <c:v>12.8</c:v>
                </c:pt>
                <c:pt idx="5846">
                  <c:v>12.8</c:v>
                </c:pt>
                <c:pt idx="5847">
                  <c:v>12.8</c:v>
                </c:pt>
                <c:pt idx="5848">
                  <c:v>12.8</c:v>
                </c:pt>
                <c:pt idx="5849">
                  <c:v>12.8</c:v>
                </c:pt>
                <c:pt idx="5850">
                  <c:v>12.8</c:v>
                </c:pt>
                <c:pt idx="5851">
                  <c:v>12.8</c:v>
                </c:pt>
                <c:pt idx="5852">
                  <c:v>12.8</c:v>
                </c:pt>
                <c:pt idx="5853">
                  <c:v>12.8</c:v>
                </c:pt>
                <c:pt idx="5854">
                  <c:v>12.8</c:v>
                </c:pt>
                <c:pt idx="5855">
                  <c:v>12.8</c:v>
                </c:pt>
                <c:pt idx="5856">
                  <c:v>12.8</c:v>
                </c:pt>
                <c:pt idx="5857">
                  <c:v>12.8</c:v>
                </c:pt>
                <c:pt idx="5858">
                  <c:v>12.8</c:v>
                </c:pt>
                <c:pt idx="5859">
                  <c:v>12.8</c:v>
                </c:pt>
                <c:pt idx="5860">
                  <c:v>12.8</c:v>
                </c:pt>
                <c:pt idx="5861">
                  <c:v>12.8</c:v>
                </c:pt>
                <c:pt idx="5862">
                  <c:v>12.8</c:v>
                </c:pt>
                <c:pt idx="5863">
                  <c:v>12.8</c:v>
                </c:pt>
                <c:pt idx="5864">
                  <c:v>12.8</c:v>
                </c:pt>
                <c:pt idx="5865">
                  <c:v>12.8</c:v>
                </c:pt>
                <c:pt idx="5866">
                  <c:v>12.8</c:v>
                </c:pt>
                <c:pt idx="5867">
                  <c:v>12.8</c:v>
                </c:pt>
                <c:pt idx="5868">
                  <c:v>12.8</c:v>
                </c:pt>
                <c:pt idx="5869">
                  <c:v>12.8</c:v>
                </c:pt>
                <c:pt idx="5870">
                  <c:v>12.8</c:v>
                </c:pt>
                <c:pt idx="5871">
                  <c:v>12.8</c:v>
                </c:pt>
                <c:pt idx="5872">
                  <c:v>12.8</c:v>
                </c:pt>
                <c:pt idx="5873">
                  <c:v>12.8</c:v>
                </c:pt>
                <c:pt idx="5874">
                  <c:v>12.8</c:v>
                </c:pt>
                <c:pt idx="5875">
                  <c:v>12.8</c:v>
                </c:pt>
                <c:pt idx="5876">
                  <c:v>12.8</c:v>
                </c:pt>
                <c:pt idx="5877">
                  <c:v>12.8</c:v>
                </c:pt>
                <c:pt idx="5878">
                  <c:v>12.8</c:v>
                </c:pt>
                <c:pt idx="5879">
                  <c:v>12.8</c:v>
                </c:pt>
                <c:pt idx="5880">
                  <c:v>12.8</c:v>
                </c:pt>
                <c:pt idx="5881">
                  <c:v>12.8</c:v>
                </c:pt>
                <c:pt idx="5882">
                  <c:v>12.8</c:v>
                </c:pt>
                <c:pt idx="5883">
                  <c:v>12.8</c:v>
                </c:pt>
                <c:pt idx="5884">
                  <c:v>12.8</c:v>
                </c:pt>
                <c:pt idx="5885">
                  <c:v>12.8</c:v>
                </c:pt>
                <c:pt idx="5886">
                  <c:v>12.8</c:v>
                </c:pt>
                <c:pt idx="5887">
                  <c:v>12.8</c:v>
                </c:pt>
                <c:pt idx="5888">
                  <c:v>12.8</c:v>
                </c:pt>
                <c:pt idx="5889">
                  <c:v>12.8</c:v>
                </c:pt>
                <c:pt idx="5890">
                  <c:v>12.8</c:v>
                </c:pt>
                <c:pt idx="5891">
                  <c:v>12.7</c:v>
                </c:pt>
                <c:pt idx="5892">
                  <c:v>12.8</c:v>
                </c:pt>
                <c:pt idx="5893">
                  <c:v>12.7</c:v>
                </c:pt>
                <c:pt idx="5894">
                  <c:v>12.7</c:v>
                </c:pt>
                <c:pt idx="5895">
                  <c:v>12.8</c:v>
                </c:pt>
                <c:pt idx="5896">
                  <c:v>12.8</c:v>
                </c:pt>
                <c:pt idx="5897">
                  <c:v>12.8</c:v>
                </c:pt>
                <c:pt idx="5898">
                  <c:v>12.8</c:v>
                </c:pt>
                <c:pt idx="5899">
                  <c:v>12.8</c:v>
                </c:pt>
                <c:pt idx="5900">
                  <c:v>12.8</c:v>
                </c:pt>
                <c:pt idx="5901">
                  <c:v>12.8</c:v>
                </c:pt>
                <c:pt idx="5902">
                  <c:v>12.8</c:v>
                </c:pt>
                <c:pt idx="5903">
                  <c:v>12.7</c:v>
                </c:pt>
                <c:pt idx="5904">
                  <c:v>12.8</c:v>
                </c:pt>
                <c:pt idx="5905">
                  <c:v>12.8</c:v>
                </c:pt>
                <c:pt idx="5906">
                  <c:v>12.7</c:v>
                </c:pt>
                <c:pt idx="5907">
                  <c:v>12.8</c:v>
                </c:pt>
                <c:pt idx="5908">
                  <c:v>12.8</c:v>
                </c:pt>
                <c:pt idx="5909">
                  <c:v>12.8</c:v>
                </c:pt>
                <c:pt idx="5910">
                  <c:v>12.8</c:v>
                </c:pt>
                <c:pt idx="5911">
                  <c:v>12.8</c:v>
                </c:pt>
                <c:pt idx="5912">
                  <c:v>12.8</c:v>
                </c:pt>
                <c:pt idx="5913">
                  <c:v>12.7</c:v>
                </c:pt>
                <c:pt idx="5914">
                  <c:v>12.8</c:v>
                </c:pt>
                <c:pt idx="5915">
                  <c:v>12.8</c:v>
                </c:pt>
                <c:pt idx="5916">
                  <c:v>12.7</c:v>
                </c:pt>
                <c:pt idx="5917">
                  <c:v>12.8</c:v>
                </c:pt>
                <c:pt idx="5918">
                  <c:v>12.8</c:v>
                </c:pt>
                <c:pt idx="5919">
                  <c:v>12.8</c:v>
                </c:pt>
                <c:pt idx="5920">
                  <c:v>12.7</c:v>
                </c:pt>
                <c:pt idx="5921">
                  <c:v>12.8</c:v>
                </c:pt>
                <c:pt idx="5922">
                  <c:v>12.7</c:v>
                </c:pt>
                <c:pt idx="5923">
                  <c:v>12.7</c:v>
                </c:pt>
                <c:pt idx="5924">
                  <c:v>12.7</c:v>
                </c:pt>
                <c:pt idx="5925">
                  <c:v>12.7</c:v>
                </c:pt>
                <c:pt idx="5926">
                  <c:v>12.8</c:v>
                </c:pt>
                <c:pt idx="5927">
                  <c:v>12.8</c:v>
                </c:pt>
                <c:pt idx="5928">
                  <c:v>12.7</c:v>
                </c:pt>
                <c:pt idx="5929">
                  <c:v>12.8</c:v>
                </c:pt>
                <c:pt idx="5930">
                  <c:v>12.8</c:v>
                </c:pt>
                <c:pt idx="5931">
                  <c:v>12.8</c:v>
                </c:pt>
                <c:pt idx="5932">
                  <c:v>12.7</c:v>
                </c:pt>
                <c:pt idx="5933">
                  <c:v>12.8</c:v>
                </c:pt>
                <c:pt idx="5934">
                  <c:v>12.7</c:v>
                </c:pt>
                <c:pt idx="5935">
                  <c:v>12.7</c:v>
                </c:pt>
                <c:pt idx="5936">
                  <c:v>12.8</c:v>
                </c:pt>
                <c:pt idx="5937">
                  <c:v>12.7</c:v>
                </c:pt>
                <c:pt idx="5938">
                  <c:v>12.8</c:v>
                </c:pt>
                <c:pt idx="5939">
                  <c:v>12.7</c:v>
                </c:pt>
                <c:pt idx="5940">
                  <c:v>12.7</c:v>
                </c:pt>
                <c:pt idx="5941">
                  <c:v>12.8</c:v>
                </c:pt>
                <c:pt idx="5942">
                  <c:v>12.8</c:v>
                </c:pt>
                <c:pt idx="5943">
                  <c:v>12.8</c:v>
                </c:pt>
                <c:pt idx="5944">
                  <c:v>12.8</c:v>
                </c:pt>
                <c:pt idx="5945">
                  <c:v>12.8</c:v>
                </c:pt>
                <c:pt idx="5946">
                  <c:v>12.9</c:v>
                </c:pt>
                <c:pt idx="5947">
                  <c:v>12.8</c:v>
                </c:pt>
                <c:pt idx="5948">
                  <c:v>12.9</c:v>
                </c:pt>
                <c:pt idx="5949">
                  <c:v>12.9</c:v>
                </c:pt>
                <c:pt idx="5950">
                  <c:v>12.9</c:v>
                </c:pt>
                <c:pt idx="5951">
                  <c:v>12.9</c:v>
                </c:pt>
                <c:pt idx="5952">
                  <c:v>12.9</c:v>
                </c:pt>
                <c:pt idx="5953">
                  <c:v>12.9</c:v>
                </c:pt>
                <c:pt idx="5954">
                  <c:v>12.9</c:v>
                </c:pt>
                <c:pt idx="5955">
                  <c:v>12.9</c:v>
                </c:pt>
                <c:pt idx="5956">
                  <c:v>12.9</c:v>
                </c:pt>
                <c:pt idx="5957">
                  <c:v>12.9</c:v>
                </c:pt>
                <c:pt idx="5958">
                  <c:v>12.9</c:v>
                </c:pt>
                <c:pt idx="5959">
                  <c:v>12.9</c:v>
                </c:pt>
                <c:pt idx="5960">
                  <c:v>13</c:v>
                </c:pt>
                <c:pt idx="5961">
                  <c:v>13</c:v>
                </c:pt>
                <c:pt idx="5962">
                  <c:v>13</c:v>
                </c:pt>
                <c:pt idx="5963">
                  <c:v>13</c:v>
                </c:pt>
                <c:pt idx="5964">
                  <c:v>13</c:v>
                </c:pt>
                <c:pt idx="5965">
                  <c:v>13.1</c:v>
                </c:pt>
                <c:pt idx="5966">
                  <c:v>13.1</c:v>
                </c:pt>
                <c:pt idx="5967">
                  <c:v>13.1</c:v>
                </c:pt>
                <c:pt idx="5968">
                  <c:v>13.1</c:v>
                </c:pt>
                <c:pt idx="5969">
                  <c:v>13.1</c:v>
                </c:pt>
                <c:pt idx="5970">
                  <c:v>13.2</c:v>
                </c:pt>
                <c:pt idx="5971">
                  <c:v>13.2</c:v>
                </c:pt>
                <c:pt idx="5972">
                  <c:v>13.2</c:v>
                </c:pt>
                <c:pt idx="5973">
                  <c:v>13.2</c:v>
                </c:pt>
                <c:pt idx="5974">
                  <c:v>13.3</c:v>
                </c:pt>
                <c:pt idx="5975">
                  <c:v>13.4</c:v>
                </c:pt>
                <c:pt idx="5976">
                  <c:v>13.3</c:v>
                </c:pt>
                <c:pt idx="5977">
                  <c:v>13.4</c:v>
                </c:pt>
                <c:pt idx="5978">
                  <c:v>13.4</c:v>
                </c:pt>
                <c:pt idx="5979">
                  <c:v>13.4</c:v>
                </c:pt>
                <c:pt idx="5980">
                  <c:v>13.3</c:v>
                </c:pt>
                <c:pt idx="5981">
                  <c:v>13.3</c:v>
                </c:pt>
                <c:pt idx="5982">
                  <c:v>13.4</c:v>
                </c:pt>
                <c:pt idx="5983">
                  <c:v>13.5</c:v>
                </c:pt>
                <c:pt idx="5984">
                  <c:v>13.4</c:v>
                </c:pt>
                <c:pt idx="5985">
                  <c:v>13.6</c:v>
                </c:pt>
                <c:pt idx="5986">
                  <c:v>13.5</c:v>
                </c:pt>
                <c:pt idx="5987">
                  <c:v>13.7</c:v>
                </c:pt>
                <c:pt idx="5988">
                  <c:v>13.5</c:v>
                </c:pt>
                <c:pt idx="5989">
                  <c:v>13.3</c:v>
                </c:pt>
                <c:pt idx="5990">
                  <c:v>13.2</c:v>
                </c:pt>
                <c:pt idx="5991">
                  <c:v>13.2</c:v>
                </c:pt>
                <c:pt idx="5992">
                  <c:v>13.3</c:v>
                </c:pt>
                <c:pt idx="5993">
                  <c:v>13.4</c:v>
                </c:pt>
                <c:pt idx="5994">
                  <c:v>13.3</c:v>
                </c:pt>
                <c:pt idx="5995">
                  <c:v>13.3</c:v>
                </c:pt>
                <c:pt idx="5996">
                  <c:v>13.4</c:v>
                </c:pt>
                <c:pt idx="5997">
                  <c:v>13.4</c:v>
                </c:pt>
                <c:pt idx="5998">
                  <c:v>13.4</c:v>
                </c:pt>
                <c:pt idx="5999">
                  <c:v>13.4</c:v>
                </c:pt>
                <c:pt idx="6000">
                  <c:v>13.4</c:v>
                </c:pt>
                <c:pt idx="6001">
                  <c:v>13.4</c:v>
                </c:pt>
                <c:pt idx="6002">
                  <c:v>13.3</c:v>
                </c:pt>
                <c:pt idx="6003">
                  <c:v>13.3</c:v>
                </c:pt>
                <c:pt idx="6004">
                  <c:v>13.4</c:v>
                </c:pt>
                <c:pt idx="6005">
                  <c:v>13.3</c:v>
                </c:pt>
                <c:pt idx="6006">
                  <c:v>13.3</c:v>
                </c:pt>
                <c:pt idx="6007">
                  <c:v>13.3</c:v>
                </c:pt>
                <c:pt idx="6008">
                  <c:v>13.3</c:v>
                </c:pt>
                <c:pt idx="6009">
                  <c:v>13.3</c:v>
                </c:pt>
                <c:pt idx="6010">
                  <c:v>13.4</c:v>
                </c:pt>
                <c:pt idx="6011">
                  <c:v>13.4</c:v>
                </c:pt>
                <c:pt idx="6012">
                  <c:v>13.5</c:v>
                </c:pt>
                <c:pt idx="6013">
                  <c:v>13.4</c:v>
                </c:pt>
                <c:pt idx="6014">
                  <c:v>13.4</c:v>
                </c:pt>
                <c:pt idx="6015">
                  <c:v>13.4</c:v>
                </c:pt>
                <c:pt idx="6016">
                  <c:v>13.4</c:v>
                </c:pt>
                <c:pt idx="6017">
                  <c:v>13.4</c:v>
                </c:pt>
                <c:pt idx="6018">
                  <c:v>13.4</c:v>
                </c:pt>
                <c:pt idx="6019">
                  <c:v>13.4</c:v>
                </c:pt>
                <c:pt idx="6020">
                  <c:v>13.4</c:v>
                </c:pt>
                <c:pt idx="6021">
                  <c:v>13.3</c:v>
                </c:pt>
                <c:pt idx="6022">
                  <c:v>13.3</c:v>
                </c:pt>
                <c:pt idx="6023">
                  <c:v>13.3</c:v>
                </c:pt>
                <c:pt idx="6024">
                  <c:v>13.4</c:v>
                </c:pt>
                <c:pt idx="6025">
                  <c:v>13.4</c:v>
                </c:pt>
                <c:pt idx="6026">
                  <c:v>13.4</c:v>
                </c:pt>
                <c:pt idx="6027">
                  <c:v>13.4</c:v>
                </c:pt>
                <c:pt idx="6028">
                  <c:v>13.4</c:v>
                </c:pt>
                <c:pt idx="6029">
                  <c:v>13.4</c:v>
                </c:pt>
                <c:pt idx="6030">
                  <c:v>13.4</c:v>
                </c:pt>
                <c:pt idx="6031">
                  <c:v>13.4</c:v>
                </c:pt>
                <c:pt idx="6032">
                  <c:v>13.5</c:v>
                </c:pt>
                <c:pt idx="6033">
                  <c:v>13.8</c:v>
                </c:pt>
                <c:pt idx="6034">
                  <c:v>13.3</c:v>
                </c:pt>
                <c:pt idx="6035">
                  <c:v>13.2</c:v>
                </c:pt>
                <c:pt idx="6036">
                  <c:v>13.2</c:v>
                </c:pt>
                <c:pt idx="6037">
                  <c:v>13.3</c:v>
                </c:pt>
                <c:pt idx="6038">
                  <c:v>13.3</c:v>
                </c:pt>
                <c:pt idx="6039">
                  <c:v>13.3</c:v>
                </c:pt>
                <c:pt idx="6040">
                  <c:v>13.2</c:v>
                </c:pt>
                <c:pt idx="6041">
                  <c:v>13.2</c:v>
                </c:pt>
                <c:pt idx="6042">
                  <c:v>13.2</c:v>
                </c:pt>
                <c:pt idx="6043">
                  <c:v>13.2</c:v>
                </c:pt>
                <c:pt idx="6044">
                  <c:v>13.1</c:v>
                </c:pt>
                <c:pt idx="6045">
                  <c:v>13.1</c:v>
                </c:pt>
                <c:pt idx="6046">
                  <c:v>13.1</c:v>
                </c:pt>
                <c:pt idx="6047">
                  <c:v>13.2</c:v>
                </c:pt>
                <c:pt idx="6048">
                  <c:v>13.1</c:v>
                </c:pt>
                <c:pt idx="6049">
                  <c:v>13.2</c:v>
                </c:pt>
                <c:pt idx="6050">
                  <c:v>13.2</c:v>
                </c:pt>
                <c:pt idx="6051">
                  <c:v>13.2</c:v>
                </c:pt>
                <c:pt idx="6052">
                  <c:v>13.2</c:v>
                </c:pt>
                <c:pt idx="6053">
                  <c:v>13.2</c:v>
                </c:pt>
                <c:pt idx="6054">
                  <c:v>13.2</c:v>
                </c:pt>
                <c:pt idx="6055">
                  <c:v>13.2</c:v>
                </c:pt>
                <c:pt idx="6056">
                  <c:v>13.2</c:v>
                </c:pt>
                <c:pt idx="6057">
                  <c:v>13.2</c:v>
                </c:pt>
                <c:pt idx="6058">
                  <c:v>13.2</c:v>
                </c:pt>
                <c:pt idx="6059">
                  <c:v>13.2</c:v>
                </c:pt>
                <c:pt idx="6060">
                  <c:v>13.2</c:v>
                </c:pt>
                <c:pt idx="6061">
                  <c:v>13.1</c:v>
                </c:pt>
                <c:pt idx="6062">
                  <c:v>13.1</c:v>
                </c:pt>
                <c:pt idx="6063">
                  <c:v>13.1</c:v>
                </c:pt>
                <c:pt idx="6064">
                  <c:v>13.1</c:v>
                </c:pt>
                <c:pt idx="6065">
                  <c:v>13.1</c:v>
                </c:pt>
                <c:pt idx="6066">
                  <c:v>13.1</c:v>
                </c:pt>
                <c:pt idx="6067">
                  <c:v>13.1</c:v>
                </c:pt>
                <c:pt idx="6068">
                  <c:v>13.1</c:v>
                </c:pt>
                <c:pt idx="6069">
                  <c:v>13.1</c:v>
                </c:pt>
                <c:pt idx="6070">
                  <c:v>13</c:v>
                </c:pt>
                <c:pt idx="6071">
                  <c:v>13.1</c:v>
                </c:pt>
                <c:pt idx="6072">
                  <c:v>13.1</c:v>
                </c:pt>
                <c:pt idx="6073">
                  <c:v>13.1</c:v>
                </c:pt>
                <c:pt idx="6074">
                  <c:v>13.1</c:v>
                </c:pt>
                <c:pt idx="6075">
                  <c:v>13</c:v>
                </c:pt>
                <c:pt idx="6076">
                  <c:v>13.1</c:v>
                </c:pt>
                <c:pt idx="6077">
                  <c:v>13.1</c:v>
                </c:pt>
                <c:pt idx="6078">
                  <c:v>13</c:v>
                </c:pt>
                <c:pt idx="6079">
                  <c:v>13.1</c:v>
                </c:pt>
                <c:pt idx="6080">
                  <c:v>13</c:v>
                </c:pt>
                <c:pt idx="6081">
                  <c:v>13.1</c:v>
                </c:pt>
                <c:pt idx="6082">
                  <c:v>13</c:v>
                </c:pt>
                <c:pt idx="6083">
                  <c:v>13</c:v>
                </c:pt>
                <c:pt idx="6084">
                  <c:v>13</c:v>
                </c:pt>
                <c:pt idx="6085">
                  <c:v>13.1</c:v>
                </c:pt>
                <c:pt idx="6086">
                  <c:v>13</c:v>
                </c:pt>
                <c:pt idx="6087">
                  <c:v>13</c:v>
                </c:pt>
                <c:pt idx="6088">
                  <c:v>13</c:v>
                </c:pt>
                <c:pt idx="6089">
                  <c:v>13</c:v>
                </c:pt>
                <c:pt idx="6090">
                  <c:v>13</c:v>
                </c:pt>
                <c:pt idx="6091">
                  <c:v>13</c:v>
                </c:pt>
                <c:pt idx="6092">
                  <c:v>13</c:v>
                </c:pt>
                <c:pt idx="6093">
                  <c:v>13</c:v>
                </c:pt>
                <c:pt idx="6094">
                  <c:v>13</c:v>
                </c:pt>
                <c:pt idx="6095">
                  <c:v>13</c:v>
                </c:pt>
                <c:pt idx="6096">
                  <c:v>13.1</c:v>
                </c:pt>
                <c:pt idx="6097">
                  <c:v>13</c:v>
                </c:pt>
                <c:pt idx="6098">
                  <c:v>13</c:v>
                </c:pt>
                <c:pt idx="6099">
                  <c:v>13</c:v>
                </c:pt>
                <c:pt idx="6100">
                  <c:v>13</c:v>
                </c:pt>
                <c:pt idx="6101">
                  <c:v>13</c:v>
                </c:pt>
                <c:pt idx="6102">
                  <c:v>13</c:v>
                </c:pt>
                <c:pt idx="6103">
                  <c:v>13</c:v>
                </c:pt>
                <c:pt idx="6104">
                  <c:v>13</c:v>
                </c:pt>
                <c:pt idx="6105">
                  <c:v>13</c:v>
                </c:pt>
                <c:pt idx="6106">
                  <c:v>13</c:v>
                </c:pt>
                <c:pt idx="6107">
                  <c:v>13</c:v>
                </c:pt>
                <c:pt idx="6108">
                  <c:v>13</c:v>
                </c:pt>
                <c:pt idx="6109">
                  <c:v>13</c:v>
                </c:pt>
                <c:pt idx="6110">
                  <c:v>13</c:v>
                </c:pt>
                <c:pt idx="6111">
                  <c:v>13</c:v>
                </c:pt>
                <c:pt idx="6112">
                  <c:v>12.9</c:v>
                </c:pt>
                <c:pt idx="6113">
                  <c:v>13</c:v>
                </c:pt>
                <c:pt idx="6114">
                  <c:v>13</c:v>
                </c:pt>
                <c:pt idx="6115">
                  <c:v>13</c:v>
                </c:pt>
                <c:pt idx="6116">
                  <c:v>13</c:v>
                </c:pt>
                <c:pt idx="6117">
                  <c:v>13</c:v>
                </c:pt>
                <c:pt idx="6118">
                  <c:v>13</c:v>
                </c:pt>
                <c:pt idx="6119">
                  <c:v>13</c:v>
                </c:pt>
                <c:pt idx="6120">
                  <c:v>13</c:v>
                </c:pt>
                <c:pt idx="6121">
                  <c:v>12.9</c:v>
                </c:pt>
                <c:pt idx="6122">
                  <c:v>13</c:v>
                </c:pt>
                <c:pt idx="6123">
                  <c:v>13</c:v>
                </c:pt>
                <c:pt idx="6124">
                  <c:v>13</c:v>
                </c:pt>
                <c:pt idx="6125">
                  <c:v>13</c:v>
                </c:pt>
                <c:pt idx="6126">
                  <c:v>13</c:v>
                </c:pt>
                <c:pt idx="6127">
                  <c:v>13</c:v>
                </c:pt>
                <c:pt idx="6128">
                  <c:v>12.9</c:v>
                </c:pt>
                <c:pt idx="6129">
                  <c:v>13</c:v>
                </c:pt>
                <c:pt idx="6130">
                  <c:v>12.9</c:v>
                </c:pt>
                <c:pt idx="6131">
                  <c:v>13</c:v>
                </c:pt>
                <c:pt idx="6132">
                  <c:v>12.9</c:v>
                </c:pt>
                <c:pt idx="6133">
                  <c:v>13</c:v>
                </c:pt>
                <c:pt idx="6134">
                  <c:v>13</c:v>
                </c:pt>
                <c:pt idx="6135">
                  <c:v>12.9</c:v>
                </c:pt>
                <c:pt idx="6136">
                  <c:v>12.9</c:v>
                </c:pt>
                <c:pt idx="6137">
                  <c:v>12.9</c:v>
                </c:pt>
                <c:pt idx="6138">
                  <c:v>12.9</c:v>
                </c:pt>
                <c:pt idx="6139">
                  <c:v>13</c:v>
                </c:pt>
                <c:pt idx="6140">
                  <c:v>13</c:v>
                </c:pt>
                <c:pt idx="6141">
                  <c:v>13</c:v>
                </c:pt>
                <c:pt idx="6142">
                  <c:v>13</c:v>
                </c:pt>
                <c:pt idx="6143">
                  <c:v>13</c:v>
                </c:pt>
                <c:pt idx="6144">
                  <c:v>12.9</c:v>
                </c:pt>
                <c:pt idx="6145">
                  <c:v>13</c:v>
                </c:pt>
                <c:pt idx="6146">
                  <c:v>12.9</c:v>
                </c:pt>
                <c:pt idx="6147">
                  <c:v>13</c:v>
                </c:pt>
                <c:pt idx="6148">
                  <c:v>12.9</c:v>
                </c:pt>
                <c:pt idx="6149">
                  <c:v>13</c:v>
                </c:pt>
                <c:pt idx="6150">
                  <c:v>12.9</c:v>
                </c:pt>
                <c:pt idx="6151">
                  <c:v>12.9</c:v>
                </c:pt>
                <c:pt idx="6152">
                  <c:v>12.9</c:v>
                </c:pt>
                <c:pt idx="6153">
                  <c:v>12.9</c:v>
                </c:pt>
                <c:pt idx="6154">
                  <c:v>12.9</c:v>
                </c:pt>
                <c:pt idx="6155">
                  <c:v>12.9</c:v>
                </c:pt>
                <c:pt idx="6156">
                  <c:v>12.9</c:v>
                </c:pt>
                <c:pt idx="6157">
                  <c:v>13</c:v>
                </c:pt>
                <c:pt idx="6158">
                  <c:v>12.9</c:v>
                </c:pt>
                <c:pt idx="6159">
                  <c:v>12.9</c:v>
                </c:pt>
                <c:pt idx="6160">
                  <c:v>12.9</c:v>
                </c:pt>
                <c:pt idx="6161">
                  <c:v>12.9</c:v>
                </c:pt>
                <c:pt idx="6162">
                  <c:v>12.9</c:v>
                </c:pt>
                <c:pt idx="6163">
                  <c:v>12.9</c:v>
                </c:pt>
                <c:pt idx="6164">
                  <c:v>12.9</c:v>
                </c:pt>
                <c:pt idx="6165">
                  <c:v>12.9</c:v>
                </c:pt>
                <c:pt idx="6166">
                  <c:v>12.9</c:v>
                </c:pt>
                <c:pt idx="6167">
                  <c:v>12.9</c:v>
                </c:pt>
                <c:pt idx="6168">
                  <c:v>12.9</c:v>
                </c:pt>
                <c:pt idx="6169">
                  <c:v>12.9</c:v>
                </c:pt>
                <c:pt idx="6170">
                  <c:v>13</c:v>
                </c:pt>
                <c:pt idx="6171">
                  <c:v>12.9</c:v>
                </c:pt>
                <c:pt idx="6172">
                  <c:v>12.9</c:v>
                </c:pt>
                <c:pt idx="6173">
                  <c:v>12.9</c:v>
                </c:pt>
                <c:pt idx="6174">
                  <c:v>12.9</c:v>
                </c:pt>
                <c:pt idx="6175">
                  <c:v>12.9</c:v>
                </c:pt>
                <c:pt idx="6176">
                  <c:v>12.9</c:v>
                </c:pt>
                <c:pt idx="6177">
                  <c:v>12.9</c:v>
                </c:pt>
                <c:pt idx="6178">
                  <c:v>12.9</c:v>
                </c:pt>
                <c:pt idx="6179">
                  <c:v>12.9</c:v>
                </c:pt>
                <c:pt idx="6180">
                  <c:v>12.9</c:v>
                </c:pt>
                <c:pt idx="6181">
                  <c:v>12.9</c:v>
                </c:pt>
                <c:pt idx="6182">
                  <c:v>12.9</c:v>
                </c:pt>
                <c:pt idx="6183">
                  <c:v>12.9</c:v>
                </c:pt>
                <c:pt idx="6184">
                  <c:v>12.9</c:v>
                </c:pt>
                <c:pt idx="6185">
                  <c:v>12.9</c:v>
                </c:pt>
                <c:pt idx="6186">
                  <c:v>12.9</c:v>
                </c:pt>
                <c:pt idx="6187">
                  <c:v>12.9</c:v>
                </c:pt>
                <c:pt idx="6188">
                  <c:v>12.9</c:v>
                </c:pt>
                <c:pt idx="6189">
                  <c:v>12.9</c:v>
                </c:pt>
                <c:pt idx="6190">
                  <c:v>12.9</c:v>
                </c:pt>
                <c:pt idx="6191">
                  <c:v>12.9</c:v>
                </c:pt>
                <c:pt idx="6192">
                  <c:v>12.9</c:v>
                </c:pt>
                <c:pt idx="6193">
                  <c:v>12.9</c:v>
                </c:pt>
                <c:pt idx="6194">
                  <c:v>12.9</c:v>
                </c:pt>
                <c:pt idx="6195">
                  <c:v>12.9</c:v>
                </c:pt>
                <c:pt idx="6196">
                  <c:v>12.9</c:v>
                </c:pt>
                <c:pt idx="6197">
                  <c:v>12.9</c:v>
                </c:pt>
                <c:pt idx="6198">
                  <c:v>12.9</c:v>
                </c:pt>
                <c:pt idx="6199">
                  <c:v>12.9</c:v>
                </c:pt>
                <c:pt idx="6200">
                  <c:v>12.9</c:v>
                </c:pt>
                <c:pt idx="6201">
                  <c:v>12.9</c:v>
                </c:pt>
                <c:pt idx="6202">
                  <c:v>12.9</c:v>
                </c:pt>
                <c:pt idx="6203">
                  <c:v>12.9</c:v>
                </c:pt>
                <c:pt idx="6204">
                  <c:v>12.9</c:v>
                </c:pt>
                <c:pt idx="6205">
                  <c:v>12.9</c:v>
                </c:pt>
                <c:pt idx="6206">
                  <c:v>12.9</c:v>
                </c:pt>
                <c:pt idx="6207">
                  <c:v>12.9</c:v>
                </c:pt>
                <c:pt idx="6208">
                  <c:v>12.9</c:v>
                </c:pt>
                <c:pt idx="6209">
                  <c:v>12.9</c:v>
                </c:pt>
                <c:pt idx="6210">
                  <c:v>12.9</c:v>
                </c:pt>
                <c:pt idx="6211">
                  <c:v>12.9</c:v>
                </c:pt>
                <c:pt idx="6212">
                  <c:v>12.9</c:v>
                </c:pt>
                <c:pt idx="6213">
                  <c:v>12.9</c:v>
                </c:pt>
                <c:pt idx="6214">
                  <c:v>12.9</c:v>
                </c:pt>
                <c:pt idx="6215">
                  <c:v>12.9</c:v>
                </c:pt>
                <c:pt idx="6216">
                  <c:v>12.9</c:v>
                </c:pt>
                <c:pt idx="6217">
                  <c:v>12.9</c:v>
                </c:pt>
                <c:pt idx="6218">
                  <c:v>12.9</c:v>
                </c:pt>
                <c:pt idx="6219">
                  <c:v>12.9</c:v>
                </c:pt>
                <c:pt idx="6220">
                  <c:v>12.9</c:v>
                </c:pt>
                <c:pt idx="6221">
                  <c:v>12.9</c:v>
                </c:pt>
                <c:pt idx="6222">
                  <c:v>12.9</c:v>
                </c:pt>
                <c:pt idx="6223">
                  <c:v>12.9</c:v>
                </c:pt>
                <c:pt idx="6224">
                  <c:v>12.9</c:v>
                </c:pt>
                <c:pt idx="6225">
                  <c:v>12.9</c:v>
                </c:pt>
                <c:pt idx="6226">
                  <c:v>12.9</c:v>
                </c:pt>
                <c:pt idx="6227">
                  <c:v>12.9</c:v>
                </c:pt>
                <c:pt idx="6228">
                  <c:v>12.9</c:v>
                </c:pt>
                <c:pt idx="6229">
                  <c:v>12.9</c:v>
                </c:pt>
                <c:pt idx="6230">
                  <c:v>12.9</c:v>
                </c:pt>
                <c:pt idx="6231">
                  <c:v>12.9</c:v>
                </c:pt>
                <c:pt idx="6232">
                  <c:v>12.9</c:v>
                </c:pt>
                <c:pt idx="6233">
                  <c:v>12.9</c:v>
                </c:pt>
                <c:pt idx="6234">
                  <c:v>12.9</c:v>
                </c:pt>
                <c:pt idx="6235">
                  <c:v>12.8</c:v>
                </c:pt>
                <c:pt idx="6236">
                  <c:v>12.9</c:v>
                </c:pt>
                <c:pt idx="6237">
                  <c:v>12.9</c:v>
                </c:pt>
                <c:pt idx="6238">
                  <c:v>12.9</c:v>
                </c:pt>
                <c:pt idx="6239">
                  <c:v>12.9</c:v>
                </c:pt>
                <c:pt idx="6240">
                  <c:v>12.9</c:v>
                </c:pt>
                <c:pt idx="6241">
                  <c:v>12.9</c:v>
                </c:pt>
                <c:pt idx="6242">
                  <c:v>12.8</c:v>
                </c:pt>
                <c:pt idx="6243">
                  <c:v>12.9</c:v>
                </c:pt>
                <c:pt idx="6244">
                  <c:v>12.9</c:v>
                </c:pt>
                <c:pt idx="6245">
                  <c:v>12.9</c:v>
                </c:pt>
                <c:pt idx="6246">
                  <c:v>12.9</c:v>
                </c:pt>
                <c:pt idx="6247">
                  <c:v>12.8</c:v>
                </c:pt>
                <c:pt idx="6248">
                  <c:v>12.9</c:v>
                </c:pt>
                <c:pt idx="6249">
                  <c:v>12.9</c:v>
                </c:pt>
                <c:pt idx="6250">
                  <c:v>12.9</c:v>
                </c:pt>
                <c:pt idx="6251">
                  <c:v>12.8</c:v>
                </c:pt>
                <c:pt idx="6252">
                  <c:v>12.8</c:v>
                </c:pt>
                <c:pt idx="6253">
                  <c:v>12.8</c:v>
                </c:pt>
                <c:pt idx="6254">
                  <c:v>12.9</c:v>
                </c:pt>
                <c:pt idx="6255">
                  <c:v>12.8</c:v>
                </c:pt>
                <c:pt idx="6256">
                  <c:v>12.8</c:v>
                </c:pt>
                <c:pt idx="6257">
                  <c:v>12.8</c:v>
                </c:pt>
                <c:pt idx="6258">
                  <c:v>12.8</c:v>
                </c:pt>
                <c:pt idx="6259">
                  <c:v>12.8</c:v>
                </c:pt>
                <c:pt idx="6260">
                  <c:v>12.8</c:v>
                </c:pt>
                <c:pt idx="6261">
                  <c:v>12.8</c:v>
                </c:pt>
                <c:pt idx="6262">
                  <c:v>12.8</c:v>
                </c:pt>
                <c:pt idx="6263">
                  <c:v>12.8</c:v>
                </c:pt>
                <c:pt idx="6264">
                  <c:v>12.9</c:v>
                </c:pt>
                <c:pt idx="6265">
                  <c:v>12.8</c:v>
                </c:pt>
                <c:pt idx="6266">
                  <c:v>12.9</c:v>
                </c:pt>
                <c:pt idx="6267">
                  <c:v>12.8</c:v>
                </c:pt>
                <c:pt idx="6268">
                  <c:v>12.9</c:v>
                </c:pt>
                <c:pt idx="6269">
                  <c:v>12.8</c:v>
                </c:pt>
                <c:pt idx="6270">
                  <c:v>12.9</c:v>
                </c:pt>
                <c:pt idx="6271">
                  <c:v>12.8</c:v>
                </c:pt>
                <c:pt idx="6272">
                  <c:v>12.8</c:v>
                </c:pt>
                <c:pt idx="6273">
                  <c:v>12.9</c:v>
                </c:pt>
                <c:pt idx="6274">
                  <c:v>12.8</c:v>
                </c:pt>
                <c:pt idx="6275">
                  <c:v>12.9</c:v>
                </c:pt>
                <c:pt idx="6276">
                  <c:v>12.8</c:v>
                </c:pt>
                <c:pt idx="6277">
                  <c:v>12.8</c:v>
                </c:pt>
                <c:pt idx="6278">
                  <c:v>12.8</c:v>
                </c:pt>
                <c:pt idx="6279">
                  <c:v>12.8</c:v>
                </c:pt>
                <c:pt idx="6280">
                  <c:v>12.8</c:v>
                </c:pt>
                <c:pt idx="6281">
                  <c:v>12.8</c:v>
                </c:pt>
                <c:pt idx="6282">
                  <c:v>12.8</c:v>
                </c:pt>
                <c:pt idx="6283">
                  <c:v>12.8</c:v>
                </c:pt>
                <c:pt idx="6284">
                  <c:v>12.8</c:v>
                </c:pt>
                <c:pt idx="6285">
                  <c:v>12.8</c:v>
                </c:pt>
                <c:pt idx="6286">
                  <c:v>12.8</c:v>
                </c:pt>
                <c:pt idx="6287">
                  <c:v>12.8</c:v>
                </c:pt>
                <c:pt idx="6288">
                  <c:v>12.8</c:v>
                </c:pt>
                <c:pt idx="6289">
                  <c:v>12.8</c:v>
                </c:pt>
                <c:pt idx="6290">
                  <c:v>12.8</c:v>
                </c:pt>
                <c:pt idx="6291">
                  <c:v>12.8</c:v>
                </c:pt>
                <c:pt idx="6292">
                  <c:v>12.8</c:v>
                </c:pt>
                <c:pt idx="6293">
                  <c:v>12.8</c:v>
                </c:pt>
                <c:pt idx="6294">
                  <c:v>12.8</c:v>
                </c:pt>
                <c:pt idx="6295">
                  <c:v>12.8</c:v>
                </c:pt>
                <c:pt idx="6296">
                  <c:v>12.8</c:v>
                </c:pt>
                <c:pt idx="6297">
                  <c:v>12.8</c:v>
                </c:pt>
                <c:pt idx="6298">
                  <c:v>12.8</c:v>
                </c:pt>
                <c:pt idx="6299">
                  <c:v>12.8</c:v>
                </c:pt>
                <c:pt idx="6300">
                  <c:v>12.8</c:v>
                </c:pt>
                <c:pt idx="6301">
                  <c:v>12.8</c:v>
                </c:pt>
                <c:pt idx="6302">
                  <c:v>12.8</c:v>
                </c:pt>
                <c:pt idx="6303">
                  <c:v>12.8</c:v>
                </c:pt>
                <c:pt idx="6304">
                  <c:v>12.8</c:v>
                </c:pt>
                <c:pt idx="6305">
                  <c:v>12.8</c:v>
                </c:pt>
                <c:pt idx="6306">
                  <c:v>12.8</c:v>
                </c:pt>
                <c:pt idx="6307">
                  <c:v>12.8</c:v>
                </c:pt>
                <c:pt idx="6308">
                  <c:v>12.8</c:v>
                </c:pt>
                <c:pt idx="6309">
                  <c:v>12.8</c:v>
                </c:pt>
                <c:pt idx="6310">
                  <c:v>12.8</c:v>
                </c:pt>
                <c:pt idx="6311">
                  <c:v>12.8</c:v>
                </c:pt>
                <c:pt idx="6312">
                  <c:v>12.8</c:v>
                </c:pt>
                <c:pt idx="6313">
                  <c:v>12.8</c:v>
                </c:pt>
                <c:pt idx="6314">
                  <c:v>12.8</c:v>
                </c:pt>
                <c:pt idx="6315">
                  <c:v>12.8</c:v>
                </c:pt>
                <c:pt idx="6316">
                  <c:v>12.8</c:v>
                </c:pt>
                <c:pt idx="6317">
                  <c:v>12.8</c:v>
                </c:pt>
                <c:pt idx="6318">
                  <c:v>12.8</c:v>
                </c:pt>
                <c:pt idx="6319">
                  <c:v>12.8</c:v>
                </c:pt>
                <c:pt idx="6320">
                  <c:v>12.8</c:v>
                </c:pt>
                <c:pt idx="6321">
                  <c:v>12.8</c:v>
                </c:pt>
                <c:pt idx="6322">
                  <c:v>12.8</c:v>
                </c:pt>
                <c:pt idx="6323">
                  <c:v>12.8</c:v>
                </c:pt>
                <c:pt idx="6324">
                  <c:v>12.8</c:v>
                </c:pt>
                <c:pt idx="6325">
                  <c:v>12.8</c:v>
                </c:pt>
                <c:pt idx="6326">
                  <c:v>12.8</c:v>
                </c:pt>
                <c:pt idx="6327">
                  <c:v>12.8</c:v>
                </c:pt>
                <c:pt idx="6328">
                  <c:v>12.8</c:v>
                </c:pt>
                <c:pt idx="6329">
                  <c:v>12.8</c:v>
                </c:pt>
                <c:pt idx="6330">
                  <c:v>12.8</c:v>
                </c:pt>
                <c:pt idx="6331">
                  <c:v>12.8</c:v>
                </c:pt>
                <c:pt idx="6332">
                  <c:v>12.8</c:v>
                </c:pt>
                <c:pt idx="6333">
                  <c:v>12.8</c:v>
                </c:pt>
                <c:pt idx="6334">
                  <c:v>12.8</c:v>
                </c:pt>
                <c:pt idx="6335">
                  <c:v>12.8</c:v>
                </c:pt>
                <c:pt idx="6336">
                  <c:v>12.8</c:v>
                </c:pt>
                <c:pt idx="6337">
                  <c:v>12.8</c:v>
                </c:pt>
                <c:pt idx="6338">
                  <c:v>12.8</c:v>
                </c:pt>
                <c:pt idx="6339">
                  <c:v>12.8</c:v>
                </c:pt>
                <c:pt idx="6340">
                  <c:v>12.8</c:v>
                </c:pt>
                <c:pt idx="6341">
                  <c:v>12.8</c:v>
                </c:pt>
                <c:pt idx="6342">
                  <c:v>12.8</c:v>
                </c:pt>
                <c:pt idx="6343">
                  <c:v>12.8</c:v>
                </c:pt>
                <c:pt idx="6344">
                  <c:v>12.8</c:v>
                </c:pt>
                <c:pt idx="6345">
                  <c:v>12.9</c:v>
                </c:pt>
                <c:pt idx="6346">
                  <c:v>12.9</c:v>
                </c:pt>
                <c:pt idx="6347">
                  <c:v>12.9</c:v>
                </c:pt>
                <c:pt idx="6348">
                  <c:v>12.8</c:v>
                </c:pt>
                <c:pt idx="6349">
                  <c:v>12.9</c:v>
                </c:pt>
                <c:pt idx="6350">
                  <c:v>12.9</c:v>
                </c:pt>
                <c:pt idx="6351">
                  <c:v>12.9</c:v>
                </c:pt>
                <c:pt idx="6352">
                  <c:v>12.9</c:v>
                </c:pt>
                <c:pt idx="6353">
                  <c:v>12.9</c:v>
                </c:pt>
                <c:pt idx="6354">
                  <c:v>12.9</c:v>
                </c:pt>
                <c:pt idx="6355">
                  <c:v>12.9</c:v>
                </c:pt>
                <c:pt idx="6356">
                  <c:v>12.9</c:v>
                </c:pt>
                <c:pt idx="6357">
                  <c:v>12.9</c:v>
                </c:pt>
                <c:pt idx="6358">
                  <c:v>12.9</c:v>
                </c:pt>
                <c:pt idx="6359">
                  <c:v>12.9</c:v>
                </c:pt>
                <c:pt idx="6360">
                  <c:v>13</c:v>
                </c:pt>
                <c:pt idx="6361">
                  <c:v>13</c:v>
                </c:pt>
                <c:pt idx="6362">
                  <c:v>13</c:v>
                </c:pt>
                <c:pt idx="6363">
                  <c:v>13</c:v>
                </c:pt>
                <c:pt idx="6364">
                  <c:v>13</c:v>
                </c:pt>
                <c:pt idx="6365">
                  <c:v>13.1</c:v>
                </c:pt>
                <c:pt idx="6366">
                  <c:v>13.1</c:v>
                </c:pt>
                <c:pt idx="6367">
                  <c:v>13.1</c:v>
                </c:pt>
                <c:pt idx="6368">
                  <c:v>13.1</c:v>
                </c:pt>
                <c:pt idx="6369">
                  <c:v>13.1</c:v>
                </c:pt>
                <c:pt idx="6370">
                  <c:v>13.1</c:v>
                </c:pt>
                <c:pt idx="6371">
                  <c:v>13.1</c:v>
                </c:pt>
                <c:pt idx="6372">
                  <c:v>13.2</c:v>
                </c:pt>
                <c:pt idx="6373">
                  <c:v>13.1</c:v>
                </c:pt>
                <c:pt idx="6374">
                  <c:v>13.2</c:v>
                </c:pt>
                <c:pt idx="6375">
                  <c:v>13.2</c:v>
                </c:pt>
                <c:pt idx="6376">
                  <c:v>13.2</c:v>
                </c:pt>
                <c:pt idx="6377">
                  <c:v>13.2</c:v>
                </c:pt>
                <c:pt idx="6378">
                  <c:v>13.2</c:v>
                </c:pt>
                <c:pt idx="6379">
                  <c:v>13.2</c:v>
                </c:pt>
                <c:pt idx="6380">
                  <c:v>13.3</c:v>
                </c:pt>
                <c:pt idx="6381">
                  <c:v>13.3</c:v>
                </c:pt>
                <c:pt idx="6382">
                  <c:v>13.3</c:v>
                </c:pt>
                <c:pt idx="6383">
                  <c:v>13.3</c:v>
                </c:pt>
                <c:pt idx="6384">
                  <c:v>13.3</c:v>
                </c:pt>
                <c:pt idx="6385">
                  <c:v>13.3</c:v>
                </c:pt>
                <c:pt idx="6386">
                  <c:v>13.3</c:v>
                </c:pt>
                <c:pt idx="6387">
                  <c:v>13.3</c:v>
                </c:pt>
                <c:pt idx="6388">
                  <c:v>13.3</c:v>
                </c:pt>
                <c:pt idx="6389">
                  <c:v>13.4</c:v>
                </c:pt>
                <c:pt idx="6390">
                  <c:v>13.4</c:v>
                </c:pt>
                <c:pt idx="6391">
                  <c:v>13.3</c:v>
                </c:pt>
                <c:pt idx="6392">
                  <c:v>13.3</c:v>
                </c:pt>
                <c:pt idx="6393">
                  <c:v>13.3</c:v>
                </c:pt>
                <c:pt idx="6394">
                  <c:v>13.3</c:v>
                </c:pt>
                <c:pt idx="6395">
                  <c:v>13.2</c:v>
                </c:pt>
                <c:pt idx="6396">
                  <c:v>13.2</c:v>
                </c:pt>
                <c:pt idx="6397">
                  <c:v>13.2</c:v>
                </c:pt>
                <c:pt idx="6398">
                  <c:v>13.2</c:v>
                </c:pt>
                <c:pt idx="6399">
                  <c:v>13.2</c:v>
                </c:pt>
                <c:pt idx="6400">
                  <c:v>13.2</c:v>
                </c:pt>
                <c:pt idx="6401">
                  <c:v>13.2</c:v>
                </c:pt>
                <c:pt idx="6402">
                  <c:v>13.2</c:v>
                </c:pt>
                <c:pt idx="6403">
                  <c:v>13.2</c:v>
                </c:pt>
                <c:pt idx="6404">
                  <c:v>13.2</c:v>
                </c:pt>
                <c:pt idx="6405">
                  <c:v>13.2</c:v>
                </c:pt>
                <c:pt idx="6406">
                  <c:v>13.3</c:v>
                </c:pt>
                <c:pt idx="6407">
                  <c:v>13.3</c:v>
                </c:pt>
                <c:pt idx="6408">
                  <c:v>13.3</c:v>
                </c:pt>
                <c:pt idx="6409">
                  <c:v>13.3</c:v>
                </c:pt>
                <c:pt idx="6410">
                  <c:v>13.3</c:v>
                </c:pt>
                <c:pt idx="6411">
                  <c:v>13.3</c:v>
                </c:pt>
                <c:pt idx="6412">
                  <c:v>13.3</c:v>
                </c:pt>
                <c:pt idx="6413">
                  <c:v>13.3</c:v>
                </c:pt>
                <c:pt idx="6414">
                  <c:v>13.3</c:v>
                </c:pt>
                <c:pt idx="6415">
                  <c:v>13.3</c:v>
                </c:pt>
                <c:pt idx="6416">
                  <c:v>13.3</c:v>
                </c:pt>
                <c:pt idx="6417">
                  <c:v>13.3</c:v>
                </c:pt>
                <c:pt idx="6418">
                  <c:v>13.3</c:v>
                </c:pt>
                <c:pt idx="6419">
                  <c:v>13.3</c:v>
                </c:pt>
                <c:pt idx="6420">
                  <c:v>13.3</c:v>
                </c:pt>
                <c:pt idx="6421">
                  <c:v>13.3</c:v>
                </c:pt>
                <c:pt idx="6422">
                  <c:v>13.3</c:v>
                </c:pt>
                <c:pt idx="6423">
                  <c:v>13.3</c:v>
                </c:pt>
                <c:pt idx="6424">
                  <c:v>13.3</c:v>
                </c:pt>
                <c:pt idx="6425">
                  <c:v>13.3</c:v>
                </c:pt>
                <c:pt idx="6426">
                  <c:v>13.3</c:v>
                </c:pt>
                <c:pt idx="6427">
                  <c:v>13.3</c:v>
                </c:pt>
                <c:pt idx="6428">
                  <c:v>13.3</c:v>
                </c:pt>
                <c:pt idx="6429">
                  <c:v>13.3</c:v>
                </c:pt>
                <c:pt idx="6430">
                  <c:v>13.3</c:v>
                </c:pt>
                <c:pt idx="6431">
                  <c:v>13.3</c:v>
                </c:pt>
                <c:pt idx="6432">
                  <c:v>13.3</c:v>
                </c:pt>
                <c:pt idx="6433">
                  <c:v>13.3</c:v>
                </c:pt>
                <c:pt idx="6434">
                  <c:v>13.3</c:v>
                </c:pt>
                <c:pt idx="6435">
                  <c:v>13.3</c:v>
                </c:pt>
                <c:pt idx="6436">
                  <c:v>13.4</c:v>
                </c:pt>
                <c:pt idx="6437">
                  <c:v>13.3</c:v>
                </c:pt>
                <c:pt idx="6438">
                  <c:v>13.3</c:v>
                </c:pt>
                <c:pt idx="6439">
                  <c:v>13.3</c:v>
                </c:pt>
                <c:pt idx="6440">
                  <c:v>13.3</c:v>
                </c:pt>
                <c:pt idx="6441">
                  <c:v>13.3</c:v>
                </c:pt>
                <c:pt idx="6442">
                  <c:v>13.3</c:v>
                </c:pt>
                <c:pt idx="6443">
                  <c:v>13.3</c:v>
                </c:pt>
                <c:pt idx="6444">
                  <c:v>13.3</c:v>
                </c:pt>
                <c:pt idx="6445">
                  <c:v>13.4</c:v>
                </c:pt>
                <c:pt idx="6446">
                  <c:v>13.4</c:v>
                </c:pt>
                <c:pt idx="6447">
                  <c:v>13.4</c:v>
                </c:pt>
                <c:pt idx="6448">
                  <c:v>13.4</c:v>
                </c:pt>
                <c:pt idx="6449">
                  <c:v>13.4</c:v>
                </c:pt>
                <c:pt idx="6450">
                  <c:v>13.4</c:v>
                </c:pt>
                <c:pt idx="6451">
                  <c:v>13.3</c:v>
                </c:pt>
                <c:pt idx="6452">
                  <c:v>13.3</c:v>
                </c:pt>
                <c:pt idx="6453">
                  <c:v>13.3</c:v>
                </c:pt>
                <c:pt idx="6454">
                  <c:v>13.3</c:v>
                </c:pt>
                <c:pt idx="6455">
                  <c:v>13.3</c:v>
                </c:pt>
                <c:pt idx="6456">
                  <c:v>13.3</c:v>
                </c:pt>
                <c:pt idx="6457">
                  <c:v>13.3</c:v>
                </c:pt>
                <c:pt idx="6458">
                  <c:v>13.3</c:v>
                </c:pt>
                <c:pt idx="6459">
                  <c:v>13.3</c:v>
                </c:pt>
                <c:pt idx="6460">
                  <c:v>13.3</c:v>
                </c:pt>
                <c:pt idx="6461">
                  <c:v>13.3</c:v>
                </c:pt>
                <c:pt idx="6462">
                  <c:v>13.3</c:v>
                </c:pt>
                <c:pt idx="6463">
                  <c:v>13.3</c:v>
                </c:pt>
                <c:pt idx="6464">
                  <c:v>13.3</c:v>
                </c:pt>
                <c:pt idx="6465">
                  <c:v>13.2</c:v>
                </c:pt>
                <c:pt idx="6466">
                  <c:v>13.2</c:v>
                </c:pt>
                <c:pt idx="6467">
                  <c:v>13.2</c:v>
                </c:pt>
                <c:pt idx="6468">
                  <c:v>13.2</c:v>
                </c:pt>
                <c:pt idx="6469">
                  <c:v>13.2</c:v>
                </c:pt>
                <c:pt idx="6470">
                  <c:v>13.2</c:v>
                </c:pt>
                <c:pt idx="6471">
                  <c:v>13.2</c:v>
                </c:pt>
                <c:pt idx="6472">
                  <c:v>13.2</c:v>
                </c:pt>
                <c:pt idx="6473">
                  <c:v>13.2</c:v>
                </c:pt>
                <c:pt idx="6474">
                  <c:v>13.2</c:v>
                </c:pt>
                <c:pt idx="6475">
                  <c:v>13.2</c:v>
                </c:pt>
                <c:pt idx="6476">
                  <c:v>13.1</c:v>
                </c:pt>
                <c:pt idx="6477">
                  <c:v>13.1</c:v>
                </c:pt>
                <c:pt idx="6478">
                  <c:v>13.1</c:v>
                </c:pt>
                <c:pt idx="6479">
                  <c:v>13.1</c:v>
                </c:pt>
                <c:pt idx="6480">
                  <c:v>13.1</c:v>
                </c:pt>
                <c:pt idx="6481">
                  <c:v>13.1</c:v>
                </c:pt>
                <c:pt idx="6482">
                  <c:v>13.1</c:v>
                </c:pt>
                <c:pt idx="6483">
                  <c:v>13.1</c:v>
                </c:pt>
                <c:pt idx="6484">
                  <c:v>13.1</c:v>
                </c:pt>
                <c:pt idx="6485">
                  <c:v>13.1</c:v>
                </c:pt>
                <c:pt idx="6486">
                  <c:v>13.1</c:v>
                </c:pt>
                <c:pt idx="6487">
                  <c:v>13.1</c:v>
                </c:pt>
                <c:pt idx="6488">
                  <c:v>13.1</c:v>
                </c:pt>
                <c:pt idx="6489">
                  <c:v>13.1</c:v>
                </c:pt>
                <c:pt idx="6490">
                  <c:v>13.1</c:v>
                </c:pt>
                <c:pt idx="6491">
                  <c:v>13.1</c:v>
                </c:pt>
                <c:pt idx="6492">
                  <c:v>13.1</c:v>
                </c:pt>
                <c:pt idx="6493">
                  <c:v>13.1</c:v>
                </c:pt>
                <c:pt idx="6494">
                  <c:v>13.1</c:v>
                </c:pt>
                <c:pt idx="6495">
                  <c:v>13.1</c:v>
                </c:pt>
                <c:pt idx="6496">
                  <c:v>13</c:v>
                </c:pt>
                <c:pt idx="6497">
                  <c:v>13</c:v>
                </c:pt>
                <c:pt idx="6498">
                  <c:v>13</c:v>
                </c:pt>
                <c:pt idx="6499">
                  <c:v>13</c:v>
                </c:pt>
                <c:pt idx="6500">
                  <c:v>13</c:v>
                </c:pt>
                <c:pt idx="6501">
                  <c:v>13</c:v>
                </c:pt>
                <c:pt idx="6502">
                  <c:v>13</c:v>
                </c:pt>
                <c:pt idx="6503">
                  <c:v>13</c:v>
                </c:pt>
                <c:pt idx="6504">
                  <c:v>13</c:v>
                </c:pt>
                <c:pt idx="6505">
                  <c:v>13</c:v>
                </c:pt>
                <c:pt idx="6506">
                  <c:v>13</c:v>
                </c:pt>
                <c:pt idx="6507">
                  <c:v>13</c:v>
                </c:pt>
                <c:pt idx="6508">
                  <c:v>13</c:v>
                </c:pt>
                <c:pt idx="6509">
                  <c:v>13</c:v>
                </c:pt>
                <c:pt idx="6510">
                  <c:v>13</c:v>
                </c:pt>
                <c:pt idx="6511">
                  <c:v>13</c:v>
                </c:pt>
                <c:pt idx="6512">
                  <c:v>13</c:v>
                </c:pt>
                <c:pt idx="6513">
                  <c:v>13</c:v>
                </c:pt>
                <c:pt idx="6514">
                  <c:v>13</c:v>
                </c:pt>
                <c:pt idx="6515">
                  <c:v>13</c:v>
                </c:pt>
                <c:pt idx="6516">
                  <c:v>13</c:v>
                </c:pt>
                <c:pt idx="6517">
                  <c:v>13</c:v>
                </c:pt>
                <c:pt idx="6518">
                  <c:v>13</c:v>
                </c:pt>
                <c:pt idx="6519">
                  <c:v>13</c:v>
                </c:pt>
                <c:pt idx="6520">
                  <c:v>13</c:v>
                </c:pt>
                <c:pt idx="6521">
                  <c:v>13</c:v>
                </c:pt>
                <c:pt idx="6522">
                  <c:v>13</c:v>
                </c:pt>
                <c:pt idx="6523">
                  <c:v>13</c:v>
                </c:pt>
                <c:pt idx="6524">
                  <c:v>13</c:v>
                </c:pt>
                <c:pt idx="6525">
                  <c:v>13</c:v>
                </c:pt>
                <c:pt idx="6526">
                  <c:v>13</c:v>
                </c:pt>
                <c:pt idx="6527">
                  <c:v>13</c:v>
                </c:pt>
                <c:pt idx="6528">
                  <c:v>13</c:v>
                </c:pt>
                <c:pt idx="6529">
                  <c:v>13</c:v>
                </c:pt>
                <c:pt idx="6530">
                  <c:v>13</c:v>
                </c:pt>
                <c:pt idx="6531">
                  <c:v>13</c:v>
                </c:pt>
                <c:pt idx="6532">
                  <c:v>13</c:v>
                </c:pt>
                <c:pt idx="6533">
                  <c:v>13</c:v>
                </c:pt>
                <c:pt idx="6534">
                  <c:v>13</c:v>
                </c:pt>
                <c:pt idx="6535">
                  <c:v>13</c:v>
                </c:pt>
                <c:pt idx="6536">
                  <c:v>13</c:v>
                </c:pt>
                <c:pt idx="6537">
                  <c:v>13</c:v>
                </c:pt>
                <c:pt idx="6538">
                  <c:v>13</c:v>
                </c:pt>
                <c:pt idx="6539">
                  <c:v>13</c:v>
                </c:pt>
                <c:pt idx="6540">
                  <c:v>13</c:v>
                </c:pt>
                <c:pt idx="6541">
                  <c:v>13</c:v>
                </c:pt>
                <c:pt idx="6542">
                  <c:v>13</c:v>
                </c:pt>
                <c:pt idx="6543">
                  <c:v>13</c:v>
                </c:pt>
                <c:pt idx="6544">
                  <c:v>13</c:v>
                </c:pt>
                <c:pt idx="6545">
                  <c:v>13</c:v>
                </c:pt>
                <c:pt idx="6546">
                  <c:v>13</c:v>
                </c:pt>
                <c:pt idx="6547">
                  <c:v>13</c:v>
                </c:pt>
                <c:pt idx="6548">
                  <c:v>13</c:v>
                </c:pt>
                <c:pt idx="6549">
                  <c:v>13</c:v>
                </c:pt>
                <c:pt idx="6550">
                  <c:v>13</c:v>
                </c:pt>
                <c:pt idx="6551">
                  <c:v>13</c:v>
                </c:pt>
                <c:pt idx="6552">
                  <c:v>13</c:v>
                </c:pt>
                <c:pt idx="6553">
                  <c:v>13</c:v>
                </c:pt>
                <c:pt idx="6554">
                  <c:v>13</c:v>
                </c:pt>
                <c:pt idx="6555">
                  <c:v>13</c:v>
                </c:pt>
                <c:pt idx="6556">
                  <c:v>13</c:v>
                </c:pt>
                <c:pt idx="6557">
                  <c:v>13</c:v>
                </c:pt>
                <c:pt idx="6558">
                  <c:v>13</c:v>
                </c:pt>
                <c:pt idx="6559">
                  <c:v>13</c:v>
                </c:pt>
                <c:pt idx="6560">
                  <c:v>13</c:v>
                </c:pt>
                <c:pt idx="6561">
                  <c:v>13</c:v>
                </c:pt>
                <c:pt idx="6562">
                  <c:v>13</c:v>
                </c:pt>
                <c:pt idx="6563">
                  <c:v>13</c:v>
                </c:pt>
                <c:pt idx="6564">
                  <c:v>13</c:v>
                </c:pt>
                <c:pt idx="6565">
                  <c:v>13</c:v>
                </c:pt>
                <c:pt idx="6566">
                  <c:v>13</c:v>
                </c:pt>
                <c:pt idx="6567">
                  <c:v>13</c:v>
                </c:pt>
                <c:pt idx="6568">
                  <c:v>13</c:v>
                </c:pt>
                <c:pt idx="6569">
                  <c:v>13</c:v>
                </c:pt>
                <c:pt idx="6570">
                  <c:v>13</c:v>
                </c:pt>
                <c:pt idx="6571">
                  <c:v>12.9</c:v>
                </c:pt>
                <c:pt idx="6572">
                  <c:v>13</c:v>
                </c:pt>
                <c:pt idx="6573">
                  <c:v>13</c:v>
                </c:pt>
                <c:pt idx="6574">
                  <c:v>13</c:v>
                </c:pt>
                <c:pt idx="6575">
                  <c:v>13</c:v>
                </c:pt>
                <c:pt idx="6576">
                  <c:v>13</c:v>
                </c:pt>
                <c:pt idx="6577">
                  <c:v>13</c:v>
                </c:pt>
                <c:pt idx="6578">
                  <c:v>13</c:v>
                </c:pt>
                <c:pt idx="6579">
                  <c:v>13</c:v>
                </c:pt>
                <c:pt idx="6580">
                  <c:v>13</c:v>
                </c:pt>
                <c:pt idx="6581">
                  <c:v>13</c:v>
                </c:pt>
                <c:pt idx="6582">
                  <c:v>13</c:v>
                </c:pt>
                <c:pt idx="6583">
                  <c:v>13</c:v>
                </c:pt>
                <c:pt idx="6584">
                  <c:v>13</c:v>
                </c:pt>
                <c:pt idx="6585">
                  <c:v>13</c:v>
                </c:pt>
                <c:pt idx="6586">
                  <c:v>13</c:v>
                </c:pt>
                <c:pt idx="6587">
                  <c:v>13</c:v>
                </c:pt>
                <c:pt idx="6588">
                  <c:v>13</c:v>
                </c:pt>
                <c:pt idx="6589">
                  <c:v>13</c:v>
                </c:pt>
                <c:pt idx="6590">
                  <c:v>13</c:v>
                </c:pt>
                <c:pt idx="6591">
                  <c:v>13</c:v>
                </c:pt>
                <c:pt idx="6592">
                  <c:v>13</c:v>
                </c:pt>
                <c:pt idx="6593">
                  <c:v>13</c:v>
                </c:pt>
                <c:pt idx="6594">
                  <c:v>13</c:v>
                </c:pt>
                <c:pt idx="6595">
                  <c:v>13</c:v>
                </c:pt>
                <c:pt idx="6596">
                  <c:v>13</c:v>
                </c:pt>
                <c:pt idx="6597">
                  <c:v>13</c:v>
                </c:pt>
                <c:pt idx="6598">
                  <c:v>13</c:v>
                </c:pt>
                <c:pt idx="6599">
                  <c:v>13</c:v>
                </c:pt>
                <c:pt idx="6600">
                  <c:v>13</c:v>
                </c:pt>
                <c:pt idx="6601">
                  <c:v>13</c:v>
                </c:pt>
                <c:pt idx="6602">
                  <c:v>13</c:v>
                </c:pt>
                <c:pt idx="6603">
                  <c:v>13</c:v>
                </c:pt>
                <c:pt idx="6604">
                  <c:v>13</c:v>
                </c:pt>
                <c:pt idx="6605">
                  <c:v>13</c:v>
                </c:pt>
                <c:pt idx="6606">
                  <c:v>13</c:v>
                </c:pt>
                <c:pt idx="6607">
                  <c:v>13</c:v>
                </c:pt>
                <c:pt idx="6608">
                  <c:v>12.9</c:v>
                </c:pt>
                <c:pt idx="6609">
                  <c:v>12.9</c:v>
                </c:pt>
                <c:pt idx="6610">
                  <c:v>13</c:v>
                </c:pt>
                <c:pt idx="6611">
                  <c:v>13</c:v>
                </c:pt>
                <c:pt idx="6612">
                  <c:v>13</c:v>
                </c:pt>
                <c:pt idx="6613">
                  <c:v>13</c:v>
                </c:pt>
                <c:pt idx="6614">
                  <c:v>13</c:v>
                </c:pt>
                <c:pt idx="6615">
                  <c:v>13</c:v>
                </c:pt>
                <c:pt idx="6616">
                  <c:v>13</c:v>
                </c:pt>
                <c:pt idx="6617">
                  <c:v>13</c:v>
                </c:pt>
                <c:pt idx="6618">
                  <c:v>13</c:v>
                </c:pt>
                <c:pt idx="6619">
                  <c:v>12.9</c:v>
                </c:pt>
                <c:pt idx="6620">
                  <c:v>12.9</c:v>
                </c:pt>
                <c:pt idx="6621">
                  <c:v>12.9</c:v>
                </c:pt>
                <c:pt idx="6622">
                  <c:v>13</c:v>
                </c:pt>
                <c:pt idx="6623">
                  <c:v>13</c:v>
                </c:pt>
                <c:pt idx="6624">
                  <c:v>13</c:v>
                </c:pt>
                <c:pt idx="6625">
                  <c:v>12.9</c:v>
                </c:pt>
                <c:pt idx="6626">
                  <c:v>12.9</c:v>
                </c:pt>
                <c:pt idx="6627">
                  <c:v>13</c:v>
                </c:pt>
                <c:pt idx="6628">
                  <c:v>12.9</c:v>
                </c:pt>
                <c:pt idx="6629">
                  <c:v>12.9</c:v>
                </c:pt>
                <c:pt idx="6630">
                  <c:v>13</c:v>
                </c:pt>
                <c:pt idx="6631">
                  <c:v>13</c:v>
                </c:pt>
                <c:pt idx="6632">
                  <c:v>12.9</c:v>
                </c:pt>
                <c:pt idx="6633">
                  <c:v>13</c:v>
                </c:pt>
                <c:pt idx="6634">
                  <c:v>13</c:v>
                </c:pt>
                <c:pt idx="6635">
                  <c:v>13</c:v>
                </c:pt>
                <c:pt idx="6636">
                  <c:v>12.9</c:v>
                </c:pt>
                <c:pt idx="6637">
                  <c:v>12.9</c:v>
                </c:pt>
                <c:pt idx="6638">
                  <c:v>12.9</c:v>
                </c:pt>
                <c:pt idx="6639">
                  <c:v>12.9</c:v>
                </c:pt>
                <c:pt idx="6640">
                  <c:v>12.9</c:v>
                </c:pt>
                <c:pt idx="6641">
                  <c:v>12.9</c:v>
                </c:pt>
                <c:pt idx="6642">
                  <c:v>12.9</c:v>
                </c:pt>
                <c:pt idx="6643">
                  <c:v>12.9</c:v>
                </c:pt>
                <c:pt idx="6644">
                  <c:v>12.9</c:v>
                </c:pt>
                <c:pt idx="6645">
                  <c:v>12.9</c:v>
                </c:pt>
                <c:pt idx="6646">
                  <c:v>12.9</c:v>
                </c:pt>
                <c:pt idx="6647">
                  <c:v>12.9</c:v>
                </c:pt>
                <c:pt idx="6648">
                  <c:v>12.9</c:v>
                </c:pt>
                <c:pt idx="6649">
                  <c:v>12.9</c:v>
                </c:pt>
                <c:pt idx="6650">
                  <c:v>12.9</c:v>
                </c:pt>
                <c:pt idx="6651">
                  <c:v>12.9</c:v>
                </c:pt>
                <c:pt idx="6652">
                  <c:v>12.9</c:v>
                </c:pt>
                <c:pt idx="6653">
                  <c:v>12.9</c:v>
                </c:pt>
                <c:pt idx="6654">
                  <c:v>12.9</c:v>
                </c:pt>
                <c:pt idx="6655">
                  <c:v>12.9</c:v>
                </c:pt>
                <c:pt idx="6656">
                  <c:v>12.9</c:v>
                </c:pt>
                <c:pt idx="6657">
                  <c:v>12.9</c:v>
                </c:pt>
                <c:pt idx="6658">
                  <c:v>12.9</c:v>
                </c:pt>
                <c:pt idx="6659">
                  <c:v>12.9</c:v>
                </c:pt>
                <c:pt idx="6660">
                  <c:v>12.9</c:v>
                </c:pt>
                <c:pt idx="6661">
                  <c:v>13</c:v>
                </c:pt>
                <c:pt idx="6662">
                  <c:v>12.9</c:v>
                </c:pt>
                <c:pt idx="6663">
                  <c:v>12.9</c:v>
                </c:pt>
                <c:pt idx="6664">
                  <c:v>12.9</c:v>
                </c:pt>
                <c:pt idx="6665">
                  <c:v>12.9</c:v>
                </c:pt>
                <c:pt idx="6666">
                  <c:v>12.9</c:v>
                </c:pt>
                <c:pt idx="6667">
                  <c:v>12.9</c:v>
                </c:pt>
                <c:pt idx="6668">
                  <c:v>12.9</c:v>
                </c:pt>
                <c:pt idx="6669">
                  <c:v>12.9</c:v>
                </c:pt>
                <c:pt idx="6670">
                  <c:v>12.9</c:v>
                </c:pt>
                <c:pt idx="6671">
                  <c:v>12.9</c:v>
                </c:pt>
                <c:pt idx="6672">
                  <c:v>12.9</c:v>
                </c:pt>
                <c:pt idx="6673">
                  <c:v>12.9</c:v>
                </c:pt>
                <c:pt idx="6674">
                  <c:v>12.9</c:v>
                </c:pt>
                <c:pt idx="6675">
                  <c:v>12.9</c:v>
                </c:pt>
                <c:pt idx="6676">
                  <c:v>12.9</c:v>
                </c:pt>
                <c:pt idx="6677">
                  <c:v>12.9</c:v>
                </c:pt>
                <c:pt idx="6678">
                  <c:v>12.9</c:v>
                </c:pt>
                <c:pt idx="6679">
                  <c:v>12.9</c:v>
                </c:pt>
                <c:pt idx="6680">
                  <c:v>12.9</c:v>
                </c:pt>
                <c:pt idx="6681">
                  <c:v>12.9</c:v>
                </c:pt>
                <c:pt idx="6682">
                  <c:v>12.9</c:v>
                </c:pt>
                <c:pt idx="6683">
                  <c:v>12.9</c:v>
                </c:pt>
                <c:pt idx="6684">
                  <c:v>12.9</c:v>
                </c:pt>
                <c:pt idx="6685">
                  <c:v>12.9</c:v>
                </c:pt>
                <c:pt idx="6686">
                  <c:v>12.9</c:v>
                </c:pt>
                <c:pt idx="6687">
                  <c:v>12.9</c:v>
                </c:pt>
                <c:pt idx="6688">
                  <c:v>12.9</c:v>
                </c:pt>
                <c:pt idx="6689">
                  <c:v>12.9</c:v>
                </c:pt>
                <c:pt idx="6690">
                  <c:v>12.9</c:v>
                </c:pt>
                <c:pt idx="6691">
                  <c:v>12.9</c:v>
                </c:pt>
                <c:pt idx="6692">
                  <c:v>12.9</c:v>
                </c:pt>
                <c:pt idx="6693">
                  <c:v>12.9</c:v>
                </c:pt>
                <c:pt idx="6694">
                  <c:v>12.9</c:v>
                </c:pt>
                <c:pt idx="6695">
                  <c:v>12.9</c:v>
                </c:pt>
                <c:pt idx="6696">
                  <c:v>12.9</c:v>
                </c:pt>
                <c:pt idx="6697">
                  <c:v>12.9</c:v>
                </c:pt>
                <c:pt idx="6698">
                  <c:v>12.9</c:v>
                </c:pt>
                <c:pt idx="6699">
                  <c:v>12.9</c:v>
                </c:pt>
                <c:pt idx="6700">
                  <c:v>12.9</c:v>
                </c:pt>
                <c:pt idx="6701">
                  <c:v>12.9</c:v>
                </c:pt>
                <c:pt idx="6702">
                  <c:v>12.9</c:v>
                </c:pt>
                <c:pt idx="6703">
                  <c:v>12.9</c:v>
                </c:pt>
                <c:pt idx="6704">
                  <c:v>12.9</c:v>
                </c:pt>
                <c:pt idx="6705">
                  <c:v>12.9</c:v>
                </c:pt>
                <c:pt idx="6706">
                  <c:v>12.9</c:v>
                </c:pt>
                <c:pt idx="6707">
                  <c:v>12.9</c:v>
                </c:pt>
                <c:pt idx="6708">
                  <c:v>12.9</c:v>
                </c:pt>
                <c:pt idx="6709">
                  <c:v>12.9</c:v>
                </c:pt>
                <c:pt idx="6710">
                  <c:v>12.9</c:v>
                </c:pt>
                <c:pt idx="6711">
                  <c:v>12.9</c:v>
                </c:pt>
                <c:pt idx="6712">
                  <c:v>12.9</c:v>
                </c:pt>
                <c:pt idx="6713">
                  <c:v>12.9</c:v>
                </c:pt>
                <c:pt idx="6714">
                  <c:v>12.9</c:v>
                </c:pt>
                <c:pt idx="6715">
                  <c:v>12.9</c:v>
                </c:pt>
                <c:pt idx="6716">
                  <c:v>12.9</c:v>
                </c:pt>
                <c:pt idx="6717">
                  <c:v>12.9</c:v>
                </c:pt>
                <c:pt idx="6718">
                  <c:v>12.9</c:v>
                </c:pt>
                <c:pt idx="6719">
                  <c:v>12.9</c:v>
                </c:pt>
                <c:pt idx="6720">
                  <c:v>12.9</c:v>
                </c:pt>
                <c:pt idx="6721">
                  <c:v>12.9</c:v>
                </c:pt>
                <c:pt idx="6722">
                  <c:v>12.9</c:v>
                </c:pt>
                <c:pt idx="6723">
                  <c:v>12.9</c:v>
                </c:pt>
                <c:pt idx="6724">
                  <c:v>12.9</c:v>
                </c:pt>
                <c:pt idx="6725">
                  <c:v>12.9</c:v>
                </c:pt>
                <c:pt idx="6726">
                  <c:v>12.9</c:v>
                </c:pt>
                <c:pt idx="6727">
                  <c:v>12.9</c:v>
                </c:pt>
                <c:pt idx="6728">
                  <c:v>12.9</c:v>
                </c:pt>
                <c:pt idx="6729">
                  <c:v>12.9</c:v>
                </c:pt>
                <c:pt idx="6730">
                  <c:v>12.9</c:v>
                </c:pt>
                <c:pt idx="6731">
                  <c:v>12.9</c:v>
                </c:pt>
                <c:pt idx="6732">
                  <c:v>12.9</c:v>
                </c:pt>
                <c:pt idx="6733">
                  <c:v>12.9</c:v>
                </c:pt>
                <c:pt idx="6734">
                  <c:v>12.9</c:v>
                </c:pt>
                <c:pt idx="6735">
                  <c:v>12.9</c:v>
                </c:pt>
                <c:pt idx="6736">
                  <c:v>12.9</c:v>
                </c:pt>
                <c:pt idx="6737">
                  <c:v>12.9</c:v>
                </c:pt>
                <c:pt idx="6738">
                  <c:v>12.9</c:v>
                </c:pt>
                <c:pt idx="6739">
                  <c:v>12.9</c:v>
                </c:pt>
                <c:pt idx="6740">
                  <c:v>12.9</c:v>
                </c:pt>
                <c:pt idx="6741">
                  <c:v>12.9</c:v>
                </c:pt>
                <c:pt idx="6742">
                  <c:v>12.8</c:v>
                </c:pt>
                <c:pt idx="6743">
                  <c:v>12.9</c:v>
                </c:pt>
                <c:pt idx="6744">
                  <c:v>12.9</c:v>
                </c:pt>
                <c:pt idx="6745">
                  <c:v>12.9</c:v>
                </c:pt>
                <c:pt idx="6746">
                  <c:v>12.9</c:v>
                </c:pt>
                <c:pt idx="6747">
                  <c:v>12.9</c:v>
                </c:pt>
                <c:pt idx="6748">
                  <c:v>12.9</c:v>
                </c:pt>
                <c:pt idx="6749">
                  <c:v>12.9</c:v>
                </c:pt>
                <c:pt idx="6750">
                  <c:v>12.9</c:v>
                </c:pt>
                <c:pt idx="6751">
                  <c:v>12.9</c:v>
                </c:pt>
                <c:pt idx="6752">
                  <c:v>12.9</c:v>
                </c:pt>
                <c:pt idx="6753">
                  <c:v>12.9</c:v>
                </c:pt>
                <c:pt idx="6754">
                  <c:v>12.9</c:v>
                </c:pt>
                <c:pt idx="6755">
                  <c:v>12.8</c:v>
                </c:pt>
                <c:pt idx="6756">
                  <c:v>12.9</c:v>
                </c:pt>
                <c:pt idx="6757">
                  <c:v>12.9</c:v>
                </c:pt>
                <c:pt idx="6758">
                  <c:v>12.9</c:v>
                </c:pt>
                <c:pt idx="6759">
                  <c:v>12.9</c:v>
                </c:pt>
                <c:pt idx="6760">
                  <c:v>12.9</c:v>
                </c:pt>
                <c:pt idx="6761">
                  <c:v>12.9</c:v>
                </c:pt>
                <c:pt idx="6762">
                  <c:v>12.9</c:v>
                </c:pt>
                <c:pt idx="6763">
                  <c:v>12.9</c:v>
                </c:pt>
                <c:pt idx="6764">
                  <c:v>13.1</c:v>
                </c:pt>
                <c:pt idx="6765">
                  <c:v>13.4</c:v>
                </c:pt>
                <c:pt idx="6766">
                  <c:v>13.5</c:v>
                </c:pt>
                <c:pt idx="6767">
                  <c:v>13.6</c:v>
                </c:pt>
                <c:pt idx="6768">
                  <c:v>13.7</c:v>
                </c:pt>
                <c:pt idx="6769">
                  <c:v>13.3</c:v>
                </c:pt>
                <c:pt idx="6770">
                  <c:v>13.2</c:v>
                </c:pt>
                <c:pt idx="6771">
                  <c:v>13.2</c:v>
                </c:pt>
                <c:pt idx="6772">
                  <c:v>13.1</c:v>
                </c:pt>
                <c:pt idx="6773">
                  <c:v>13.8</c:v>
                </c:pt>
                <c:pt idx="6774">
                  <c:v>13.3</c:v>
                </c:pt>
                <c:pt idx="6775">
                  <c:v>13.2</c:v>
                </c:pt>
                <c:pt idx="6776">
                  <c:v>13.1</c:v>
                </c:pt>
                <c:pt idx="6777">
                  <c:v>13.8</c:v>
                </c:pt>
                <c:pt idx="6778">
                  <c:v>13.3</c:v>
                </c:pt>
                <c:pt idx="6779">
                  <c:v>13.2</c:v>
                </c:pt>
                <c:pt idx="6780">
                  <c:v>13.3</c:v>
                </c:pt>
                <c:pt idx="6781">
                  <c:v>13.3</c:v>
                </c:pt>
                <c:pt idx="6782">
                  <c:v>13.3</c:v>
                </c:pt>
                <c:pt idx="6783">
                  <c:v>13.3</c:v>
                </c:pt>
                <c:pt idx="6784">
                  <c:v>13.3</c:v>
                </c:pt>
                <c:pt idx="6785">
                  <c:v>13.3</c:v>
                </c:pt>
                <c:pt idx="6786">
                  <c:v>13.3</c:v>
                </c:pt>
                <c:pt idx="6787">
                  <c:v>13.3</c:v>
                </c:pt>
                <c:pt idx="6788">
                  <c:v>13.3</c:v>
                </c:pt>
                <c:pt idx="6789">
                  <c:v>13.3</c:v>
                </c:pt>
                <c:pt idx="6790">
                  <c:v>13.3</c:v>
                </c:pt>
                <c:pt idx="6791">
                  <c:v>13.3</c:v>
                </c:pt>
                <c:pt idx="6792">
                  <c:v>13.3</c:v>
                </c:pt>
                <c:pt idx="6793">
                  <c:v>13.3</c:v>
                </c:pt>
                <c:pt idx="6794">
                  <c:v>13.3</c:v>
                </c:pt>
                <c:pt idx="6795">
                  <c:v>13.3</c:v>
                </c:pt>
                <c:pt idx="6796">
                  <c:v>13.3</c:v>
                </c:pt>
                <c:pt idx="6797">
                  <c:v>13.3</c:v>
                </c:pt>
                <c:pt idx="6798">
                  <c:v>13.3</c:v>
                </c:pt>
                <c:pt idx="6799">
                  <c:v>13.3</c:v>
                </c:pt>
                <c:pt idx="6800">
                  <c:v>13.3</c:v>
                </c:pt>
                <c:pt idx="6801">
                  <c:v>13.3</c:v>
                </c:pt>
                <c:pt idx="6802">
                  <c:v>13.4</c:v>
                </c:pt>
                <c:pt idx="6803">
                  <c:v>13.4</c:v>
                </c:pt>
                <c:pt idx="6804">
                  <c:v>13.4</c:v>
                </c:pt>
                <c:pt idx="6805">
                  <c:v>13.4</c:v>
                </c:pt>
                <c:pt idx="6806">
                  <c:v>13.4</c:v>
                </c:pt>
                <c:pt idx="6807">
                  <c:v>13.4</c:v>
                </c:pt>
                <c:pt idx="6808">
                  <c:v>13.6</c:v>
                </c:pt>
                <c:pt idx="6809">
                  <c:v>13.5</c:v>
                </c:pt>
                <c:pt idx="6810">
                  <c:v>13.5</c:v>
                </c:pt>
                <c:pt idx="6811">
                  <c:v>13.5</c:v>
                </c:pt>
                <c:pt idx="6812">
                  <c:v>13.5</c:v>
                </c:pt>
                <c:pt idx="6813">
                  <c:v>13.7</c:v>
                </c:pt>
                <c:pt idx="6814">
                  <c:v>13.4</c:v>
                </c:pt>
                <c:pt idx="6815">
                  <c:v>13.3</c:v>
                </c:pt>
                <c:pt idx="6816">
                  <c:v>13.2</c:v>
                </c:pt>
                <c:pt idx="6817">
                  <c:v>13.2</c:v>
                </c:pt>
                <c:pt idx="6818">
                  <c:v>13.2</c:v>
                </c:pt>
                <c:pt idx="6819">
                  <c:v>13.1</c:v>
                </c:pt>
                <c:pt idx="6820">
                  <c:v>13.1</c:v>
                </c:pt>
                <c:pt idx="6821">
                  <c:v>13.1</c:v>
                </c:pt>
                <c:pt idx="6822">
                  <c:v>13.1</c:v>
                </c:pt>
                <c:pt idx="6823">
                  <c:v>13.1</c:v>
                </c:pt>
                <c:pt idx="6824">
                  <c:v>13.4</c:v>
                </c:pt>
                <c:pt idx="6825">
                  <c:v>13.2</c:v>
                </c:pt>
                <c:pt idx="6826">
                  <c:v>13.2</c:v>
                </c:pt>
                <c:pt idx="6827">
                  <c:v>13.2</c:v>
                </c:pt>
                <c:pt idx="6828">
                  <c:v>13.1</c:v>
                </c:pt>
                <c:pt idx="6829">
                  <c:v>13.4</c:v>
                </c:pt>
                <c:pt idx="6830">
                  <c:v>13.4</c:v>
                </c:pt>
                <c:pt idx="6831">
                  <c:v>13.4</c:v>
                </c:pt>
                <c:pt idx="6832">
                  <c:v>13.5</c:v>
                </c:pt>
                <c:pt idx="6833">
                  <c:v>13.4</c:v>
                </c:pt>
                <c:pt idx="6834">
                  <c:v>13.4</c:v>
                </c:pt>
                <c:pt idx="6835">
                  <c:v>13.4</c:v>
                </c:pt>
                <c:pt idx="6836">
                  <c:v>13.4</c:v>
                </c:pt>
                <c:pt idx="6837">
                  <c:v>13.4</c:v>
                </c:pt>
                <c:pt idx="6838">
                  <c:v>13.4</c:v>
                </c:pt>
                <c:pt idx="6839">
                  <c:v>13.4</c:v>
                </c:pt>
                <c:pt idx="6840">
                  <c:v>13.4</c:v>
                </c:pt>
                <c:pt idx="6841">
                  <c:v>13.5</c:v>
                </c:pt>
                <c:pt idx="6842">
                  <c:v>13.4</c:v>
                </c:pt>
                <c:pt idx="6843">
                  <c:v>13.4</c:v>
                </c:pt>
                <c:pt idx="6844">
                  <c:v>13.4</c:v>
                </c:pt>
                <c:pt idx="6845">
                  <c:v>13.4</c:v>
                </c:pt>
                <c:pt idx="6846">
                  <c:v>13.5</c:v>
                </c:pt>
                <c:pt idx="6847">
                  <c:v>13.5</c:v>
                </c:pt>
                <c:pt idx="6848">
                  <c:v>13.5</c:v>
                </c:pt>
                <c:pt idx="6849">
                  <c:v>13.4</c:v>
                </c:pt>
                <c:pt idx="6850">
                  <c:v>13.4</c:v>
                </c:pt>
                <c:pt idx="6851">
                  <c:v>13.4</c:v>
                </c:pt>
                <c:pt idx="6852">
                  <c:v>13.4</c:v>
                </c:pt>
                <c:pt idx="6853">
                  <c:v>13.4</c:v>
                </c:pt>
                <c:pt idx="6854">
                  <c:v>13.4</c:v>
                </c:pt>
                <c:pt idx="6855">
                  <c:v>13.4</c:v>
                </c:pt>
                <c:pt idx="6856">
                  <c:v>13.5</c:v>
                </c:pt>
                <c:pt idx="6857">
                  <c:v>13.5</c:v>
                </c:pt>
                <c:pt idx="6858">
                  <c:v>13.5</c:v>
                </c:pt>
                <c:pt idx="6859">
                  <c:v>13.5</c:v>
                </c:pt>
                <c:pt idx="6860">
                  <c:v>13.4</c:v>
                </c:pt>
                <c:pt idx="6861">
                  <c:v>13.4</c:v>
                </c:pt>
                <c:pt idx="6862">
                  <c:v>13.4</c:v>
                </c:pt>
                <c:pt idx="6863">
                  <c:v>13.3</c:v>
                </c:pt>
                <c:pt idx="6864">
                  <c:v>13.3</c:v>
                </c:pt>
                <c:pt idx="6865">
                  <c:v>13.3</c:v>
                </c:pt>
                <c:pt idx="6866">
                  <c:v>13.3</c:v>
                </c:pt>
                <c:pt idx="6867">
                  <c:v>13.3</c:v>
                </c:pt>
                <c:pt idx="6868">
                  <c:v>13.3</c:v>
                </c:pt>
                <c:pt idx="6869">
                  <c:v>13.3</c:v>
                </c:pt>
                <c:pt idx="6870">
                  <c:v>13.3</c:v>
                </c:pt>
                <c:pt idx="6871">
                  <c:v>13.3</c:v>
                </c:pt>
                <c:pt idx="6872">
                  <c:v>13.3</c:v>
                </c:pt>
                <c:pt idx="6873">
                  <c:v>13.2</c:v>
                </c:pt>
                <c:pt idx="6874">
                  <c:v>13.2</c:v>
                </c:pt>
                <c:pt idx="6875">
                  <c:v>13.2</c:v>
                </c:pt>
                <c:pt idx="6876">
                  <c:v>13.2</c:v>
                </c:pt>
                <c:pt idx="6877">
                  <c:v>13.2</c:v>
                </c:pt>
                <c:pt idx="6878">
                  <c:v>13.2</c:v>
                </c:pt>
                <c:pt idx="6879">
                  <c:v>13.2</c:v>
                </c:pt>
                <c:pt idx="6880">
                  <c:v>13.2</c:v>
                </c:pt>
                <c:pt idx="6881">
                  <c:v>13.2</c:v>
                </c:pt>
                <c:pt idx="6882">
                  <c:v>13.2</c:v>
                </c:pt>
                <c:pt idx="6883">
                  <c:v>13.2</c:v>
                </c:pt>
                <c:pt idx="6884">
                  <c:v>13.2</c:v>
                </c:pt>
                <c:pt idx="6885">
                  <c:v>13.2</c:v>
                </c:pt>
                <c:pt idx="6886">
                  <c:v>13.2</c:v>
                </c:pt>
                <c:pt idx="6887">
                  <c:v>13.2</c:v>
                </c:pt>
                <c:pt idx="6888">
                  <c:v>13.2</c:v>
                </c:pt>
                <c:pt idx="6889">
                  <c:v>13.1</c:v>
                </c:pt>
                <c:pt idx="6890">
                  <c:v>13.1</c:v>
                </c:pt>
                <c:pt idx="6891">
                  <c:v>13.2</c:v>
                </c:pt>
                <c:pt idx="6892">
                  <c:v>13.2</c:v>
                </c:pt>
                <c:pt idx="6893">
                  <c:v>13.2</c:v>
                </c:pt>
                <c:pt idx="6894">
                  <c:v>13.2</c:v>
                </c:pt>
                <c:pt idx="6895">
                  <c:v>13.2</c:v>
                </c:pt>
                <c:pt idx="6896">
                  <c:v>13.2</c:v>
                </c:pt>
                <c:pt idx="6897">
                  <c:v>13.1</c:v>
                </c:pt>
                <c:pt idx="6898">
                  <c:v>13.1</c:v>
                </c:pt>
                <c:pt idx="6899">
                  <c:v>13.1</c:v>
                </c:pt>
                <c:pt idx="6900">
                  <c:v>13.1</c:v>
                </c:pt>
                <c:pt idx="6901">
                  <c:v>13.1</c:v>
                </c:pt>
                <c:pt idx="6902">
                  <c:v>13.1</c:v>
                </c:pt>
                <c:pt idx="6903">
                  <c:v>13.1</c:v>
                </c:pt>
                <c:pt idx="6904">
                  <c:v>13.1</c:v>
                </c:pt>
                <c:pt idx="6905">
                  <c:v>13.1</c:v>
                </c:pt>
                <c:pt idx="6906">
                  <c:v>13.1</c:v>
                </c:pt>
                <c:pt idx="6907">
                  <c:v>13.1</c:v>
                </c:pt>
                <c:pt idx="6908">
                  <c:v>13.1</c:v>
                </c:pt>
                <c:pt idx="6909">
                  <c:v>13.1</c:v>
                </c:pt>
                <c:pt idx="6910">
                  <c:v>13.1</c:v>
                </c:pt>
                <c:pt idx="6911">
                  <c:v>13.1</c:v>
                </c:pt>
                <c:pt idx="6912">
                  <c:v>13.1</c:v>
                </c:pt>
                <c:pt idx="6913">
                  <c:v>13.1</c:v>
                </c:pt>
                <c:pt idx="6914">
                  <c:v>13.1</c:v>
                </c:pt>
                <c:pt idx="6915">
                  <c:v>13.1</c:v>
                </c:pt>
                <c:pt idx="6916">
                  <c:v>13.1</c:v>
                </c:pt>
                <c:pt idx="6917">
                  <c:v>13.1</c:v>
                </c:pt>
                <c:pt idx="6918">
                  <c:v>13.1</c:v>
                </c:pt>
                <c:pt idx="6919">
                  <c:v>13.1</c:v>
                </c:pt>
                <c:pt idx="6920">
                  <c:v>13.1</c:v>
                </c:pt>
                <c:pt idx="6921">
                  <c:v>13.1</c:v>
                </c:pt>
                <c:pt idx="6922">
                  <c:v>13.1</c:v>
                </c:pt>
                <c:pt idx="6923">
                  <c:v>13.1</c:v>
                </c:pt>
                <c:pt idx="6924">
                  <c:v>13.1</c:v>
                </c:pt>
                <c:pt idx="6925">
                  <c:v>13.1</c:v>
                </c:pt>
                <c:pt idx="6926">
                  <c:v>13</c:v>
                </c:pt>
                <c:pt idx="6927">
                  <c:v>13.1</c:v>
                </c:pt>
                <c:pt idx="6928">
                  <c:v>13.1</c:v>
                </c:pt>
                <c:pt idx="6929">
                  <c:v>13.1</c:v>
                </c:pt>
                <c:pt idx="6930">
                  <c:v>13.1</c:v>
                </c:pt>
                <c:pt idx="6931">
                  <c:v>13</c:v>
                </c:pt>
                <c:pt idx="6932">
                  <c:v>13</c:v>
                </c:pt>
                <c:pt idx="6933">
                  <c:v>13</c:v>
                </c:pt>
                <c:pt idx="6934">
                  <c:v>13</c:v>
                </c:pt>
                <c:pt idx="6935">
                  <c:v>13</c:v>
                </c:pt>
                <c:pt idx="6936">
                  <c:v>13</c:v>
                </c:pt>
                <c:pt idx="6937">
                  <c:v>13</c:v>
                </c:pt>
                <c:pt idx="6938">
                  <c:v>13</c:v>
                </c:pt>
                <c:pt idx="6939">
                  <c:v>13</c:v>
                </c:pt>
                <c:pt idx="6940">
                  <c:v>13</c:v>
                </c:pt>
                <c:pt idx="6941">
                  <c:v>13</c:v>
                </c:pt>
                <c:pt idx="6942">
                  <c:v>13</c:v>
                </c:pt>
                <c:pt idx="6943">
                  <c:v>13</c:v>
                </c:pt>
                <c:pt idx="6944">
                  <c:v>13</c:v>
                </c:pt>
                <c:pt idx="6945">
                  <c:v>13</c:v>
                </c:pt>
                <c:pt idx="6946">
                  <c:v>13</c:v>
                </c:pt>
                <c:pt idx="6947">
                  <c:v>13</c:v>
                </c:pt>
                <c:pt idx="6948">
                  <c:v>13</c:v>
                </c:pt>
                <c:pt idx="6949">
                  <c:v>13</c:v>
                </c:pt>
                <c:pt idx="6950">
                  <c:v>13</c:v>
                </c:pt>
                <c:pt idx="6951">
                  <c:v>13</c:v>
                </c:pt>
                <c:pt idx="6952">
                  <c:v>13</c:v>
                </c:pt>
                <c:pt idx="6953">
                  <c:v>13</c:v>
                </c:pt>
                <c:pt idx="6954">
                  <c:v>13</c:v>
                </c:pt>
                <c:pt idx="6955">
                  <c:v>13</c:v>
                </c:pt>
                <c:pt idx="6956">
                  <c:v>13</c:v>
                </c:pt>
                <c:pt idx="6957">
                  <c:v>13</c:v>
                </c:pt>
                <c:pt idx="6958">
                  <c:v>13</c:v>
                </c:pt>
                <c:pt idx="6959">
                  <c:v>13</c:v>
                </c:pt>
                <c:pt idx="6960">
                  <c:v>13</c:v>
                </c:pt>
                <c:pt idx="6961">
                  <c:v>13</c:v>
                </c:pt>
                <c:pt idx="6962">
                  <c:v>13</c:v>
                </c:pt>
                <c:pt idx="6963">
                  <c:v>13</c:v>
                </c:pt>
                <c:pt idx="6964">
                  <c:v>13</c:v>
                </c:pt>
                <c:pt idx="6965">
                  <c:v>13</c:v>
                </c:pt>
                <c:pt idx="6966">
                  <c:v>13</c:v>
                </c:pt>
                <c:pt idx="6967">
                  <c:v>13</c:v>
                </c:pt>
                <c:pt idx="6968">
                  <c:v>13</c:v>
                </c:pt>
                <c:pt idx="6969">
                  <c:v>13</c:v>
                </c:pt>
                <c:pt idx="6970">
                  <c:v>13</c:v>
                </c:pt>
                <c:pt idx="6971">
                  <c:v>13</c:v>
                </c:pt>
                <c:pt idx="6972">
                  <c:v>13</c:v>
                </c:pt>
                <c:pt idx="6973">
                  <c:v>13</c:v>
                </c:pt>
                <c:pt idx="6974">
                  <c:v>13</c:v>
                </c:pt>
                <c:pt idx="6975">
                  <c:v>12.9</c:v>
                </c:pt>
                <c:pt idx="6976">
                  <c:v>13</c:v>
                </c:pt>
                <c:pt idx="6977">
                  <c:v>12.9</c:v>
                </c:pt>
                <c:pt idx="6978">
                  <c:v>13</c:v>
                </c:pt>
                <c:pt idx="6979">
                  <c:v>13</c:v>
                </c:pt>
                <c:pt idx="6980">
                  <c:v>13</c:v>
                </c:pt>
                <c:pt idx="6981">
                  <c:v>12.9</c:v>
                </c:pt>
                <c:pt idx="6982">
                  <c:v>13</c:v>
                </c:pt>
                <c:pt idx="6983">
                  <c:v>13</c:v>
                </c:pt>
                <c:pt idx="6984">
                  <c:v>12.9</c:v>
                </c:pt>
                <c:pt idx="6985">
                  <c:v>13</c:v>
                </c:pt>
                <c:pt idx="6986">
                  <c:v>13</c:v>
                </c:pt>
                <c:pt idx="6987">
                  <c:v>12.9</c:v>
                </c:pt>
                <c:pt idx="6988">
                  <c:v>13</c:v>
                </c:pt>
                <c:pt idx="6989">
                  <c:v>12.9</c:v>
                </c:pt>
                <c:pt idx="6990">
                  <c:v>13</c:v>
                </c:pt>
                <c:pt idx="6991">
                  <c:v>13</c:v>
                </c:pt>
                <c:pt idx="6992">
                  <c:v>12.9</c:v>
                </c:pt>
                <c:pt idx="6993">
                  <c:v>13</c:v>
                </c:pt>
                <c:pt idx="6994">
                  <c:v>12.9</c:v>
                </c:pt>
                <c:pt idx="6995">
                  <c:v>13</c:v>
                </c:pt>
                <c:pt idx="6996">
                  <c:v>12.9</c:v>
                </c:pt>
                <c:pt idx="6997">
                  <c:v>13</c:v>
                </c:pt>
                <c:pt idx="6998">
                  <c:v>12.9</c:v>
                </c:pt>
                <c:pt idx="6999">
                  <c:v>13</c:v>
                </c:pt>
                <c:pt idx="7000">
                  <c:v>13</c:v>
                </c:pt>
                <c:pt idx="7001">
                  <c:v>12.9</c:v>
                </c:pt>
                <c:pt idx="7002">
                  <c:v>13</c:v>
                </c:pt>
                <c:pt idx="7003">
                  <c:v>12.9</c:v>
                </c:pt>
                <c:pt idx="7004">
                  <c:v>13</c:v>
                </c:pt>
                <c:pt idx="7005">
                  <c:v>12.9</c:v>
                </c:pt>
                <c:pt idx="7006">
                  <c:v>12.9</c:v>
                </c:pt>
                <c:pt idx="7007">
                  <c:v>13</c:v>
                </c:pt>
                <c:pt idx="7008">
                  <c:v>12.9</c:v>
                </c:pt>
                <c:pt idx="7009">
                  <c:v>13</c:v>
                </c:pt>
                <c:pt idx="7010">
                  <c:v>12.9</c:v>
                </c:pt>
                <c:pt idx="7011">
                  <c:v>13</c:v>
                </c:pt>
                <c:pt idx="7012">
                  <c:v>12.9</c:v>
                </c:pt>
                <c:pt idx="7013">
                  <c:v>13</c:v>
                </c:pt>
                <c:pt idx="7014">
                  <c:v>12.9</c:v>
                </c:pt>
                <c:pt idx="7015">
                  <c:v>13</c:v>
                </c:pt>
                <c:pt idx="7016">
                  <c:v>13</c:v>
                </c:pt>
                <c:pt idx="7017">
                  <c:v>13</c:v>
                </c:pt>
                <c:pt idx="7018">
                  <c:v>12.9</c:v>
                </c:pt>
                <c:pt idx="7019">
                  <c:v>12.9</c:v>
                </c:pt>
                <c:pt idx="7020">
                  <c:v>13</c:v>
                </c:pt>
                <c:pt idx="7021">
                  <c:v>12.9</c:v>
                </c:pt>
                <c:pt idx="7022">
                  <c:v>13</c:v>
                </c:pt>
                <c:pt idx="7023">
                  <c:v>12.9</c:v>
                </c:pt>
                <c:pt idx="7024">
                  <c:v>12.9</c:v>
                </c:pt>
                <c:pt idx="7025">
                  <c:v>13</c:v>
                </c:pt>
                <c:pt idx="7026">
                  <c:v>12.9</c:v>
                </c:pt>
                <c:pt idx="7027">
                  <c:v>12.9</c:v>
                </c:pt>
                <c:pt idx="7028">
                  <c:v>12.9</c:v>
                </c:pt>
                <c:pt idx="7029">
                  <c:v>12.9</c:v>
                </c:pt>
                <c:pt idx="7030">
                  <c:v>12.9</c:v>
                </c:pt>
                <c:pt idx="7031">
                  <c:v>13</c:v>
                </c:pt>
                <c:pt idx="7032">
                  <c:v>12.9</c:v>
                </c:pt>
                <c:pt idx="7033">
                  <c:v>12.9</c:v>
                </c:pt>
                <c:pt idx="7034">
                  <c:v>12.9</c:v>
                </c:pt>
                <c:pt idx="7035">
                  <c:v>12.9</c:v>
                </c:pt>
                <c:pt idx="7036">
                  <c:v>13</c:v>
                </c:pt>
                <c:pt idx="7037">
                  <c:v>12.9</c:v>
                </c:pt>
                <c:pt idx="7038">
                  <c:v>12.9</c:v>
                </c:pt>
                <c:pt idx="7039">
                  <c:v>12.9</c:v>
                </c:pt>
                <c:pt idx="7040">
                  <c:v>12.9</c:v>
                </c:pt>
                <c:pt idx="7041">
                  <c:v>12.9</c:v>
                </c:pt>
                <c:pt idx="7042">
                  <c:v>12.9</c:v>
                </c:pt>
                <c:pt idx="7043">
                  <c:v>12.9</c:v>
                </c:pt>
                <c:pt idx="7044">
                  <c:v>12.9</c:v>
                </c:pt>
                <c:pt idx="7045">
                  <c:v>12.9</c:v>
                </c:pt>
                <c:pt idx="7046">
                  <c:v>12.9</c:v>
                </c:pt>
                <c:pt idx="7047">
                  <c:v>12.9</c:v>
                </c:pt>
                <c:pt idx="7048">
                  <c:v>12.9</c:v>
                </c:pt>
                <c:pt idx="7049">
                  <c:v>12.9</c:v>
                </c:pt>
                <c:pt idx="7050">
                  <c:v>12.9</c:v>
                </c:pt>
                <c:pt idx="7051">
                  <c:v>12.9</c:v>
                </c:pt>
                <c:pt idx="7052">
                  <c:v>12.9</c:v>
                </c:pt>
                <c:pt idx="7053">
                  <c:v>12.9</c:v>
                </c:pt>
                <c:pt idx="7054">
                  <c:v>12.9</c:v>
                </c:pt>
                <c:pt idx="7055">
                  <c:v>12.9</c:v>
                </c:pt>
                <c:pt idx="7056">
                  <c:v>12.9</c:v>
                </c:pt>
                <c:pt idx="7057">
                  <c:v>12.9</c:v>
                </c:pt>
                <c:pt idx="7058">
                  <c:v>12.9</c:v>
                </c:pt>
                <c:pt idx="7059">
                  <c:v>12.9</c:v>
                </c:pt>
                <c:pt idx="7060">
                  <c:v>12.9</c:v>
                </c:pt>
                <c:pt idx="7061">
                  <c:v>12.9</c:v>
                </c:pt>
                <c:pt idx="7062">
                  <c:v>12.9</c:v>
                </c:pt>
                <c:pt idx="7063">
                  <c:v>12.9</c:v>
                </c:pt>
                <c:pt idx="7064">
                  <c:v>12.9</c:v>
                </c:pt>
                <c:pt idx="7065">
                  <c:v>12.9</c:v>
                </c:pt>
                <c:pt idx="7066">
                  <c:v>12.9</c:v>
                </c:pt>
                <c:pt idx="7067">
                  <c:v>12.9</c:v>
                </c:pt>
                <c:pt idx="7068">
                  <c:v>12.9</c:v>
                </c:pt>
                <c:pt idx="7069">
                  <c:v>12.9</c:v>
                </c:pt>
                <c:pt idx="7070">
                  <c:v>12.9</c:v>
                </c:pt>
                <c:pt idx="7071">
                  <c:v>12.9</c:v>
                </c:pt>
                <c:pt idx="7072">
                  <c:v>12.9</c:v>
                </c:pt>
                <c:pt idx="7073">
                  <c:v>12.9</c:v>
                </c:pt>
                <c:pt idx="7074">
                  <c:v>12.9</c:v>
                </c:pt>
                <c:pt idx="7075">
                  <c:v>12.9</c:v>
                </c:pt>
                <c:pt idx="7076">
                  <c:v>12.9</c:v>
                </c:pt>
                <c:pt idx="7077">
                  <c:v>12.8</c:v>
                </c:pt>
                <c:pt idx="7078">
                  <c:v>12.9</c:v>
                </c:pt>
                <c:pt idx="7079">
                  <c:v>12.8</c:v>
                </c:pt>
                <c:pt idx="7080">
                  <c:v>12.9</c:v>
                </c:pt>
                <c:pt idx="7081">
                  <c:v>12.8</c:v>
                </c:pt>
                <c:pt idx="7082">
                  <c:v>12.8</c:v>
                </c:pt>
                <c:pt idx="7083">
                  <c:v>12.8</c:v>
                </c:pt>
                <c:pt idx="7084">
                  <c:v>12.8</c:v>
                </c:pt>
                <c:pt idx="7085">
                  <c:v>12.8</c:v>
                </c:pt>
                <c:pt idx="7086">
                  <c:v>12.8</c:v>
                </c:pt>
                <c:pt idx="7087">
                  <c:v>12.8</c:v>
                </c:pt>
                <c:pt idx="7088">
                  <c:v>12.8</c:v>
                </c:pt>
                <c:pt idx="7089">
                  <c:v>12.8</c:v>
                </c:pt>
                <c:pt idx="7090">
                  <c:v>12.8</c:v>
                </c:pt>
                <c:pt idx="7091">
                  <c:v>12.8</c:v>
                </c:pt>
                <c:pt idx="7092">
                  <c:v>12.8</c:v>
                </c:pt>
                <c:pt idx="7093">
                  <c:v>12.8</c:v>
                </c:pt>
                <c:pt idx="7094">
                  <c:v>12.8</c:v>
                </c:pt>
                <c:pt idx="7095">
                  <c:v>12.8</c:v>
                </c:pt>
                <c:pt idx="7096">
                  <c:v>12.8</c:v>
                </c:pt>
                <c:pt idx="7097">
                  <c:v>12.8</c:v>
                </c:pt>
                <c:pt idx="7098">
                  <c:v>12.8</c:v>
                </c:pt>
                <c:pt idx="7099">
                  <c:v>12.8</c:v>
                </c:pt>
                <c:pt idx="7100">
                  <c:v>12.8</c:v>
                </c:pt>
                <c:pt idx="7101">
                  <c:v>12.8</c:v>
                </c:pt>
                <c:pt idx="7102">
                  <c:v>12.8</c:v>
                </c:pt>
                <c:pt idx="7103">
                  <c:v>12.8</c:v>
                </c:pt>
                <c:pt idx="7104">
                  <c:v>12.8</c:v>
                </c:pt>
                <c:pt idx="7105">
                  <c:v>12.9</c:v>
                </c:pt>
                <c:pt idx="7106">
                  <c:v>12.8</c:v>
                </c:pt>
                <c:pt idx="7107">
                  <c:v>12.8</c:v>
                </c:pt>
                <c:pt idx="7108">
                  <c:v>12.8</c:v>
                </c:pt>
                <c:pt idx="7109">
                  <c:v>12.8</c:v>
                </c:pt>
                <c:pt idx="7110">
                  <c:v>12.8</c:v>
                </c:pt>
                <c:pt idx="7111">
                  <c:v>12.8</c:v>
                </c:pt>
                <c:pt idx="7112">
                  <c:v>12.8</c:v>
                </c:pt>
                <c:pt idx="7113">
                  <c:v>12.8</c:v>
                </c:pt>
                <c:pt idx="7114">
                  <c:v>12.8</c:v>
                </c:pt>
                <c:pt idx="7115">
                  <c:v>12.8</c:v>
                </c:pt>
                <c:pt idx="7116">
                  <c:v>12.8</c:v>
                </c:pt>
                <c:pt idx="7117">
                  <c:v>12.8</c:v>
                </c:pt>
                <c:pt idx="7118">
                  <c:v>12.8</c:v>
                </c:pt>
                <c:pt idx="7119">
                  <c:v>12.8</c:v>
                </c:pt>
                <c:pt idx="7120">
                  <c:v>12.8</c:v>
                </c:pt>
                <c:pt idx="7121">
                  <c:v>12.8</c:v>
                </c:pt>
                <c:pt idx="7122">
                  <c:v>12.8</c:v>
                </c:pt>
                <c:pt idx="7123">
                  <c:v>12.8</c:v>
                </c:pt>
                <c:pt idx="7124">
                  <c:v>12.8</c:v>
                </c:pt>
                <c:pt idx="7125">
                  <c:v>12.8</c:v>
                </c:pt>
                <c:pt idx="7126">
                  <c:v>12.8</c:v>
                </c:pt>
                <c:pt idx="7127">
                  <c:v>12.8</c:v>
                </c:pt>
                <c:pt idx="7128">
                  <c:v>12.8</c:v>
                </c:pt>
                <c:pt idx="7129">
                  <c:v>12.8</c:v>
                </c:pt>
                <c:pt idx="7130">
                  <c:v>12.8</c:v>
                </c:pt>
                <c:pt idx="7131">
                  <c:v>12.8</c:v>
                </c:pt>
                <c:pt idx="7132">
                  <c:v>12.8</c:v>
                </c:pt>
                <c:pt idx="7133">
                  <c:v>12.8</c:v>
                </c:pt>
                <c:pt idx="7134">
                  <c:v>12.8</c:v>
                </c:pt>
                <c:pt idx="7135">
                  <c:v>12.8</c:v>
                </c:pt>
                <c:pt idx="7136">
                  <c:v>12.8</c:v>
                </c:pt>
                <c:pt idx="7137">
                  <c:v>12.8</c:v>
                </c:pt>
                <c:pt idx="7138">
                  <c:v>12.8</c:v>
                </c:pt>
                <c:pt idx="7139">
                  <c:v>12.8</c:v>
                </c:pt>
                <c:pt idx="7140">
                  <c:v>12.8</c:v>
                </c:pt>
                <c:pt idx="7141">
                  <c:v>12.8</c:v>
                </c:pt>
                <c:pt idx="7142">
                  <c:v>12.8</c:v>
                </c:pt>
                <c:pt idx="7143">
                  <c:v>12.8</c:v>
                </c:pt>
                <c:pt idx="7144">
                  <c:v>12.8</c:v>
                </c:pt>
                <c:pt idx="7145">
                  <c:v>12.8</c:v>
                </c:pt>
                <c:pt idx="7146">
                  <c:v>12.8</c:v>
                </c:pt>
                <c:pt idx="7147">
                  <c:v>12.8</c:v>
                </c:pt>
                <c:pt idx="7148">
                  <c:v>12.8</c:v>
                </c:pt>
                <c:pt idx="7149">
                  <c:v>12.8</c:v>
                </c:pt>
                <c:pt idx="7150">
                  <c:v>12.8</c:v>
                </c:pt>
                <c:pt idx="7151">
                  <c:v>12.8</c:v>
                </c:pt>
                <c:pt idx="7152">
                  <c:v>12.8</c:v>
                </c:pt>
                <c:pt idx="7153">
                  <c:v>12.8</c:v>
                </c:pt>
                <c:pt idx="7154">
                  <c:v>12.8</c:v>
                </c:pt>
                <c:pt idx="7155">
                  <c:v>12.8</c:v>
                </c:pt>
                <c:pt idx="7156">
                  <c:v>12.8</c:v>
                </c:pt>
                <c:pt idx="7157">
                  <c:v>12.8</c:v>
                </c:pt>
                <c:pt idx="7158">
                  <c:v>12.8</c:v>
                </c:pt>
                <c:pt idx="7159">
                  <c:v>12.8</c:v>
                </c:pt>
                <c:pt idx="7160">
                  <c:v>12.8</c:v>
                </c:pt>
                <c:pt idx="7161">
                  <c:v>12.8</c:v>
                </c:pt>
                <c:pt idx="7162">
                  <c:v>12.8</c:v>
                </c:pt>
                <c:pt idx="7163">
                  <c:v>12.8</c:v>
                </c:pt>
                <c:pt idx="7164">
                  <c:v>12.8</c:v>
                </c:pt>
                <c:pt idx="7165">
                  <c:v>12.8</c:v>
                </c:pt>
                <c:pt idx="7166">
                  <c:v>12.8</c:v>
                </c:pt>
                <c:pt idx="7167">
                  <c:v>12.8</c:v>
                </c:pt>
                <c:pt idx="7168">
                  <c:v>12.8</c:v>
                </c:pt>
                <c:pt idx="7169">
                  <c:v>12.8</c:v>
                </c:pt>
                <c:pt idx="7170">
                  <c:v>12.8</c:v>
                </c:pt>
                <c:pt idx="7171">
                  <c:v>12.8</c:v>
                </c:pt>
                <c:pt idx="7172">
                  <c:v>12.8</c:v>
                </c:pt>
                <c:pt idx="7173">
                  <c:v>12.9</c:v>
                </c:pt>
                <c:pt idx="7174">
                  <c:v>12.9</c:v>
                </c:pt>
                <c:pt idx="7175">
                  <c:v>13</c:v>
                </c:pt>
                <c:pt idx="7176">
                  <c:v>13.2</c:v>
                </c:pt>
                <c:pt idx="7177">
                  <c:v>13.2</c:v>
                </c:pt>
                <c:pt idx="7178">
                  <c:v>13.4</c:v>
                </c:pt>
                <c:pt idx="7179">
                  <c:v>13.4</c:v>
                </c:pt>
                <c:pt idx="7180">
                  <c:v>13.4</c:v>
                </c:pt>
                <c:pt idx="7181">
                  <c:v>13.4</c:v>
                </c:pt>
                <c:pt idx="7182">
                  <c:v>13.3</c:v>
                </c:pt>
                <c:pt idx="7183">
                  <c:v>13.3</c:v>
                </c:pt>
                <c:pt idx="7184">
                  <c:v>13.3</c:v>
                </c:pt>
                <c:pt idx="7185">
                  <c:v>13.2</c:v>
                </c:pt>
                <c:pt idx="7186">
                  <c:v>13.2</c:v>
                </c:pt>
                <c:pt idx="7187">
                  <c:v>13.3</c:v>
                </c:pt>
                <c:pt idx="7188">
                  <c:v>13.2</c:v>
                </c:pt>
                <c:pt idx="7189">
                  <c:v>13.2</c:v>
                </c:pt>
                <c:pt idx="7190">
                  <c:v>13.2</c:v>
                </c:pt>
                <c:pt idx="7191">
                  <c:v>13.3</c:v>
                </c:pt>
                <c:pt idx="7192">
                  <c:v>13.3</c:v>
                </c:pt>
                <c:pt idx="7193">
                  <c:v>13.2</c:v>
                </c:pt>
                <c:pt idx="7194">
                  <c:v>13.3</c:v>
                </c:pt>
                <c:pt idx="7195">
                  <c:v>13.3</c:v>
                </c:pt>
                <c:pt idx="7196">
                  <c:v>13.2</c:v>
                </c:pt>
                <c:pt idx="7197">
                  <c:v>13.3</c:v>
                </c:pt>
                <c:pt idx="7198">
                  <c:v>13.3</c:v>
                </c:pt>
                <c:pt idx="7199">
                  <c:v>13.2</c:v>
                </c:pt>
                <c:pt idx="7200">
                  <c:v>13.2</c:v>
                </c:pt>
                <c:pt idx="7201">
                  <c:v>13.1</c:v>
                </c:pt>
                <c:pt idx="7202">
                  <c:v>13.1</c:v>
                </c:pt>
                <c:pt idx="7203">
                  <c:v>13.1</c:v>
                </c:pt>
                <c:pt idx="7204">
                  <c:v>13.1</c:v>
                </c:pt>
                <c:pt idx="7205">
                  <c:v>13.1</c:v>
                </c:pt>
                <c:pt idx="7206">
                  <c:v>13.1</c:v>
                </c:pt>
                <c:pt idx="7207">
                  <c:v>13.1</c:v>
                </c:pt>
                <c:pt idx="7208">
                  <c:v>13.1</c:v>
                </c:pt>
                <c:pt idx="7209">
                  <c:v>13.1</c:v>
                </c:pt>
                <c:pt idx="7210">
                  <c:v>13.1</c:v>
                </c:pt>
                <c:pt idx="7211">
                  <c:v>13.1</c:v>
                </c:pt>
                <c:pt idx="7212">
                  <c:v>13.1</c:v>
                </c:pt>
                <c:pt idx="7213">
                  <c:v>13.2</c:v>
                </c:pt>
                <c:pt idx="7214">
                  <c:v>13.2</c:v>
                </c:pt>
                <c:pt idx="7215">
                  <c:v>13.1</c:v>
                </c:pt>
                <c:pt idx="7216">
                  <c:v>13.2</c:v>
                </c:pt>
                <c:pt idx="7217">
                  <c:v>13.2</c:v>
                </c:pt>
                <c:pt idx="7218">
                  <c:v>13.2</c:v>
                </c:pt>
                <c:pt idx="7219">
                  <c:v>13.2</c:v>
                </c:pt>
                <c:pt idx="7220">
                  <c:v>13.2</c:v>
                </c:pt>
                <c:pt idx="7221">
                  <c:v>13.2</c:v>
                </c:pt>
                <c:pt idx="7222">
                  <c:v>13.2</c:v>
                </c:pt>
                <c:pt idx="7223">
                  <c:v>13.3</c:v>
                </c:pt>
                <c:pt idx="7224">
                  <c:v>13.3</c:v>
                </c:pt>
                <c:pt idx="7225">
                  <c:v>13.3</c:v>
                </c:pt>
                <c:pt idx="7226">
                  <c:v>13.4</c:v>
                </c:pt>
                <c:pt idx="7227">
                  <c:v>13.3</c:v>
                </c:pt>
                <c:pt idx="7228">
                  <c:v>13.4</c:v>
                </c:pt>
                <c:pt idx="7229">
                  <c:v>13.3</c:v>
                </c:pt>
                <c:pt idx="7230">
                  <c:v>13.3</c:v>
                </c:pt>
                <c:pt idx="7231">
                  <c:v>13.3</c:v>
                </c:pt>
                <c:pt idx="7232">
                  <c:v>13.3</c:v>
                </c:pt>
                <c:pt idx="7233">
                  <c:v>13.3</c:v>
                </c:pt>
                <c:pt idx="7234">
                  <c:v>13.3</c:v>
                </c:pt>
                <c:pt idx="7235">
                  <c:v>13.3</c:v>
                </c:pt>
                <c:pt idx="7236">
                  <c:v>13.3</c:v>
                </c:pt>
                <c:pt idx="7237">
                  <c:v>13.3</c:v>
                </c:pt>
                <c:pt idx="7238">
                  <c:v>13.3</c:v>
                </c:pt>
                <c:pt idx="7239">
                  <c:v>13.3</c:v>
                </c:pt>
                <c:pt idx="7240">
                  <c:v>13.3</c:v>
                </c:pt>
                <c:pt idx="7241">
                  <c:v>13.3</c:v>
                </c:pt>
                <c:pt idx="7242">
                  <c:v>13.3</c:v>
                </c:pt>
                <c:pt idx="7243">
                  <c:v>13.3</c:v>
                </c:pt>
                <c:pt idx="7244">
                  <c:v>13.3</c:v>
                </c:pt>
                <c:pt idx="7245">
                  <c:v>13.3</c:v>
                </c:pt>
                <c:pt idx="7246">
                  <c:v>13.3</c:v>
                </c:pt>
                <c:pt idx="7247">
                  <c:v>13.3</c:v>
                </c:pt>
                <c:pt idx="7248">
                  <c:v>13.3</c:v>
                </c:pt>
                <c:pt idx="7249">
                  <c:v>13.3</c:v>
                </c:pt>
                <c:pt idx="7250">
                  <c:v>13.3</c:v>
                </c:pt>
                <c:pt idx="7251">
                  <c:v>13.4</c:v>
                </c:pt>
                <c:pt idx="7252">
                  <c:v>13.3</c:v>
                </c:pt>
                <c:pt idx="7253">
                  <c:v>13.4</c:v>
                </c:pt>
                <c:pt idx="7254">
                  <c:v>13.4</c:v>
                </c:pt>
                <c:pt idx="7255">
                  <c:v>13.3</c:v>
                </c:pt>
                <c:pt idx="7256">
                  <c:v>13.4</c:v>
                </c:pt>
                <c:pt idx="7257">
                  <c:v>13.3</c:v>
                </c:pt>
                <c:pt idx="7258">
                  <c:v>13.3</c:v>
                </c:pt>
                <c:pt idx="7259">
                  <c:v>13.3</c:v>
                </c:pt>
                <c:pt idx="7260">
                  <c:v>13.3</c:v>
                </c:pt>
                <c:pt idx="7261">
                  <c:v>13.3</c:v>
                </c:pt>
                <c:pt idx="7262">
                  <c:v>13.3</c:v>
                </c:pt>
                <c:pt idx="7263">
                  <c:v>13.3</c:v>
                </c:pt>
                <c:pt idx="7264">
                  <c:v>13.3</c:v>
                </c:pt>
                <c:pt idx="7265">
                  <c:v>13.3</c:v>
                </c:pt>
                <c:pt idx="7266">
                  <c:v>13.3</c:v>
                </c:pt>
                <c:pt idx="7267">
                  <c:v>13.3</c:v>
                </c:pt>
                <c:pt idx="7268">
                  <c:v>13.3</c:v>
                </c:pt>
                <c:pt idx="7269">
                  <c:v>13.3</c:v>
                </c:pt>
                <c:pt idx="7270">
                  <c:v>13.3</c:v>
                </c:pt>
                <c:pt idx="7271">
                  <c:v>13.3</c:v>
                </c:pt>
                <c:pt idx="7272">
                  <c:v>13.3</c:v>
                </c:pt>
                <c:pt idx="7273">
                  <c:v>13.3</c:v>
                </c:pt>
                <c:pt idx="7274">
                  <c:v>13.3</c:v>
                </c:pt>
                <c:pt idx="7275">
                  <c:v>13.3</c:v>
                </c:pt>
                <c:pt idx="7276">
                  <c:v>13.3</c:v>
                </c:pt>
                <c:pt idx="7277">
                  <c:v>13.3</c:v>
                </c:pt>
                <c:pt idx="7278">
                  <c:v>13.3</c:v>
                </c:pt>
                <c:pt idx="7279">
                  <c:v>13.3</c:v>
                </c:pt>
                <c:pt idx="7280">
                  <c:v>13.2</c:v>
                </c:pt>
                <c:pt idx="7281">
                  <c:v>13.3</c:v>
                </c:pt>
                <c:pt idx="7282">
                  <c:v>13.3</c:v>
                </c:pt>
                <c:pt idx="7283">
                  <c:v>13.3</c:v>
                </c:pt>
                <c:pt idx="7284">
                  <c:v>13.3</c:v>
                </c:pt>
                <c:pt idx="7285">
                  <c:v>13.2</c:v>
                </c:pt>
                <c:pt idx="7286">
                  <c:v>13.3</c:v>
                </c:pt>
                <c:pt idx="7287">
                  <c:v>13.2</c:v>
                </c:pt>
                <c:pt idx="7288">
                  <c:v>13.3</c:v>
                </c:pt>
                <c:pt idx="7289">
                  <c:v>13.3</c:v>
                </c:pt>
                <c:pt idx="7290">
                  <c:v>13.2</c:v>
                </c:pt>
                <c:pt idx="7291">
                  <c:v>13.3</c:v>
                </c:pt>
                <c:pt idx="7292">
                  <c:v>13.2</c:v>
                </c:pt>
                <c:pt idx="7293">
                  <c:v>13.2</c:v>
                </c:pt>
                <c:pt idx="7294">
                  <c:v>13.2</c:v>
                </c:pt>
                <c:pt idx="7295">
                  <c:v>13.2</c:v>
                </c:pt>
                <c:pt idx="7296">
                  <c:v>13.2</c:v>
                </c:pt>
                <c:pt idx="7297">
                  <c:v>13.2</c:v>
                </c:pt>
                <c:pt idx="7298">
                  <c:v>13.1</c:v>
                </c:pt>
                <c:pt idx="7299">
                  <c:v>13.2</c:v>
                </c:pt>
                <c:pt idx="7300">
                  <c:v>13.1</c:v>
                </c:pt>
                <c:pt idx="7301">
                  <c:v>13.1</c:v>
                </c:pt>
                <c:pt idx="7302">
                  <c:v>13.1</c:v>
                </c:pt>
                <c:pt idx="7303">
                  <c:v>13.1</c:v>
                </c:pt>
                <c:pt idx="7304">
                  <c:v>13.1</c:v>
                </c:pt>
                <c:pt idx="7305">
                  <c:v>13.1</c:v>
                </c:pt>
                <c:pt idx="7306">
                  <c:v>13.1</c:v>
                </c:pt>
                <c:pt idx="7307">
                  <c:v>13.1</c:v>
                </c:pt>
                <c:pt idx="7308">
                  <c:v>13.1</c:v>
                </c:pt>
                <c:pt idx="7309">
                  <c:v>13.1</c:v>
                </c:pt>
                <c:pt idx="7310">
                  <c:v>13</c:v>
                </c:pt>
                <c:pt idx="7311">
                  <c:v>13</c:v>
                </c:pt>
                <c:pt idx="7312">
                  <c:v>13</c:v>
                </c:pt>
                <c:pt idx="7313">
                  <c:v>13.1</c:v>
                </c:pt>
                <c:pt idx="7314">
                  <c:v>13</c:v>
                </c:pt>
                <c:pt idx="7315">
                  <c:v>13</c:v>
                </c:pt>
                <c:pt idx="7316">
                  <c:v>13</c:v>
                </c:pt>
                <c:pt idx="7317">
                  <c:v>13</c:v>
                </c:pt>
                <c:pt idx="7318">
                  <c:v>13</c:v>
                </c:pt>
                <c:pt idx="7319">
                  <c:v>13</c:v>
                </c:pt>
                <c:pt idx="7320">
                  <c:v>13</c:v>
                </c:pt>
                <c:pt idx="7321">
                  <c:v>13</c:v>
                </c:pt>
                <c:pt idx="7322">
                  <c:v>13</c:v>
                </c:pt>
                <c:pt idx="7323">
                  <c:v>13</c:v>
                </c:pt>
                <c:pt idx="7324">
                  <c:v>13</c:v>
                </c:pt>
                <c:pt idx="7325">
                  <c:v>12.9</c:v>
                </c:pt>
                <c:pt idx="7326">
                  <c:v>12.9</c:v>
                </c:pt>
                <c:pt idx="7327">
                  <c:v>12.9</c:v>
                </c:pt>
                <c:pt idx="7328">
                  <c:v>12.9</c:v>
                </c:pt>
                <c:pt idx="7329">
                  <c:v>13</c:v>
                </c:pt>
                <c:pt idx="7330">
                  <c:v>12.9</c:v>
                </c:pt>
                <c:pt idx="7331">
                  <c:v>12.9</c:v>
                </c:pt>
                <c:pt idx="7332">
                  <c:v>12.9</c:v>
                </c:pt>
                <c:pt idx="7333">
                  <c:v>12.9</c:v>
                </c:pt>
                <c:pt idx="7334">
                  <c:v>12.9</c:v>
                </c:pt>
                <c:pt idx="7335">
                  <c:v>12.9</c:v>
                </c:pt>
                <c:pt idx="7336">
                  <c:v>13</c:v>
                </c:pt>
                <c:pt idx="7337">
                  <c:v>12.9</c:v>
                </c:pt>
                <c:pt idx="7338">
                  <c:v>12.9</c:v>
                </c:pt>
                <c:pt idx="7339">
                  <c:v>12.9</c:v>
                </c:pt>
                <c:pt idx="7340">
                  <c:v>12.9</c:v>
                </c:pt>
                <c:pt idx="7341">
                  <c:v>12.9</c:v>
                </c:pt>
                <c:pt idx="7342">
                  <c:v>12.9</c:v>
                </c:pt>
                <c:pt idx="7343">
                  <c:v>12.9</c:v>
                </c:pt>
                <c:pt idx="7344">
                  <c:v>12.9</c:v>
                </c:pt>
                <c:pt idx="7345">
                  <c:v>12.9</c:v>
                </c:pt>
                <c:pt idx="7346">
                  <c:v>12.9</c:v>
                </c:pt>
                <c:pt idx="7347">
                  <c:v>12.9</c:v>
                </c:pt>
                <c:pt idx="7348">
                  <c:v>12.9</c:v>
                </c:pt>
                <c:pt idx="7349">
                  <c:v>12.9</c:v>
                </c:pt>
                <c:pt idx="7350">
                  <c:v>12.9</c:v>
                </c:pt>
                <c:pt idx="7351">
                  <c:v>12.9</c:v>
                </c:pt>
                <c:pt idx="7352">
                  <c:v>12.9</c:v>
                </c:pt>
                <c:pt idx="7353">
                  <c:v>12.9</c:v>
                </c:pt>
                <c:pt idx="7354">
                  <c:v>12.9</c:v>
                </c:pt>
                <c:pt idx="7355">
                  <c:v>12.9</c:v>
                </c:pt>
                <c:pt idx="7356">
                  <c:v>12.9</c:v>
                </c:pt>
                <c:pt idx="7357">
                  <c:v>12.9</c:v>
                </c:pt>
                <c:pt idx="7358">
                  <c:v>12.9</c:v>
                </c:pt>
                <c:pt idx="7359">
                  <c:v>12.9</c:v>
                </c:pt>
                <c:pt idx="7360">
                  <c:v>12.9</c:v>
                </c:pt>
                <c:pt idx="7361">
                  <c:v>12.9</c:v>
                </c:pt>
                <c:pt idx="7362">
                  <c:v>12.9</c:v>
                </c:pt>
                <c:pt idx="7363">
                  <c:v>12.9</c:v>
                </c:pt>
                <c:pt idx="7364">
                  <c:v>12.9</c:v>
                </c:pt>
                <c:pt idx="7365">
                  <c:v>12.9</c:v>
                </c:pt>
                <c:pt idx="7366">
                  <c:v>12.8</c:v>
                </c:pt>
                <c:pt idx="7367">
                  <c:v>12.8</c:v>
                </c:pt>
                <c:pt idx="7368">
                  <c:v>12.8</c:v>
                </c:pt>
                <c:pt idx="7369">
                  <c:v>12.8</c:v>
                </c:pt>
                <c:pt idx="7370">
                  <c:v>12.9</c:v>
                </c:pt>
                <c:pt idx="7371">
                  <c:v>12.9</c:v>
                </c:pt>
                <c:pt idx="7372">
                  <c:v>12.8</c:v>
                </c:pt>
                <c:pt idx="7373">
                  <c:v>12.8</c:v>
                </c:pt>
                <c:pt idx="7374">
                  <c:v>12.8</c:v>
                </c:pt>
                <c:pt idx="7375">
                  <c:v>12.8</c:v>
                </c:pt>
                <c:pt idx="7376">
                  <c:v>12.8</c:v>
                </c:pt>
                <c:pt idx="7377">
                  <c:v>12.8</c:v>
                </c:pt>
                <c:pt idx="7378">
                  <c:v>12.8</c:v>
                </c:pt>
                <c:pt idx="7379">
                  <c:v>12.8</c:v>
                </c:pt>
                <c:pt idx="7380">
                  <c:v>12.9</c:v>
                </c:pt>
                <c:pt idx="7381">
                  <c:v>12.8</c:v>
                </c:pt>
                <c:pt idx="7382">
                  <c:v>12.8</c:v>
                </c:pt>
                <c:pt idx="7383">
                  <c:v>12.8</c:v>
                </c:pt>
                <c:pt idx="7384">
                  <c:v>12.8</c:v>
                </c:pt>
                <c:pt idx="7385">
                  <c:v>12.8</c:v>
                </c:pt>
                <c:pt idx="7386">
                  <c:v>12.8</c:v>
                </c:pt>
                <c:pt idx="7387">
                  <c:v>12.8</c:v>
                </c:pt>
                <c:pt idx="7388">
                  <c:v>12.8</c:v>
                </c:pt>
                <c:pt idx="7389">
                  <c:v>12.8</c:v>
                </c:pt>
                <c:pt idx="7390">
                  <c:v>12.8</c:v>
                </c:pt>
                <c:pt idx="7391">
                  <c:v>12.8</c:v>
                </c:pt>
                <c:pt idx="7392">
                  <c:v>12.8</c:v>
                </c:pt>
                <c:pt idx="7393">
                  <c:v>12.8</c:v>
                </c:pt>
                <c:pt idx="7394">
                  <c:v>12.8</c:v>
                </c:pt>
                <c:pt idx="7395">
                  <c:v>12.8</c:v>
                </c:pt>
                <c:pt idx="7396">
                  <c:v>12.8</c:v>
                </c:pt>
                <c:pt idx="7397">
                  <c:v>12.8</c:v>
                </c:pt>
                <c:pt idx="7398">
                  <c:v>12.8</c:v>
                </c:pt>
                <c:pt idx="7399">
                  <c:v>12.8</c:v>
                </c:pt>
                <c:pt idx="7400">
                  <c:v>12.8</c:v>
                </c:pt>
                <c:pt idx="7401">
                  <c:v>12.8</c:v>
                </c:pt>
                <c:pt idx="7402">
                  <c:v>12.8</c:v>
                </c:pt>
                <c:pt idx="7403">
                  <c:v>12.8</c:v>
                </c:pt>
                <c:pt idx="7404">
                  <c:v>12.8</c:v>
                </c:pt>
                <c:pt idx="7405">
                  <c:v>12.8</c:v>
                </c:pt>
                <c:pt idx="7406">
                  <c:v>12.8</c:v>
                </c:pt>
                <c:pt idx="7407">
                  <c:v>12.8</c:v>
                </c:pt>
                <c:pt idx="7408">
                  <c:v>12.8</c:v>
                </c:pt>
                <c:pt idx="7409">
                  <c:v>12.8</c:v>
                </c:pt>
                <c:pt idx="7410">
                  <c:v>12.8</c:v>
                </c:pt>
                <c:pt idx="7411">
                  <c:v>12.8</c:v>
                </c:pt>
                <c:pt idx="7412">
                  <c:v>12.8</c:v>
                </c:pt>
                <c:pt idx="7413">
                  <c:v>12.8</c:v>
                </c:pt>
                <c:pt idx="7414">
                  <c:v>12.8</c:v>
                </c:pt>
                <c:pt idx="7415">
                  <c:v>12.8</c:v>
                </c:pt>
                <c:pt idx="7416">
                  <c:v>12.8</c:v>
                </c:pt>
                <c:pt idx="7417">
                  <c:v>12.8</c:v>
                </c:pt>
                <c:pt idx="7418">
                  <c:v>12.8</c:v>
                </c:pt>
                <c:pt idx="7419">
                  <c:v>12.8</c:v>
                </c:pt>
                <c:pt idx="7420">
                  <c:v>12.8</c:v>
                </c:pt>
                <c:pt idx="7421">
                  <c:v>12.8</c:v>
                </c:pt>
                <c:pt idx="7422">
                  <c:v>12.8</c:v>
                </c:pt>
                <c:pt idx="7423">
                  <c:v>12.8</c:v>
                </c:pt>
                <c:pt idx="7424">
                  <c:v>12.8</c:v>
                </c:pt>
                <c:pt idx="7425">
                  <c:v>12.8</c:v>
                </c:pt>
                <c:pt idx="7426">
                  <c:v>12.8</c:v>
                </c:pt>
                <c:pt idx="7427">
                  <c:v>12.8</c:v>
                </c:pt>
                <c:pt idx="7428">
                  <c:v>12.8</c:v>
                </c:pt>
                <c:pt idx="7429">
                  <c:v>12.8</c:v>
                </c:pt>
                <c:pt idx="7430">
                  <c:v>12.8</c:v>
                </c:pt>
                <c:pt idx="7431">
                  <c:v>12.8</c:v>
                </c:pt>
                <c:pt idx="7432">
                  <c:v>12.8</c:v>
                </c:pt>
                <c:pt idx="7433">
                  <c:v>12.8</c:v>
                </c:pt>
                <c:pt idx="7434">
                  <c:v>12.8</c:v>
                </c:pt>
                <c:pt idx="7435">
                  <c:v>12.8</c:v>
                </c:pt>
                <c:pt idx="7436">
                  <c:v>12.8</c:v>
                </c:pt>
                <c:pt idx="7437">
                  <c:v>12.8</c:v>
                </c:pt>
                <c:pt idx="7438">
                  <c:v>12.8</c:v>
                </c:pt>
                <c:pt idx="7439">
                  <c:v>12.8</c:v>
                </c:pt>
                <c:pt idx="7440">
                  <c:v>12.8</c:v>
                </c:pt>
                <c:pt idx="7441">
                  <c:v>12.8</c:v>
                </c:pt>
                <c:pt idx="7442">
                  <c:v>12.8</c:v>
                </c:pt>
                <c:pt idx="7443">
                  <c:v>12.7</c:v>
                </c:pt>
                <c:pt idx="7444">
                  <c:v>12.8</c:v>
                </c:pt>
                <c:pt idx="7445">
                  <c:v>12.8</c:v>
                </c:pt>
                <c:pt idx="7446">
                  <c:v>12.8</c:v>
                </c:pt>
                <c:pt idx="7447">
                  <c:v>12.7</c:v>
                </c:pt>
                <c:pt idx="7448">
                  <c:v>12.7</c:v>
                </c:pt>
                <c:pt idx="7449">
                  <c:v>12.8</c:v>
                </c:pt>
                <c:pt idx="7450">
                  <c:v>12.8</c:v>
                </c:pt>
                <c:pt idx="7451">
                  <c:v>12.8</c:v>
                </c:pt>
                <c:pt idx="7452">
                  <c:v>12.8</c:v>
                </c:pt>
                <c:pt idx="7453">
                  <c:v>12.8</c:v>
                </c:pt>
                <c:pt idx="7454">
                  <c:v>12.8</c:v>
                </c:pt>
                <c:pt idx="7455">
                  <c:v>12.8</c:v>
                </c:pt>
                <c:pt idx="7456">
                  <c:v>12.8</c:v>
                </c:pt>
                <c:pt idx="7457">
                  <c:v>12.7</c:v>
                </c:pt>
                <c:pt idx="7458">
                  <c:v>12.7</c:v>
                </c:pt>
                <c:pt idx="7459">
                  <c:v>12.7</c:v>
                </c:pt>
                <c:pt idx="7460">
                  <c:v>12.8</c:v>
                </c:pt>
                <c:pt idx="7461">
                  <c:v>12.8</c:v>
                </c:pt>
                <c:pt idx="7462">
                  <c:v>12.8</c:v>
                </c:pt>
                <c:pt idx="7463">
                  <c:v>12.8</c:v>
                </c:pt>
                <c:pt idx="7464">
                  <c:v>12.8</c:v>
                </c:pt>
                <c:pt idx="7465">
                  <c:v>12.7</c:v>
                </c:pt>
                <c:pt idx="7466">
                  <c:v>12.8</c:v>
                </c:pt>
                <c:pt idx="7467">
                  <c:v>12.7</c:v>
                </c:pt>
                <c:pt idx="7468">
                  <c:v>12.7</c:v>
                </c:pt>
                <c:pt idx="7469">
                  <c:v>12.7</c:v>
                </c:pt>
                <c:pt idx="7470">
                  <c:v>12.7</c:v>
                </c:pt>
                <c:pt idx="7471">
                  <c:v>12.7</c:v>
                </c:pt>
                <c:pt idx="7472">
                  <c:v>12.7</c:v>
                </c:pt>
                <c:pt idx="7473">
                  <c:v>12.7</c:v>
                </c:pt>
                <c:pt idx="7474">
                  <c:v>12.7</c:v>
                </c:pt>
                <c:pt idx="7475">
                  <c:v>12.7</c:v>
                </c:pt>
                <c:pt idx="7476">
                  <c:v>12.7</c:v>
                </c:pt>
                <c:pt idx="7477">
                  <c:v>12.7</c:v>
                </c:pt>
                <c:pt idx="7478">
                  <c:v>12.8</c:v>
                </c:pt>
                <c:pt idx="7479">
                  <c:v>12.7</c:v>
                </c:pt>
                <c:pt idx="7480">
                  <c:v>12.7</c:v>
                </c:pt>
                <c:pt idx="7481">
                  <c:v>12.7</c:v>
                </c:pt>
                <c:pt idx="7482">
                  <c:v>12.8</c:v>
                </c:pt>
                <c:pt idx="7483">
                  <c:v>12.7</c:v>
                </c:pt>
                <c:pt idx="7484">
                  <c:v>12.7</c:v>
                </c:pt>
                <c:pt idx="7485">
                  <c:v>12.7</c:v>
                </c:pt>
                <c:pt idx="7486">
                  <c:v>12.7</c:v>
                </c:pt>
                <c:pt idx="7487">
                  <c:v>12.7</c:v>
                </c:pt>
                <c:pt idx="7488">
                  <c:v>12.7</c:v>
                </c:pt>
                <c:pt idx="7489">
                  <c:v>12.7</c:v>
                </c:pt>
                <c:pt idx="7490">
                  <c:v>12.7</c:v>
                </c:pt>
                <c:pt idx="7491">
                  <c:v>12.7</c:v>
                </c:pt>
                <c:pt idx="7492">
                  <c:v>12.7</c:v>
                </c:pt>
                <c:pt idx="7493">
                  <c:v>12.7</c:v>
                </c:pt>
                <c:pt idx="7494">
                  <c:v>12.8</c:v>
                </c:pt>
                <c:pt idx="7495">
                  <c:v>12.7</c:v>
                </c:pt>
                <c:pt idx="7496">
                  <c:v>12.7</c:v>
                </c:pt>
                <c:pt idx="7497">
                  <c:v>12.7</c:v>
                </c:pt>
                <c:pt idx="7498">
                  <c:v>12.7</c:v>
                </c:pt>
                <c:pt idx="7499">
                  <c:v>12.7</c:v>
                </c:pt>
                <c:pt idx="7500">
                  <c:v>12.8</c:v>
                </c:pt>
                <c:pt idx="7501">
                  <c:v>12.7</c:v>
                </c:pt>
                <c:pt idx="7502">
                  <c:v>12.7</c:v>
                </c:pt>
                <c:pt idx="7503">
                  <c:v>12.7</c:v>
                </c:pt>
                <c:pt idx="7504">
                  <c:v>12.7</c:v>
                </c:pt>
                <c:pt idx="7505">
                  <c:v>12.7</c:v>
                </c:pt>
                <c:pt idx="7506">
                  <c:v>12.7</c:v>
                </c:pt>
                <c:pt idx="7507">
                  <c:v>12.7</c:v>
                </c:pt>
                <c:pt idx="7508">
                  <c:v>12.7</c:v>
                </c:pt>
                <c:pt idx="7509">
                  <c:v>12.7</c:v>
                </c:pt>
                <c:pt idx="7510">
                  <c:v>12.7</c:v>
                </c:pt>
                <c:pt idx="7511">
                  <c:v>12.7</c:v>
                </c:pt>
                <c:pt idx="7512">
                  <c:v>12.7</c:v>
                </c:pt>
                <c:pt idx="7513">
                  <c:v>12.7</c:v>
                </c:pt>
                <c:pt idx="7514">
                  <c:v>12.7</c:v>
                </c:pt>
                <c:pt idx="7515">
                  <c:v>12.7</c:v>
                </c:pt>
                <c:pt idx="7516">
                  <c:v>12.7</c:v>
                </c:pt>
                <c:pt idx="7517">
                  <c:v>12.7</c:v>
                </c:pt>
                <c:pt idx="7518">
                  <c:v>12.7</c:v>
                </c:pt>
                <c:pt idx="7519">
                  <c:v>12.8</c:v>
                </c:pt>
                <c:pt idx="7520">
                  <c:v>12.7</c:v>
                </c:pt>
                <c:pt idx="7521">
                  <c:v>12.7</c:v>
                </c:pt>
                <c:pt idx="7522">
                  <c:v>12.7</c:v>
                </c:pt>
                <c:pt idx="7523">
                  <c:v>12.7</c:v>
                </c:pt>
                <c:pt idx="7524">
                  <c:v>12.7</c:v>
                </c:pt>
                <c:pt idx="7525">
                  <c:v>12.8</c:v>
                </c:pt>
                <c:pt idx="7526">
                  <c:v>12.7</c:v>
                </c:pt>
                <c:pt idx="7527">
                  <c:v>12.7</c:v>
                </c:pt>
                <c:pt idx="7528">
                  <c:v>12.7</c:v>
                </c:pt>
                <c:pt idx="7529">
                  <c:v>12.7</c:v>
                </c:pt>
                <c:pt idx="7530">
                  <c:v>12.7</c:v>
                </c:pt>
                <c:pt idx="7531">
                  <c:v>12.7</c:v>
                </c:pt>
                <c:pt idx="7532">
                  <c:v>12.7</c:v>
                </c:pt>
                <c:pt idx="7533">
                  <c:v>12.7</c:v>
                </c:pt>
                <c:pt idx="7534">
                  <c:v>12.7</c:v>
                </c:pt>
                <c:pt idx="7535">
                  <c:v>12.7</c:v>
                </c:pt>
                <c:pt idx="7536">
                  <c:v>12.8</c:v>
                </c:pt>
                <c:pt idx="7537">
                  <c:v>12.7</c:v>
                </c:pt>
                <c:pt idx="7538">
                  <c:v>12.7</c:v>
                </c:pt>
                <c:pt idx="7539">
                  <c:v>12.7</c:v>
                </c:pt>
                <c:pt idx="7540">
                  <c:v>12.7</c:v>
                </c:pt>
                <c:pt idx="7541">
                  <c:v>12.7</c:v>
                </c:pt>
                <c:pt idx="7542">
                  <c:v>12.7</c:v>
                </c:pt>
                <c:pt idx="7543">
                  <c:v>12.7</c:v>
                </c:pt>
                <c:pt idx="7544">
                  <c:v>12.7</c:v>
                </c:pt>
                <c:pt idx="7545">
                  <c:v>12.7</c:v>
                </c:pt>
                <c:pt idx="7546">
                  <c:v>12.7</c:v>
                </c:pt>
                <c:pt idx="7547">
                  <c:v>12.7</c:v>
                </c:pt>
                <c:pt idx="7548">
                  <c:v>12.7</c:v>
                </c:pt>
                <c:pt idx="7549">
                  <c:v>12.7</c:v>
                </c:pt>
                <c:pt idx="7550">
                  <c:v>12.7</c:v>
                </c:pt>
                <c:pt idx="7551">
                  <c:v>12.7</c:v>
                </c:pt>
                <c:pt idx="7552">
                  <c:v>12.7</c:v>
                </c:pt>
                <c:pt idx="7553">
                  <c:v>12.7</c:v>
                </c:pt>
                <c:pt idx="7554">
                  <c:v>12.7</c:v>
                </c:pt>
                <c:pt idx="7555">
                  <c:v>12.7</c:v>
                </c:pt>
                <c:pt idx="7556">
                  <c:v>12.7</c:v>
                </c:pt>
                <c:pt idx="7557">
                  <c:v>12.7</c:v>
                </c:pt>
                <c:pt idx="7558">
                  <c:v>12.7</c:v>
                </c:pt>
                <c:pt idx="7559">
                  <c:v>12.7</c:v>
                </c:pt>
                <c:pt idx="7560">
                  <c:v>12.7</c:v>
                </c:pt>
                <c:pt idx="7561">
                  <c:v>12.7</c:v>
                </c:pt>
                <c:pt idx="7562">
                  <c:v>12.7</c:v>
                </c:pt>
                <c:pt idx="7563">
                  <c:v>12.7</c:v>
                </c:pt>
                <c:pt idx="7564">
                  <c:v>12.8</c:v>
                </c:pt>
                <c:pt idx="7565">
                  <c:v>12.7</c:v>
                </c:pt>
                <c:pt idx="7566">
                  <c:v>12.7</c:v>
                </c:pt>
                <c:pt idx="7567">
                  <c:v>12.7</c:v>
                </c:pt>
                <c:pt idx="7568">
                  <c:v>12.7</c:v>
                </c:pt>
                <c:pt idx="7569">
                  <c:v>12.7</c:v>
                </c:pt>
                <c:pt idx="7570">
                  <c:v>12.7</c:v>
                </c:pt>
                <c:pt idx="7571">
                  <c:v>12.7</c:v>
                </c:pt>
                <c:pt idx="7572">
                  <c:v>12.7</c:v>
                </c:pt>
                <c:pt idx="7573">
                  <c:v>12.7</c:v>
                </c:pt>
                <c:pt idx="7574">
                  <c:v>12.7</c:v>
                </c:pt>
                <c:pt idx="7575">
                  <c:v>12.7</c:v>
                </c:pt>
                <c:pt idx="7576">
                  <c:v>12.7</c:v>
                </c:pt>
                <c:pt idx="7577">
                  <c:v>12.7</c:v>
                </c:pt>
                <c:pt idx="7578">
                  <c:v>12.7</c:v>
                </c:pt>
                <c:pt idx="7579">
                  <c:v>12.7</c:v>
                </c:pt>
                <c:pt idx="7580">
                  <c:v>12.7</c:v>
                </c:pt>
                <c:pt idx="7581">
                  <c:v>12.7</c:v>
                </c:pt>
                <c:pt idx="7582">
                  <c:v>12.7</c:v>
                </c:pt>
                <c:pt idx="7583">
                  <c:v>12.7</c:v>
                </c:pt>
                <c:pt idx="7584">
                  <c:v>12.7</c:v>
                </c:pt>
                <c:pt idx="7585">
                  <c:v>12.7</c:v>
                </c:pt>
                <c:pt idx="7586">
                  <c:v>12.7</c:v>
                </c:pt>
                <c:pt idx="7587">
                  <c:v>12.7</c:v>
                </c:pt>
                <c:pt idx="7588">
                  <c:v>12.7</c:v>
                </c:pt>
                <c:pt idx="7589">
                  <c:v>12.7</c:v>
                </c:pt>
                <c:pt idx="7590">
                  <c:v>12.7</c:v>
                </c:pt>
                <c:pt idx="7591">
                  <c:v>12.7</c:v>
                </c:pt>
                <c:pt idx="7592">
                  <c:v>12.7</c:v>
                </c:pt>
                <c:pt idx="7593">
                  <c:v>12.7</c:v>
                </c:pt>
                <c:pt idx="7594">
                  <c:v>12.7</c:v>
                </c:pt>
                <c:pt idx="7595">
                  <c:v>12.7</c:v>
                </c:pt>
                <c:pt idx="7596">
                  <c:v>12.7</c:v>
                </c:pt>
                <c:pt idx="7597">
                  <c:v>12.7</c:v>
                </c:pt>
                <c:pt idx="7598">
                  <c:v>12.7</c:v>
                </c:pt>
                <c:pt idx="7599">
                  <c:v>12.7</c:v>
                </c:pt>
                <c:pt idx="7600">
                  <c:v>12.7</c:v>
                </c:pt>
                <c:pt idx="7601">
                  <c:v>12.7</c:v>
                </c:pt>
                <c:pt idx="7602">
                  <c:v>12.7</c:v>
                </c:pt>
                <c:pt idx="7603">
                  <c:v>12.7</c:v>
                </c:pt>
                <c:pt idx="7604">
                  <c:v>12.7</c:v>
                </c:pt>
                <c:pt idx="7605">
                  <c:v>12.7</c:v>
                </c:pt>
                <c:pt idx="7606">
                  <c:v>12.7</c:v>
                </c:pt>
                <c:pt idx="7607">
                  <c:v>12.7</c:v>
                </c:pt>
                <c:pt idx="7608">
                  <c:v>12.7</c:v>
                </c:pt>
                <c:pt idx="7609">
                  <c:v>12.7</c:v>
                </c:pt>
                <c:pt idx="7610">
                  <c:v>12.7</c:v>
                </c:pt>
                <c:pt idx="7611">
                  <c:v>12.7</c:v>
                </c:pt>
                <c:pt idx="7612">
                  <c:v>12.7</c:v>
                </c:pt>
                <c:pt idx="7613">
                  <c:v>12.7</c:v>
                </c:pt>
                <c:pt idx="7614">
                  <c:v>12.7</c:v>
                </c:pt>
                <c:pt idx="7615">
                  <c:v>12.8</c:v>
                </c:pt>
                <c:pt idx="7616">
                  <c:v>12.7</c:v>
                </c:pt>
                <c:pt idx="7617">
                  <c:v>12.7</c:v>
                </c:pt>
                <c:pt idx="7618">
                  <c:v>12.8</c:v>
                </c:pt>
                <c:pt idx="7619">
                  <c:v>12.7</c:v>
                </c:pt>
                <c:pt idx="7620">
                  <c:v>12.7</c:v>
                </c:pt>
                <c:pt idx="7621">
                  <c:v>12.7</c:v>
                </c:pt>
                <c:pt idx="7622">
                  <c:v>12.7</c:v>
                </c:pt>
                <c:pt idx="7623">
                  <c:v>12.7</c:v>
                </c:pt>
                <c:pt idx="7624">
                  <c:v>12.7</c:v>
                </c:pt>
                <c:pt idx="7625">
                  <c:v>12.7</c:v>
                </c:pt>
                <c:pt idx="7626">
                  <c:v>12.8</c:v>
                </c:pt>
                <c:pt idx="7627">
                  <c:v>12.8</c:v>
                </c:pt>
                <c:pt idx="7628">
                  <c:v>12.7</c:v>
                </c:pt>
                <c:pt idx="7629">
                  <c:v>12.7</c:v>
                </c:pt>
                <c:pt idx="7630">
                  <c:v>12.7</c:v>
                </c:pt>
                <c:pt idx="7631">
                  <c:v>12.7</c:v>
                </c:pt>
                <c:pt idx="7632">
                  <c:v>12.7</c:v>
                </c:pt>
                <c:pt idx="7633">
                  <c:v>12.7</c:v>
                </c:pt>
                <c:pt idx="7634">
                  <c:v>12.7</c:v>
                </c:pt>
                <c:pt idx="7635">
                  <c:v>12.7</c:v>
                </c:pt>
                <c:pt idx="7636">
                  <c:v>12.7</c:v>
                </c:pt>
                <c:pt idx="7637">
                  <c:v>12.7</c:v>
                </c:pt>
                <c:pt idx="7638">
                  <c:v>12.7</c:v>
                </c:pt>
                <c:pt idx="7639">
                  <c:v>12.7</c:v>
                </c:pt>
                <c:pt idx="7640">
                  <c:v>12.8</c:v>
                </c:pt>
                <c:pt idx="7641">
                  <c:v>12.7</c:v>
                </c:pt>
                <c:pt idx="7642">
                  <c:v>12.7</c:v>
                </c:pt>
                <c:pt idx="7643">
                  <c:v>12.7</c:v>
                </c:pt>
                <c:pt idx="7644">
                  <c:v>12.7</c:v>
                </c:pt>
                <c:pt idx="7645">
                  <c:v>12.8</c:v>
                </c:pt>
                <c:pt idx="7646">
                  <c:v>12.8</c:v>
                </c:pt>
                <c:pt idx="7647">
                  <c:v>12.8</c:v>
                </c:pt>
                <c:pt idx="7648">
                  <c:v>12.7</c:v>
                </c:pt>
                <c:pt idx="7649">
                  <c:v>12.7</c:v>
                </c:pt>
                <c:pt idx="7650">
                  <c:v>12.8</c:v>
                </c:pt>
                <c:pt idx="7651">
                  <c:v>12.7</c:v>
                </c:pt>
                <c:pt idx="7652">
                  <c:v>12.7</c:v>
                </c:pt>
                <c:pt idx="7653">
                  <c:v>12.7</c:v>
                </c:pt>
                <c:pt idx="7654">
                  <c:v>12.8</c:v>
                </c:pt>
                <c:pt idx="7655">
                  <c:v>12.8</c:v>
                </c:pt>
                <c:pt idx="7656">
                  <c:v>12.8</c:v>
                </c:pt>
                <c:pt idx="7657">
                  <c:v>12.8</c:v>
                </c:pt>
                <c:pt idx="7658">
                  <c:v>12.8</c:v>
                </c:pt>
                <c:pt idx="7659">
                  <c:v>12.8</c:v>
                </c:pt>
                <c:pt idx="7660">
                  <c:v>12.8</c:v>
                </c:pt>
                <c:pt idx="7661">
                  <c:v>12.8</c:v>
                </c:pt>
                <c:pt idx="7662">
                  <c:v>12.8</c:v>
                </c:pt>
                <c:pt idx="7663">
                  <c:v>12.8</c:v>
                </c:pt>
                <c:pt idx="7664">
                  <c:v>12.8</c:v>
                </c:pt>
                <c:pt idx="7665">
                  <c:v>12.8</c:v>
                </c:pt>
                <c:pt idx="7666">
                  <c:v>12.8</c:v>
                </c:pt>
                <c:pt idx="7667">
                  <c:v>12.8</c:v>
                </c:pt>
                <c:pt idx="7668">
                  <c:v>12.8</c:v>
                </c:pt>
                <c:pt idx="7669">
                  <c:v>12.8</c:v>
                </c:pt>
                <c:pt idx="7670">
                  <c:v>12.8</c:v>
                </c:pt>
                <c:pt idx="7671">
                  <c:v>12.8</c:v>
                </c:pt>
                <c:pt idx="7672">
                  <c:v>12.8</c:v>
                </c:pt>
                <c:pt idx="7673">
                  <c:v>12.8</c:v>
                </c:pt>
                <c:pt idx="7674">
                  <c:v>12.8</c:v>
                </c:pt>
                <c:pt idx="7675">
                  <c:v>12.8</c:v>
                </c:pt>
                <c:pt idx="7676">
                  <c:v>12.8</c:v>
                </c:pt>
                <c:pt idx="7677">
                  <c:v>12.7</c:v>
                </c:pt>
                <c:pt idx="7678">
                  <c:v>12.7</c:v>
                </c:pt>
                <c:pt idx="7679">
                  <c:v>12.7</c:v>
                </c:pt>
                <c:pt idx="7680">
                  <c:v>12.8</c:v>
                </c:pt>
                <c:pt idx="7681">
                  <c:v>12.8</c:v>
                </c:pt>
                <c:pt idx="7682">
                  <c:v>12.8</c:v>
                </c:pt>
                <c:pt idx="7683">
                  <c:v>12.8</c:v>
                </c:pt>
                <c:pt idx="7684">
                  <c:v>12.7</c:v>
                </c:pt>
                <c:pt idx="7685">
                  <c:v>12.8</c:v>
                </c:pt>
                <c:pt idx="7686">
                  <c:v>12.8</c:v>
                </c:pt>
                <c:pt idx="7687">
                  <c:v>12.8</c:v>
                </c:pt>
                <c:pt idx="7688">
                  <c:v>12.8</c:v>
                </c:pt>
                <c:pt idx="7689">
                  <c:v>12.8</c:v>
                </c:pt>
                <c:pt idx="7690">
                  <c:v>12.8</c:v>
                </c:pt>
                <c:pt idx="7691">
                  <c:v>12.7</c:v>
                </c:pt>
                <c:pt idx="7692">
                  <c:v>12.8</c:v>
                </c:pt>
                <c:pt idx="7693">
                  <c:v>12.8</c:v>
                </c:pt>
                <c:pt idx="7694">
                  <c:v>12.8</c:v>
                </c:pt>
                <c:pt idx="7695">
                  <c:v>12.8</c:v>
                </c:pt>
                <c:pt idx="7696">
                  <c:v>12.8</c:v>
                </c:pt>
                <c:pt idx="7697">
                  <c:v>12.8</c:v>
                </c:pt>
                <c:pt idx="7698">
                  <c:v>12.8</c:v>
                </c:pt>
                <c:pt idx="7699">
                  <c:v>12.8</c:v>
                </c:pt>
                <c:pt idx="7700">
                  <c:v>12.8</c:v>
                </c:pt>
                <c:pt idx="7701">
                  <c:v>12.9</c:v>
                </c:pt>
                <c:pt idx="7702">
                  <c:v>12.9</c:v>
                </c:pt>
                <c:pt idx="7703">
                  <c:v>12.9</c:v>
                </c:pt>
                <c:pt idx="7704">
                  <c:v>12.9</c:v>
                </c:pt>
                <c:pt idx="7705">
                  <c:v>12.9</c:v>
                </c:pt>
                <c:pt idx="7706">
                  <c:v>13</c:v>
                </c:pt>
                <c:pt idx="7707">
                  <c:v>12.9</c:v>
                </c:pt>
                <c:pt idx="7708">
                  <c:v>12.9</c:v>
                </c:pt>
                <c:pt idx="7709">
                  <c:v>12.9</c:v>
                </c:pt>
                <c:pt idx="7710">
                  <c:v>12.9</c:v>
                </c:pt>
                <c:pt idx="7711">
                  <c:v>12.9</c:v>
                </c:pt>
                <c:pt idx="7712">
                  <c:v>12.9</c:v>
                </c:pt>
                <c:pt idx="7713">
                  <c:v>12.9</c:v>
                </c:pt>
                <c:pt idx="7714">
                  <c:v>12.9</c:v>
                </c:pt>
                <c:pt idx="7715">
                  <c:v>12.9</c:v>
                </c:pt>
                <c:pt idx="7716">
                  <c:v>12.9</c:v>
                </c:pt>
                <c:pt idx="7717">
                  <c:v>12.9</c:v>
                </c:pt>
                <c:pt idx="7718">
                  <c:v>12.9</c:v>
                </c:pt>
                <c:pt idx="7719">
                  <c:v>12.9</c:v>
                </c:pt>
                <c:pt idx="7720">
                  <c:v>12.9</c:v>
                </c:pt>
                <c:pt idx="7721">
                  <c:v>12.9</c:v>
                </c:pt>
                <c:pt idx="7722">
                  <c:v>12.9</c:v>
                </c:pt>
                <c:pt idx="7723">
                  <c:v>12.9</c:v>
                </c:pt>
                <c:pt idx="7724">
                  <c:v>12.8</c:v>
                </c:pt>
                <c:pt idx="7725">
                  <c:v>12.9</c:v>
                </c:pt>
                <c:pt idx="7726">
                  <c:v>12.8</c:v>
                </c:pt>
                <c:pt idx="7727">
                  <c:v>12.9</c:v>
                </c:pt>
                <c:pt idx="7728">
                  <c:v>12.8</c:v>
                </c:pt>
                <c:pt idx="7729">
                  <c:v>12.8</c:v>
                </c:pt>
                <c:pt idx="7730">
                  <c:v>12.8</c:v>
                </c:pt>
                <c:pt idx="7731">
                  <c:v>12.8</c:v>
                </c:pt>
                <c:pt idx="7732">
                  <c:v>12.8</c:v>
                </c:pt>
                <c:pt idx="7733">
                  <c:v>12.8</c:v>
                </c:pt>
                <c:pt idx="7734">
                  <c:v>12.8</c:v>
                </c:pt>
                <c:pt idx="7735">
                  <c:v>12.8</c:v>
                </c:pt>
                <c:pt idx="7736">
                  <c:v>12.8</c:v>
                </c:pt>
                <c:pt idx="7737">
                  <c:v>12.8</c:v>
                </c:pt>
                <c:pt idx="7738">
                  <c:v>12.7</c:v>
                </c:pt>
                <c:pt idx="7739">
                  <c:v>12.7</c:v>
                </c:pt>
                <c:pt idx="7740">
                  <c:v>12.8</c:v>
                </c:pt>
                <c:pt idx="7741">
                  <c:v>12.8</c:v>
                </c:pt>
                <c:pt idx="7742">
                  <c:v>12.7</c:v>
                </c:pt>
                <c:pt idx="7743">
                  <c:v>12.7</c:v>
                </c:pt>
                <c:pt idx="7744">
                  <c:v>12.7</c:v>
                </c:pt>
                <c:pt idx="7745">
                  <c:v>12.7</c:v>
                </c:pt>
                <c:pt idx="7746">
                  <c:v>12.7</c:v>
                </c:pt>
                <c:pt idx="7747">
                  <c:v>12.7</c:v>
                </c:pt>
                <c:pt idx="7748">
                  <c:v>12.7</c:v>
                </c:pt>
                <c:pt idx="7749">
                  <c:v>12.8</c:v>
                </c:pt>
                <c:pt idx="7750">
                  <c:v>12.7</c:v>
                </c:pt>
                <c:pt idx="7751">
                  <c:v>12.8</c:v>
                </c:pt>
                <c:pt idx="7752">
                  <c:v>12.8</c:v>
                </c:pt>
                <c:pt idx="7753">
                  <c:v>12.7</c:v>
                </c:pt>
                <c:pt idx="7754">
                  <c:v>12.7</c:v>
                </c:pt>
                <c:pt idx="7755">
                  <c:v>12.8</c:v>
                </c:pt>
                <c:pt idx="7756">
                  <c:v>12.8</c:v>
                </c:pt>
                <c:pt idx="7757">
                  <c:v>12.8</c:v>
                </c:pt>
                <c:pt idx="7758">
                  <c:v>12.8</c:v>
                </c:pt>
                <c:pt idx="7759">
                  <c:v>12.8</c:v>
                </c:pt>
                <c:pt idx="7760">
                  <c:v>12.8</c:v>
                </c:pt>
                <c:pt idx="7761">
                  <c:v>12.8</c:v>
                </c:pt>
                <c:pt idx="7762">
                  <c:v>12.8</c:v>
                </c:pt>
                <c:pt idx="7763">
                  <c:v>12.8</c:v>
                </c:pt>
                <c:pt idx="7764">
                  <c:v>12.8</c:v>
                </c:pt>
                <c:pt idx="7765">
                  <c:v>12.8</c:v>
                </c:pt>
                <c:pt idx="7766">
                  <c:v>12.8</c:v>
                </c:pt>
                <c:pt idx="7767">
                  <c:v>12.7</c:v>
                </c:pt>
                <c:pt idx="7768">
                  <c:v>12.8</c:v>
                </c:pt>
                <c:pt idx="7769">
                  <c:v>12.8</c:v>
                </c:pt>
                <c:pt idx="7770">
                  <c:v>12.8</c:v>
                </c:pt>
                <c:pt idx="7771">
                  <c:v>12.8</c:v>
                </c:pt>
                <c:pt idx="7772">
                  <c:v>12.8</c:v>
                </c:pt>
                <c:pt idx="7773">
                  <c:v>12.8</c:v>
                </c:pt>
                <c:pt idx="7774">
                  <c:v>12.7</c:v>
                </c:pt>
                <c:pt idx="7775">
                  <c:v>12.8</c:v>
                </c:pt>
                <c:pt idx="7776">
                  <c:v>12.8</c:v>
                </c:pt>
                <c:pt idx="7777">
                  <c:v>12.8</c:v>
                </c:pt>
                <c:pt idx="7778">
                  <c:v>12.7</c:v>
                </c:pt>
                <c:pt idx="7779">
                  <c:v>12.7</c:v>
                </c:pt>
                <c:pt idx="7780">
                  <c:v>12.8</c:v>
                </c:pt>
                <c:pt idx="7781">
                  <c:v>12.7</c:v>
                </c:pt>
                <c:pt idx="7782">
                  <c:v>12.7</c:v>
                </c:pt>
                <c:pt idx="7783">
                  <c:v>12.8</c:v>
                </c:pt>
                <c:pt idx="7784">
                  <c:v>12.8</c:v>
                </c:pt>
                <c:pt idx="7785">
                  <c:v>12.8</c:v>
                </c:pt>
                <c:pt idx="7786">
                  <c:v>12.8</c:v>
                </c:pt>
                <c:pt idx="7787">
                  <c:v>12.7</c:v>
                </c:pt>
                <c:pt idx="7788">
                  <c:v>12.8</c:v>
                </c:pt>
                <c:pt idx="7789">
                  <c:v>12.8</c:v>
                </c:pt>
                <c:pt idx="7790">
                  <c:v>12.8</c:v>
                </c:pt>
                <c:pt idx="7791">
                  <c:v>12.8</c:v>
                </c:pt>
                <c:pt idx="7792">
                  <c:v>12.7</c:v>
                </c:pt>
                <c:pt idx="7793">
                  <c:v>12.8</c:v>
                </c:pt>
                <c:pt idx="7794">
                  <c:v>12.8</c:v>
                </c:pt>
                <c:pt idx="7795">
                  <c:v>12.8</c:v>
                </c:pt>
                <c:pt idx="7796">
                  <c:v>12.7</c:v>
                </c:pt>
                <c:pt idx="7797">
                  <c:v>12.7</c:v>
                </c:pt>
                <c:pt idx="7798">
                  <c:v>12.8</c:v>
                </c:pt>
                <c:pt idx="7799">
                  <c:v>12.8</c:v>
                </c:pt>
                <c:pt idx="7800">
                  <c:v>12.7</c:v>
                </c:pt>
                <c:pt idx="7801">
                  <c:v>12.7</c:v>
                </c:pt>
                <c:pt idx="7802">
                  <c:v>12.8</c:v>
                </c:pt>
                <c:pt idx="7803">
                  <c:v>12.8</c:v>
                </c:pt>
                <c:pt idx="7804">
                  <c:v>12.7</c:v>
                </c:pt>
                <c:pt idx="7805">
                  <c:v>12.7</c:v>
                </c:pt>
                <c:pt idx="7806">
                  <c:v>12.8</c:v>
                </c:pt>
                <c:pt idx="7807">
                  <c:v>12.8</c:v>
                </c:pt>
                <c:pt idx="7808">
                  <c:v>12.7</c:v>
                </c:pt>
                <c:pt idx="7809">
                  <c:v>12.7</c:v>
                </c:pt>
                <c:pt idx="7810">
                  <c:v>12.8</c:v>
                </c:pt>
                <c:pt idx="7811">
                  <c:v>12.8</c:v>
                </c:pt>
                <c:pt idx="7812">
                  <c:v>12.8</c:v>
                </c:pt>
                <c:pt idx="7813">
                  <c:v>12.7</c:v>
                </c:pt>
                <c:pt idx="7814">
                  <c:v>12.8</c:v>
                </c:pt>
                <c:pt idx="7815">
                  <c:v>12.7</c:v>
                </c:pt>
                <c:pt idx="7816">
                  <c:v>12.8</c:v>
                </c:pt>
                <c:pt idx="7817">
                  <c:v>12.8</c:v>
                </c:pt>
                <c:pt idx="7818">
                  <c:v>12.8</c:v>
                </c:pt>
                <c:pt idx="7819">
                  <c:v>12.7</c:v>
                </c:pt>
                <c:pt idx="7820">
                  <c:v>12.8</c:v>
                </c:pt>
                <c:pt idx="7821">
                  <c:v>12.8</c:v>
                </c:pt>
                <c:pt idx="7822">
                  <c:v>12.8</c:v>
                </c:pt>
                <c:pt idx="7823">
                  <c:v>12.7</c:v>
                </c:pt>
                <c:pt idx="7824">
                  <c:v>12.8</c:v>
                </c:pt>
                <c:pt idx="7825">
                  <c:v>12.8</c:v>
                </c:pt>
                <c:pt idx="7826">
                  <c:v>12.7</c:v>
                </c:pt>
                <c:pt idx="7827">
                  <c:v>12.8</c:v>
                </c:pt>
                <c:pt idx="7828">
                  <c:v>12.8</c:v>
                </c:pt>
                <c:pt idx="7829">
                  <c:v>12.7</c:v>
                </c:pt>
                <c:pt idx="7830">
                  <c:v>12.7</c:v>
                </c:pt>
                <c:pt idx="7831">
                  <c:v>12.8</c:v>
                </c:pt>
                <c:pt idx="7832">
                  <c:v>12.8</c:v>
                </c:pt>
                <c:pt idx="7833">
                  <c:v>12.7</c:v>
                </c:pt>
                <c:pt idx="7834">
                  <c:v>12.7</c:v>
                </c:pt>
                <c:pt idx="7835">
                  <c:v>12.8</c:v>
                </c:pt>
                <c:pt idx="7836">
                  <c:v>12.8</c:v>
                </c:pt>
                <c:pt idx="7837">
                  <c:v>12.7</c:v>
                </c:pt>
                <c:pt idx="7838">
                  <c:v>12.7</c:v>
                </c:pt>
                <c:pt idx="7839">
                  <c:v>12.7</c:v>
                </c:pt>
                <c:pt idx="7840">
                  <c:v>12.7</c:v>
                </c:pt>
                <c:pt idx="7841">
                  <c:v>12.7</c:v>
                </c:pt>
                <c:pt idx="7842">
                  <c:v>12.8</c:v>
                </c:pt>
                <c:pt idx="7843">
                  <c:v>12.8</c:v>
                </c:pt>
                <c:pt idx="7844">
                  <c:v>12.7</c:v>
                </c:pt>
                <c:pt idx="7845">
                  <c:v>12.8</c:v>
                </c:pt>
                <c:pt idx="7846">
                  <c:v>12.8</c:v>
                </c:pt>
                <c:pt idx="7847">
                  <c:v>12.7</c:v>
                </c:pt>
                <c:pt idx="7848">
                  <c:v>12.7</c:v>
                </c:pt>
                <c:pt idx="7849">
                  <c:v>12.7</c:v>
                </c:pt>
                <c:pt idx="7850">
                  <c:v>12.8</c:v>
                </c:pt>
                <c:pt idx="7851">
                  <c:v>12.7</c:v>
                </c:pt>
                <c:pt idx="7852">
                  <c:v>12.7</c:v>
                </c:pt>
                <c:pt idx="7853">
                  <c:v>12.7</c:v>
                </c:pt>
                <c:pt idx="7854">
                  <c:v>12.8</c:v>
                </c:pt>
                <c:pt idx="7855">
                  <c:v>12.8</c:v>
                </c:pt>
                <c:pt idx="7856">
                  <c:v>12.7</c:v>
                </c:pt>
                <c:pt idx="7857">
                  <c:v>12.8</c:v>
                </c:pt>
                <c:pt idx="7858">
                  <c:v>12.7</c:v>
                </c:pt>
                <c:pt idx="7859">
                  <c:v>12.7</c:v>
                </c:pt>
                <c:pt idx="7860">
                  <c:v>12.8</c:v>
                </c:pt>
                <c:pt idx="7861">
                  <c:v>12.7</c:v>
                </c:pt>
                <c:pt idx="7862">
                  <c:v>12.7</c:v>
                </c:pt>
                <c:pt idx="7863">
                  <c:v>12.8</c:v>
                </c:pt>
                <c:pt idx="7864">
                  <c:v>12.7</c:v>
                </c:pt>
                <c:pt idx="7865">
                  <c:v>12.7</c:v>
                </c:pt>
                <c:pt idx="7866">
                  <c:v>12.7</c:v>
                </c:pt>
                <c:pt idx="7867">
                  <c:v>12.7</c:v>
                </c:pt>
                <c:pt idx="7868">
                  <c:v>12.7</c:v>
                </c:pt>
                <c:pt idx="7869">
                  <c:v>12.7</c:v>
                </c:pt>
                <c:pt idx="7870">
                  <c:v>12.7</c:v>
                </c:pt>
                <c:pt idx="7871">
                  <c:v>12.7</c:v>
                </c:pt>
                <c:pt idx="7872">
                  <c:v>12.7</c:v>
                </c:pt>
                <c:pt idx="7873">
                  <c:v>12.7</c:v>
                </c:pt>
                <c:pt idx="7874">
                  <c:v>12.7</c:v>
                </c:pt>
                <c:pt idx="7875">
                  <c:v>12.7</c:v>
                </c:pt>
                <c:pt idx="7876">
                  <c:v>12.7</c:v>
                </c:pt>
                <c:pt idx="7877">
                  <c:v>12.7</c:v>
                </c:pt>
                <c:pt idx="7878">
                  <c:v>12.7</c:v>
                </c:pt>
                <c:pt idx="7879">
                  <c:v>12.7</c:v>
                </c:pt>
                <c:pt idx="7880">
                  <c:v>12.8</c:v>
                </c:pt>
                <c:pt idx="7881">
                  <c:v>12.7</c:v>
                </c:pt>
                <c:pt idx="7882">
                  <c:v>12.7</c:v>
                </c:pt>
                <c:pt idx="7883">
                  <c:v>12.7</c:v>
                </c:pt>
                <c:pt idx="7884">
                  <c:v>12.7</c:v>
                </c:pt>
                <c:pt idx="7885">
                  <c:v>12.7</c:v>
                </c:pt>
                <c:pt idx="7886">
                  <c:v>12.7</c:v>
                </c:pt>
                <c:pt idx="7887">
                  <c:v>12.7</c:v>
                </c:pt>
                <c:pt idx="7888">
                  <c:v>12.7</c:v>
                </c:pt>
                <c:pt idx="7889">
                  <c:v>12.7</c:v>
                </c:pt>
                <c:pt idx="7890">
                  <c:v>12.7</c:v>
                </c:pt>
                <c:pt idx="7891">
                  <c:v>12.7</c:v>
                </c:pt>
                <c:pt idx="7892">
                  <c:v>12.7</c:v>
                </c:pt>
                <c:pt idx="7893">
                  <c:v>12.7</c:v>
                </c:pt>
                <c:pt idx="7894">
                  <c:v>12.7</c:v>
                </c:pt>
                <c:pt idx="7895">
                  <c:v>12.7</c:v>
                </c:pt>
                <c:pt idx="7896">
                  <c:v>12.7</c:v>
                </c:pt>
                <c:pt idx="7897">
                  <c:v>12.7</c:v>
                </c:pt>
                <c:pt idx="7898">
                  <c:v>12.7</c:v>
                </c:pt>
                <c:pt idx="7899">
                  <c:v>12.7</c:v>
                </c:pt>
                <c:pt idx="7900">
                  <c:v>12.7</c:v>
                </c:pt>
                <c:pt idx="7901">
                  <c:v>12.7</c:v>
                </c:pt>
                <c:pt idx="7902">
                  <c:v>12.7</c:v>
                </c:pt>
                <c:pt idx="7903">
                  <c:v>12.7</c:v>
                </c:pt>
                <c:pt idx="7904">
                  <c:v>12.7</c:v>
                </c:pt>
                <c:pt idx="7905">
                  <c:v>12.7</c:v>
                </c:pt>
                <c:pt idx="7906">
                  <c:v>12.7</c:v>
                </c:pt>
                <c:pt idx="7907">
                  <c:v>12.7</c:v>
                </c:pt>
                <c:pt idx="7908">
                  <c:v>12.7</c:v>
                </c:pt>
                <c:pt idx="7909">
                  <c:v>12.7</c:v>
                </c:pt>
                <c:pt idx="7910">
                  <c:v>12.7</c:v>
                </c:pt>
                <c:pt idx="7911">
                  <c:v>12.7</c:v>
                </c:pt>
                <c:pt idx="7912">
                  <c:v>12.7</c:v>
                </c:pt>
                <c:pt idx="7913">
                  <c:v>12.7</c:v>
                </c:pt>
                <c:pt idx="7914">
                  <c:v>12.7</c:v>
                </c:pt>
                <c:pt idx="7915">
                  <c:v>12.7</c:v>
                </c:pt>
                <c:pt idx="7916">
                  <c:v>12.7</c:v>
                </c:pt>
                <c:pt idx="7917">
                  <c:v>12.7</c:v>
                </c:pt>
                <c:pt idx="7918">
                  <c:v>12.7</c:v>
                </c:pt>
                <c:pt idx="7919">
                  <c:v>12.7</c:v>
                </c:pt>
                <c:pt idx="7920">
                  <c:v>12.7</c:v>
                </c:pt>
                <c:pt idx="7921">
                  <c:v>12.7</c:v>
                </c:pt>
                <c:pt idx="7922">
                  <c:v>12.7</c:v>
                </c:pt>
                <c:pt idx="7923">
                  <c:v>12.7</c:v>
                </c:pt>
                <c:pt idx="7924">
                  <c:v>12.7</c:v>
                </c:pt>
                <c:pt idx="7925">
                  <c:v>12.7</c:v>
                </c:pt>
                <c:pt idx="7926">
                  <c:v>12.7</c:v>
                </c:pt>
                <c:pt idx="7927">
                  <c:v>12.7</c:v>
                </c:pt>
                <c:pt idx="7928">
                  <c:v>12.7</c:v>
                </c:pt>
                <c:pt idx="7929">
                  <c:v>12.7</c:v>
                </c:pt>
                <c:pt idx="7930">
                  <c:v>12.7</c:v>
                </c:pt>
                <c:pt idx="7931">
                  <c:v>12.7</c:v>
                </c:pt>
                <c:pt idx="7932">
                  <c:v>12.7</c:v>
                </c:pt>
                <c:pt idx="7933">
                  <c:v>12.7</c:v>
                </c:pt>
                <c:pt idx="7934">
                  <c:v>12.7</c:v>
                </c:pt>
                <c:pt idx="7935">
                  <c:v>12.7</c:v>
                </c:pt>
                <c:pt idx="7936">
                  <c:v>12.7</c:v>
                </c:pt>
                <c:pt idx="7937">
                  <c:v>12.7</c:v>
                </c:pt>
                <c:pt idx="7938">
                  <c:v>12.7</c:v>
                </c:pt>
                <c:pt idx="7939">
                  <c:v>12.7</c:v>
                </c:pt>
                <c:pt idx="7940">
                  <c:v>12.7</c:v>
                </c:pt>
                <c:pt idx="7941">
                  <c:v>12.7</c:v>
                </c:pt>
                <c:pt idx="7942">
                  <c:v>12.7</c:v>
                </c:pt>
                <c:pt idx="7943">
                  <c:v>12.7</c:v>
                </c:pt>
                <c:pt idx="7944">
                  <c:v>12.7</c:v>
                </c:pt>
                <c:pt idx="7945">
                  <c:v>12.7</c:v>
                </c:pt>
                <c:pt idx="7946">
                  <c:v>12.7</c:v>
                </c:pt>
                <c:pt idx="7947">
                  <c:v>12.7</c:v>
                </c:pt>
                <c:pt idx="7948">
                  <c:v>12.7</c:v>
                </c:pt>
                <c:pt idx="7949">
                  <c:v>12.7</c:v>
                </c:pt>
                <c:pt idx="7950">
                  <c:v>12.7</c:v>
                </c:pt>
                <c:pt idx="7951">
                  <c:v>12.7</c:v>
                </c:pt>
                <c:pt idx="7952">
                  <c:v>12.7</c:v>
                </c:pt>
                <c:pt idx="7953">
                  <c:v>12.7</c:v>
                </c:pt>
                <c:pt idx="7954">
                  <c:v>12.7</c:v>
                </c:pt>
                <c:pt idx="7955">
                  <c:v>12.7</c:v>
                </c:pt>
                <c:pt idx="7956">
                  <c:v>12.7</c:v>
                </c:pt>
                <c:pt idx="7957">
                  <c:v>12.7</c:v>
                </c:pt>
                <c:pt idx="7958">
                  <c:v>12.7</c:v>
                </c:pt>
                <c:pt idx="7959">
                  <c:v>12.7</c:v>
                </c:pt>
                <c:pt idx="7960">
                  <c:v>12.7</c:v>
                </c:pt>
                <c:pt idx="7961">
                  <c:v>12.7</c:v>
                </c:pt>
                <c:pt idx="7962">
                  <c:v>12.7</c:v>
                </c:pt>
                <c:pt idx="7963">
                  <c:v>12.7</c:v>
                </c:pt>
                <c:pt idx="7964">
                  <c:v>12.7</c:v>
                </c:pt>
                <c:pt idx="7965">
                  <c:v>12.7</c:v>
                </c:pt>
                <c:pt idx="7966">
                  <c:v>12.7</c:v>
                </c:pt>
                <c:pt idx="7967">
                  <c:v>12.7</c:v>
                </c:pt>
                <c:pt idx="7968">
                  <c:v>12.6</c:v>
                </c:pt>
                <c:pt idx="7969">
                  <c:v>12.7</c:v>
                </c:pt>
                <c:pt idx="7970">
                  <c:v>12.7</c:v>
                </c:pt>
                <c:pt idx="7971">
                  <c:v>12.7</c:v>
                </c:pt>
                <c:pt idx="7972">
                  <c:v>12.7</c:v>
                </c:pt>
                <c:pt idx="7973">
                  <c:v>12.7</c:v>
                </c:pt>
                <c:pt idx="7974">
                  <c:v>12.6</c:v>
                </c:pt>
                <c:pt idx="7975">
                  <c:v>12.7</c:v>
                </c:pt>
                <c:pt idx="7976">
                  <c:v>12.7</c:v>
                </c:pt>
                <c:pt idx="7977">
                  <c:v>12.7</c:v>
                </c:pt>
                <c:pt idx="7978">
                  <c:v>12.7</c:v>
                </c:pt>
                <c:pt idx="7979">
                  <c:v>12.7</c:v>
                </c:pt>
                <c:pt idx="7980">
                  <c:v>12.7</c:v>
                </c:pt>
                <c:pt idx="7981">
                  <c:v>12.7</c:v>
                </c:pt>
                <c:pt idx="7982">
                  <c:v>12.7</c:v>
                </c:pt>
                <c:pt idx="7983">
                  <c:v>12.7</c:v>
                </c:pt>
                <c:pt idx="7984">
                  <c:v>12.7</c:v>
                </c:pt>
                <c:pt idx="7985">
                  <c:v>12.7</c:v>
                </c:pt>
                <c:pt idx="7986">
                  <c:v>12.7</c:v>
                </c:pt>
                <c:pt idx="7987">
                  <c:v>12.7</c:v>
                </c:pt>
                <c:pt idx="7988">
                  <c:v>12.7</c:v>
                </c:pt>
                <c:pt idx="7989">
                  <c:v>12.7</c:v>
                </c:pt>
                <c:pt idx="7990">
                  <c:v>12.7</c:v>
                </c:pt>
                <c:pt idx="7991">
                  <c:v>12.7</c:v>
                </c:pt>
                <c:pt idx="7992">
                  <c:v>12.7</c:v>
                </c:pt>
                <c:pt idx="7993">
                  <c:v>12.7</c:v>
                </c:pt>
                <c:pt idx="7994">
                  <c:v>12.7</c:v>
                </c:pt>
                <c:pt idx="7995">
                  <c:v>12.6</c:v>
                </c:pt>
                <c:pt idx="7996">
                  <c:v>12.7</c:v>
                </c:pt>
                <c:pt idx="7997">
                  <c:v>12.7</c:v>
                </c:pt>
                <c:pt idx="7998">
                  <c:v>12.7</c:v>
                </c:pt>
                <c:pt idx="7999">
                  <c:v>12.7</c:v>
                </c:pt>
                <c:pt idx="8000">
                  <c:v>12.6</c:v>
                </c:pt>
                <c:pt idx="8001">
                  <c:v>12.7</c:v>
                </c:pt>
                <c:pt idx="8002">
                  <c:v>12.6</c:v>
                </c:pt>
                <c:pt idx="8003">
                  <c:v>12.7</c:v>
                </c:pt>
                <c:pt idx="8004">
                  <c:v>12.7</c:v>
                </c:pt>
                <c:pt idx="8005">
                  <c:v>12.6</c:v>
                </c:pt>
                <c:pt idx="8006">
                  <c:v>12.7</c:v>
                </c:pt>
                <c:pt idx="8007">
                  <c:v>12.6</c:v>
                </c:pt>
                <c:pt idx="8008">
                  <c:v>12.6</c:v>
                </c:pt>
                <c:pt idx="8009">
                  <c:v>12.6</c:v>
                </c:pt>
                <c:pt idx="8010">
                  <c:v>12.6</c:v>
                </c:pt>
                <c:pt idx="8011">
                  <c:v>12.7</c:v>
                </c:pt>
                <c:pt idx="8012">
                  <c:v>12.6</c:v>
                </c:pt>
                <c:pt idx="8013">
                  <c:v>12.6</c:v>
                </c:pt>
                <c:pt idx="8014">
                  <c:v>12.6</c:v>
                </c:pt>
                <c:pt idx="8015">
                  <c:v>12.6</c:v>
                </c:pt>
                <c:pt idx="8016">
                  <c:v>12.6</c:v>
                </c:pt>
                <c:pt idx="8017">
                  <c:v>12.7</c:v>
                </c:pt>
                <c:pt idx="8018">
                  <c:v>12.7</c:v>
                </c:pt>
                <c:pt idx="8019">
                  <c:v>12.7</c:v>
                </c:pt>
                <c:pt idx="8020">
                  <c:v>12.7</c:v>
                </c:pt>
                <c:pt idx="8021">
                  <c:v>12.7</c:v>
                </c:pt>
                <c:pt idx="8022">
                  <c:v>12.7</c:v>
                </c:pt>
                <c:pt idx="8023">
                  <c:v>12.7</c:v>
                </c:pt>
                <c:pt idx="8024">
                  <c:v>12.7</c:v>
                </c:pt>
                <c:pt idx="8025">
                  <c:v>12.7</c:v>
                </c:pt>
                <c:pt idx="8026">
                  <c:v>12.7</c:v>
                </c:pt>
                <c:pt idx="8027">
                  <c:v>12.7</c:v>
                </c:pt>
                <c:pt idx="8028">
                  <c:v>12.7</c:v>
                </c:pt>
                <c:pt idx="8029">
                  <c:v>12.8</c:v>
                </c:pt>
                <c:pt idx="8030">
                  <c:v>13</c:v>
                </c:pt>
                <c:pt idx="8031">
                  <c:v>13.5</c:v>
                </c:pt>
                <c:pt idx="8032">
                  <c:v>13.7</c:v>
                </c:pt>
                <c:pt idx="8033">
                  <c:v>13.2</c:v>
                </c:pt>
                <c:pt idx="8034">
                  <c:v>13.2</c:v>
                </c:pt>
                <c:pt idx="8035">
                  <c:v>13</c:v>
                </c:pt>
                <c:pt idx="8036">
                  <c:v>13.5</c:v>
                </c:pt>
                <c:pt idx="8037">
                  <c:v>13.7</c:v>
                </c:pt>
                <c:pt idx="8038">
                  <c:v>13.3</c:v>
                </c:pt>
                <c:pt idx="8039">
                  <c:v>13.1</c:v>
                </c:pt>
                <c:pt idx="8040">
                  <c:v>13.6</c:v>
                </c:pt>
                <c:pt idx="8041">
                  <c:v>13.3</c:v>
                </c:pt>
                <c:pt idx="8042">
                  <c:v>13.2</c:v>
                </c:pt>
                <c:pt idx="8043">
                  <c:v>13.1</c:v>
                </c:pt>
                <c:pt idx="8044">
                  <c:v>13.7</c:v>
                </c:pt>
                <c:pt idx="8045">
                  <c:v>13.3</c:v>
                </c:pt>
                <c:pt idx="8046">
                  <c:v>13.2</c:v>
                </c:pt>
                <c:pt idx="8047">
                  <c:v>13.1</c:v>
                </c:pt>
                <c:pt idx="8048">
                  <c:v>13.7</c:v>
                </c:pt>
                <c:pt idx="8049">
                  <c:v>13.3</c:v>
                </c:pt>
                <c:pt idx="8050">
                  <c:v>13.2</c:v>
                </c:pt>
                <c:pt idx="8051">
                  <c:v>13.2</c:v>
                </c:pt>
                <c:pt idx="8052">
                  <c:v>13.1</c:v>
                </c:pt>
                <c:pt idx="8053">
                  <c:v>13.6</c:v>
                </c:pt>
                <c:pt idx="8054">
                  <c:v>13.2</c:v>
                </c:pt>
                <c:pt idx="8055">
                  <c:v>13.1</c:v>
                </c:pt>
                <c:pt idx="8056">
                  <c:v>13.3</c:v>
                </c:pt>
                <c:pt idx="8057">
                  <c:v>13.2</c:v>
                </c:pt>
                <c:pt idx="8058">
                  <c:v>13.1</c:v>
                </c:pt>
                <c:pt idx="8059">
                  <c:v>13.1</c:v>
                </c:pt>
                <c:pt idx="8060">
                  <c:v>13.7</c:v>
                </c:pt>
                <c:pt idx="8061">
                  <c:v>13.8</c:v>
                </c:pt>
                <c:pt idx="8062">
                  <c:v>13.3</c:v>
                </c:pt>
                <c:pt idx="8063">
                  <c:v>13.2</c:v>
                </c:pt>
                <c:pt idx="8064">
                  <c:v>13.2</c:v>
                </c:pt>
                <c:pt idx="8065">
                  <c:v>13.1</c:v>
                </c:pt>
                <c:pt idx="8066">
                  <c:v>13.1</c:v>
                </c:pt>
                <c:pt idx="8067">
                  <c:v>13.6</c:v>
                </c:pt>
                <c:pt idx="8068">
                  <c:v>13.7</c:v>
                </c:pt>
                <c:pt idx="8069">
                  <c:v>13.3</c:v>
                </c:pt>
                <c:pt idx="8070">
                  <c:v>13.2</c:v>
                </c:pt>
                <c:pt idx="8071">
                  <c:v>13.2</c:v>
                </c:pt>
                <c:pt idx="8072">
                  <c:v>13.1</c:v>
                </c:pt>
                <c:pt idx="8073">
                  <c:v>13.1</c:v>
                </c:pt>
                <c:pt idx="8074">
                  <c:v>13.5</c:v>
                </c:pt>
                <c:pt idx="8075">
                  <c:v>13.3</c:v>
                </c:pt>
                <c:pt idx="8076">
                  <c:v>13.2</c:v>
                </c:pt>
                <c:pt idx="8077">
                  <c:v>13.2</c:v>
                </c:pt>
                <c:pt idx="8078">
                  <c:v>13.1</c:v>
                </c:pt>
                <c:pt idx="8079">
                  <c:v>13.1</c:v>
                </c:pt>
                <c:pt idx="8080">
                  <c:v>13.1</c:v>
                </c:pt>
                <c:pt idx="8081">
                  <c:v>13.6</c:v>
                </c:pt>
                <c:pt idx="8082">
                  <c:v>13.7</c:v>
                </c:pt>
                <c:pt idx="8083">
                  <c:v>13.3</c:v>
                </c:pt>
                <c:pt idx="8084">
                  <c:v>13.2</c:v>
                </c:pt>
                <c:pt idx="8085">
                  <c:v>13.2</c:v>
                </c:pt>
                <c:pt idx="8086">
                  <c:v>13.1</c:v>
                </c:pt>
                <c:pt idx="8087">
                  <c:v>13.1</c:v>
                </c:pt>
                <c:pt idx="8088">
                  <c:v>13.6</c:v>
                </c:pt>
                <c:pt idx="8089">
                  <c:v>13.7</c:v>
                </c:pt>
                <c:pt idx="8090">
                  <c:v>13.3</c:v>
                </c:pt>
                <c:pt idx="8091">
                  <c:v>13.2</c:v>
                </c:pt>
                <c:pt idx="8092">
                  <c:v>13.1</c:v>
                </c:pt>
                <c:pt idx="8093">
                  <c:v>13.1</c:v>
                </c:pt>
                <c:pt idx="8094">
                  <c:v>13.1</c:v>
                </c:pt>
                <c:pt idx="8095">
                  <c:v>13.1</c:v>
                </c:pt>
                <c:pt idx="8096">
                  <c:v>13.6</c:v>
                </c:pt>
                <c:pt idx="8097">
                  <c:v>13.7</c:v>
                </c:pt>
                <c:pt idx="8098">
                  <c:v>13.3</c:v>
                </c:pt>
                <c:pt idx="8099">
                  <c:v>13.2</c:v>
                </c:pt>
                <c:pt idx="8100">
                  <c:v>13.2</c:v>
                </c:pt>
                <c:pt idx="8101">
                  <c:v>13.2</c:v>
                </c:pt>
                <c:pt idx="8102">
                  <c:v>13.1</c:v>
                </c:pt>
                <c:pt idx="8103">
                  <c:v>13.1</c:v>
                </c:pt>
                <c:pt idx="8104">
                  <c:v>13.1</c:v>
                </c:pt>
                <c:pt idx="8105">
                  <c:v>13.1</c:v>
                </c:pt>
                <c:pt idx="8106">
                  <c:v>13.6</c:v>
                </c:pt>
                <c:pt idx="8107">
                  <c:v>13.3</c:v>
                </c:pt>
                <c:pt idx="8108">
                  <c:v>13.2</c:v>
                </c:pt>
                <c:pt idx="8109">
                  <c:v>13.2</c:v>
                </c:pt>
                <c:pt idx="8110">
                  <c:v>13.1</c:v>
                </c:pt>
                <c:pt idx="8111">
                  <c:v>13.1</c:v>
                </c:pt>
                <c:pt idx="8112">
                  <c:v>13.7</c:v>
                </c:pt>
                <c:pt idx="8113">
                  <c:v>13.3</c:v>
                </c:pt>
                <c:pt idx="8114">
                  <c:v>13.2</c:v>
                </c:pt>
                <c:pt idx="8115">
                  <c:v>13.1</c:v>
                </c:pt>
                <c:pt idx="8116">
                  <c:v>13.2</c:v>
                </c:pt>
                <c:pt idx="8117">
                  <c:v>13.1</c:v>
                </c:pt>
                <c:pt idx="8118">
                  <c:v>13.1</c:v>
                </c:pt>
                <c:pt idx="8119">
                  <c:v>13.1</c:v>
                </c:pt>
                <c:pt idx="8120">
                  <c:v>13.7</c:v>
                </c:pt>
                <c:pt idx="8121">
                  <c:v>13.3</c:v>
                </c:pt>
                <c:pt idx="8122">
                  <c:v>13.2</c:v>
                </c:pt>
                <c:pt idx="8123">
                  <c:v>13.1</c:v>
                </c:pt>
                <c:pt idx="8124">
                  <c:v>13.1</c:v>
                </c:pt>
                <c:pt idx="8125">
                  <c:v>13.1</c:v>
                </c:pt>
                <c:pt idx="8126">
                  <c:v>13.7</c:v>
                </c:pt>
                <c:pt idx="8127">
                  <c:v>13.2</c:v>
                </c:pt>
                <c:pt idx="8128">
                  <c:v>13.1</c:v>
                </c:pt>
                <c:pt idx="8129">
                  <c:v>13.1</c:v>
                </c:pt>
                <c:pt idx="8130">
                  <c:v>13.1</c:v>
                </c:pt>
                <c:pt idx="8131">
                  <c:v>13.1</c:v>
                </c:pt>
                <c:pt idx="8132">
                  <c:v>13.1</c:v>
                </c:pt>
                <c:pt idx="8133">
                  <c:v>13.1</c:v>
                </c:pt>
                <c:pt idx="8134">
                  <c:v>13.3</c:v>
                </c:pt>
                <c:pt idx="8135">
                  <c:v>13.1</c:v>
                </c:pt>
                <c:pt idx="8136">
                  <c:v>13.1</c:v>
                </c:pt>
                <c:pt idx="8137">
                  <c:v>13.1</c:v>
                </c:pt>
                <c:pt idx="8138">
                  <c:v>13.1</c:v>
                </c:pt>
                <c:pt idx="8139">
                  <c:v>13.1</c:v>
                </c:pt>
                <c:pt idx="8140">
                  <c:v>13.7</c:v>
                </c:pt>
                <c:pt idx="8141">
                  <c:v>13.3</c:v>
                </c:pt>
                <c:pt idx="8142">
                  <c:v>13.2</c:v>
                </c:pt>
                <c:pt idx="8143">
                  <c:v>13.2</c:v>
                </c:pt>
                <c:pt idx="8144">
                  <c:v>13.1</c:v>
                </c:pt>
                <c:pt idx="8145">
                  <c:v>13.1</c:v>
                </c:pt>
                <c:pt idx="8146">
                  <c:v>13.1</c:v>
                </c:pt>
                <c:pt idx="8147">
                  <c:v>13.1</c:v>
                </c:pt>
                <c:pt idx="8148">
                  <c:v>13.6</c:v>
                </c:pt>
                <c:pt idx="8149">
                  <c:v>13.2</c:v>
                </c:pt>
                <c:pt idx="8150">
                  <c:v>13.2</c:v>
                </c:pt>
                <c:pt idx="8151">
                  <c:v>13.2</c:v>
                </c:pt>
                <c:pt idx="8152">
                  <c:v>13.2</c:v>
                </c:pt>
                <c:pt idx="8153">
                  <c:v>13.2</c:v>
                </c:pt>
                <c:pt idx="8154">
                  <c:v>13.2</c:v>
                </c:pt>
                <c:pt idx="8155">
                  <c:v>13.2</c:v>
                </c:pt>
                <c:pt idx="8156">
                  <c:v>13.2</c:v>
                </c:pt>
                <c:pt idx="8157">
                  <c:v>13.2</c:v>
                </c:pt>
                <c:pt idx="8158">
                  <c:v>13.2</c:v>
                </c:pt>
                <c:pt idx="8159">
                  <c:v>13.1</c:v>
                </c:pt>
                <c:pt idx="8160">
                  <c:v>13.1</c:v>
                </c:pt>
                <c:pt idx="8161">
                  <c:v>13.1</c:v>
                </c:pt>
                <c:pt idx="8162">
                  <c:v>13.1</c:v>
                </c:pt>
                <c:pt idx="8163">
                  <c:v>13.1</c:v>
                </c:pt>
                <c:pt idx="8164">
                  <c:v>13.1</c:v>
                </c:pt>
                <c:pt idx="8165">
                  <c:v>13</c:v>
                </c:pt>
                <c:pt idx="8166">
                  <c:v>13</c:v>
                </c:pt>
                <c:pt idx="8167">
                  <c:v>13</c:v>
                </c:pt>
                <c:pt idx="8168">
                  <c:v>13</c:v>
                </c:pt>
                <c:pt idx="8169">
                  <c:v>13</c:v>
                </c:pt>
                <c:pt idx="8170">
                  <c:v>13</c:v>
                </c:pt>
                <c:pt idx="8171">
                  <c:v>13</c:v>
                </c:pt>
                <c:pt idx="8172">
                  <c:v>13</c:v>
                </c:pt>
                <c:pt idx="8173">
                  <c:v>13</c:v>
                </c:pt>
                <c:pt idx="8174">
                  <c:v>13</c:v>
                </c:pt>
                <c:pt idx="8175">
                  <c:v>13</c:v>
                </c:pt>
                <c:pt idx="8176">
                  <c:v>13</c:v>
                </c:pt>
                <c:pt idx="8177">
                  <c:v>13</c:v>
                </c:pt>
                <c:pt idx="8178">
                  <c:v>13</c:v>
                </c:pt>
                <c:pt idx="8179">
                  <c:v>13</c:v>
                </c:pt>
                <c:pt idx="8180">
                  <c:v>13</c:v>
                </c:pt>
                <c:pt idx="8181">
                  <c:v>13</c:v>
                </c:pt>
                <c:pt idx="8182">
                  <c:v>13</c:v>
                </c:pt>
                <c:pt idx="8183">
                  <c:v>13</c:v>
                </c:pt>
                <c:pt idx="8184">
                  <c:v>13</c:v>
                </c:pt>
                <c:pt idx="8185">
                  <c:v>12.9</c:v>
                </c:pt>
                <c:pt idx="8186">
                  <c:v>12.9</c:v>
                </c:pt>
                <c:pt idx="8187">
                  <c:v>12.9</c:v>
                </c:pt>
                <c:pt idx="8188">
                  <c:v>12.9</c:v>
                </c:pt>
                <c:pt idx="8189">
                  <c:v>12.9</c:v>
                </c:pt>
                <c:pt idx="8190">
                  <c:v>12.9</c:v>
                </c:pt>
                <c:pt idx="8191">
                  <c:v>12.9</c:v>
                </c:pt>
                <c:pt idx="8192">
                  <c:v>12.9</c:v>
                </c:pt>
                <c:pt idx="8193">
                  <c:v>12.9</c:v>
                </c:pt>
                <c:pt idx="8194">
                  <c:v>12.9</c:v>
                </c:pt>
                <c:pt idx="8195">
                  <c:v>12.9</c:v>
                </c:pt>
                <c:pt idx="8196">
                  <c:v>12.9</c:v>
                </c:pt>
                <c:pt idx="8197">
                  <c:v>12.9</c:v>
                </c:pt>
                <c:pt idx="8198">
                  <c:v>12.9</c:v>
                </c:pt>
                <c:pt idx="8199">
                  <c:v>12.9</c:v>
                </c:pt>
                <c:pt idx="8200">
                  <c:v>12.9</c:v>
                </c:pt>
                <c:pt idx="8201">
                  <c:v>12.9</c:v>
                </c:pt>
                <c:pt idx="8202">
                  <c:v>12.9</c:v>
                </c:pt>
                <c:pt idx="8203">
                  <c:v>12.9</c:v>
                </c:pt>
                <c:pt idx="8204">
                  <c:v>12.9</c:v>
                </c:pt>
                <c:pt idx="8205">
                  <c:v>12.9</c:v>
                </c:pt>
                <c:pt idx="8206">
                  <c:v>12.9</c:v>
                </c:pt>
                <c:pt idx="8207">
                  <c:v>12.9</c:v>
                </c:pt>
                <c:pt idx="8208">
                  <c:v>12.9</c:v>
                </c:pt>
                <c:pt idx="8209">
                  <c:v>12.9</c:v>
                </c:pt>
                <c:pt idx="8210">
                  <c:v>12.9</c:v>
                </c:pt>
                <c:pt idx="8211">
                  <c:v>12.9</c:v>
                </c:pt>
                <c:pt idx="8212">
                  <c:v>12.9</c:v>
                </c:pt>
                <c:pt idx="8213">
                  <c:v>12.9</c:v>
                </c:pt>
                <c:pt idx="8214">
                  <c:v>12.9</c:v>
                </c:pt>
                <c:pt idx="8215">
                  <c:v>12.9</c:v>
                </c:pt>
                <c:pt idx="8216">
                  <c:v>12.9</c:v>
                </c:pt>
                <c:pt idx="8217">
                  <c:v>12.9</c:v>
                </c:pt>
                <c:pt idx="8218">
                  <c:v>12.9</c:v>
                </c:pt>
                <c:pt idx="8219">
                  <c:v>12.9</c:v>
                </c:pt>
                <c:pt idx="8220">
                  <c:v>12.9</c:v>
                </c:pt>
                <c:pt idx="8221">
                  <c:v>12.9</c:v>
                </c:pt>
                <c:pt idx="8222">
                  <c:v>12.9</c:v>
                </c:pt>
                <c:pt idx="8223">
                  <c:v>12.9</c:v>
                </c:pt>
                <c:pt idx="8224">
                  <c:v>12.9</c:v>
                </c:pt>
                <c:pt idx="8225">
                  <c:v>12.9</c:v>
                </c:pt>
                <c:pt idx="8226">
                  <c:v>12.9</c:v>
                </c:pt>
                <c:pt idx="8227">
                  <c:v>12.9</c:v>
                </c:pt>
                <c:pt idx="8228">
                  <c:v>12.9</c:v>
                </c:pt>
                <c:pt idx="8229">
                  <c:v>12.8</c:v>
                </c:pt>
                <c:pt idx="8230">
                  <c:v>12.9</c:v>
                </c:pt>
                <c:pt idx="8231">
                  <c:v>12.9</c:v>
                </c:pt>
                <c:pt idx="8232">
                  <c:v>12.9</c:v>
                </c:pt>
                <c:pt idx="8233">
                  <c:v>12.9</c:v>
                </c:pt>
                <c:pt idx="8234">
                  <c:v>12.9</c:v>
                </c:pt>
                <c:pt idx="8235">
                  <c:v>12.9</c:v>
                </c:pt>
                <c:pt idx="8236">
                  <c:v>12.9</c:v>
                </c:pt>
                <c:pt idx="8237">
                  <c:v>12.9</c:v>
                </c:pt>
                <c:pt idx="8238">
                  <c:v>12.9</c:v>
                </c:pt>
                <c:pt idx="8239">
                  <c:v>12.9</c:v>
                </c:pt>
                <c:pt idx="8240">
                  <c:v>12.9</c:v>
                </c:pt>
                <c:pt idx="8241">
                  <c:v>12.9</c:v>
                </c:pt>
                <c:pt idx="8242">
                  <c:v>12.9</c:v>
                </c:pt>
                <c:pt idx="8243">
                  <c:v>12.8</c:v>
                </c:pt>
                <c:pt idx="8244">
                  <c:v>12.8</c:v>
                </c:pt>
                <c:pt idx="8245">
                  <c:v>12.8</c:v>
                </c:pt>
                <c:pt idx="8246">
                  <c:v>12.8</c:v>
                </c:pt>
                <c:pt idx="8247">
                  <c:v>12.8</c:v>
                </c:pt>
                <c:pt idx="8248">
                  <c:v>12.8</c:v>
                </c:pt>
                <c:pt idx="8249">
                  <c:v>12.8</c:v>
                </c:pt>
                <c:pt idx="8250">
                  <c:v>12.8</c:v>
                </c:pt>
                <c:pt idx="8251">
                  <c:v>12.8</c:v>
                </c:pt>
                <c:pt idx="8252">
                  <c:v>12.8</c:v>
                </c:pt>
                <c:pt idx="8253">
                  <c:v>12.8</c:v>
                </c:pt>
                <c:pt idx="8254">
                  <c:v>12.9</c:v>
                </c:pt>
                <c:pt idx="8255">
                  <c:v>12.8</c:v>
                </c:pt>
                <c:pt idx="8256">
                  <c:v>12.8</c:v>
                </c:pt>
                <c:pt idx="8257">
                  <c:v>12.8</c:v>
                </c:pt>
                <c:pt idx="8258">
                  <c:v>12.8</c:v>
                </c:pt>
                <c:pt idx="8259">
                  <c:v>12.8</c:v>
                </c:pt>
                <c:pt idx="8260">
                  <c:v>12.8</c:v>
                </c:pt>
                <c:pt idx="8261">
                  <c:v>12.8</c:v>
                </c:pt>
                <c:pt idx="8262">
                  <c:v>12.8</c:v>
                </c:pt>
                <c:pt idx="8263">
                  <c:v>12.8</c:v>
                </c:pt>
                <c:pt idx="8264">
                  <c:v>12.8</c:v>
                </c:pt>
                <c:pt idx="8265">
                  <c:v>12.8</c:v>
                </c:pt>
                <c:pt idx="8266">
                  <c:v>12.8</c:v>
                </c:pt>
                <c:pt idx="8267">
                  <c:v>12.8</c:v>
                </c:pt>
                <c:pt idx="8268">
                  <c:v>12.8</c:v>
                </c:pt>
                <c:pt idx="8269">
                  <c:v>12.8</c:v>
                </c:pt>
                <c:pt idx="8270">
                  <c:v>12.8</c:v>
                </c:pt>
                <c:pt idx="8271">
                  <c:v>12.8</c:v>
                </c:pt>
                <c:pt idx="8272">
                  <c:v>12.8</c:v>
                </c:pt>
                <c:pt idx="8273">
                  <c:v>12.8</c:v>
                </c:pt>
                <c:pt idx="8274">
                  <c:v>12.8</c:v>
                </c:pt>
                <c:pt idx="8275">
                  <c:v>12.8</c:v>
                </c:pt>
                <c:pt idx="8276">
                  <c:v>12.8</c:v>
                </c:pt>
                <c:pt idx="8277">
                  <c:v>12.8</c:v>
                </c:pt>
                <c:pt idx="8278">
                  <c:v>12.8</c:v>
                </c:pt>
                <c:pt idx="8279">
                  <c:v>12.8</c:v>
                </c:pt>
                <c:pt idx="8280">
                  <c:v>12.8</c:v>
                </c:pt>
                <c:pt idx="8281">
                  <c:v>12.8</c:v>
                </c:pt>
                <c:pt idx="8282">
                  <c:v>12.8</c:v>
                </c:pt>
                <c:pt idx="8283">
                  <c:v>12.8</c:v>
                </c:pt>
                <c:pt idx="8284">
                  <c:v>12.8</c:v>
                </c:pt>
                <c:pt idx="8285">
                  <c:v>12.8</c:v>
                </c:pt>
                <c:pt idx="8286">
                  <c:v>12.8</c:v>
                </c:pt>
                <c:pt idx="8287">
                  <c:v>12.8</c:v>
                </c:pt>
                <c:pt idx="8288">
                  <c:v>12.8</c:v>
                </c:pt>
                <c:pt idx="8289">
                  <c:v>12.8</c:v>
                </c:pt>
                <c:pt idx="8290">
                  <c:v>12.8</c:v>
                </c:pt>
                <c:pt idx="8291">
                  <c:v>12.8</c:v>
                </c:pt>
                <c:pt idx="8292">
                  <c:v>12.8</c:v>
                </c:pt>
                <c:pt idx="8293">
                  <c:v>12.8</c:v>
                </c:pt>
                <c:pt idx="8294">
                  <c:v>12.8</c:v>
                </c:pt>
                <c:pt idx="8295">
                  <c:v>12.8</c:v>
                </c:pt>
                <c:pt idx="8296">
                  <c:v>12.8</c:v>
                </c:pt>
                <c:pt idx="8297">
                  <c:v>12.8</c:v>
                </c:pt>
                <c:pt idx="8298">
                  <c:v>12.8</c:v>
                </c:pt>
                <c:pt idx="8299">
                  <c:v>12.8</c:v>
                </c:pt>
                <c:pt idx="8300">
                  <c:v>12.8</c:v>
                </c:pt>
                <c:pt idx="8301">
                  <c:v>12.8</c:v>
                </c:pt>
                <c:pt idx="8302">
                  <c:v>12.8</c:v>
                </c:pt>
                <c:pt idx="8303">
                  <c:v>12.8</c:v>
                </c:pt>
                <c:pt idx="8304">
                  <c:v>12.8</c:v>
                </c:pt>
                <c:pt idx="8305">
                  <c:v>12.7</c:v>
                </c:pt>
                <c:pt idx="8306">
                  <c:v>12.8</c:v>
                </c:pt>
                <c:pt idx="8307">
                  <c:v>12.7</c:v>
                </c:pt>
                <c:pt idx="8308">
                  <c:v>12.8</c:v>
                </c:pt>
                <c:pt idx="8309">
                  <c:v>12.8</c:v>
                </c:pt>
                <c:pt idx="8310">
                  <c:v>12.7</c:v>
                </c:pt>
                <c:pt idx="8311">
                  <c:v>12.7</c:v>
                </c:pt>
                <c:pt idx="8312">
                  <c:v>12.7</c:v>
                </c:pt>
                <c:pt idx="8313">
                  <c:v>12.7</c:v>
                </c:pt>
                <c:pt idx="8314">
                  <c:v>12.7</c:v>
                </c:pt>
                <c:pt idx="8315">
                  <c:v>12.7</c:v>
                </c:pt>
                <c:pt idx="8316">
                  <c:v>12.7</c:v>
                </c:pt>
                <c:pt idx="8317">
                  <c:v>12.7</c:v>
                </c:pt>
                <c:pt idx="8318">
                  <c:v>12.7</c:v>
                </c:pt>
                <c:pt idx="8319">
                  <c:v>12.7</c:v>
                </c:pt>
                <c:pt idx="8320">
                  <c:v>12.7</c:v>
                </c:pt>
                <c:pt idx="8321">
                  <c:v>12.7</c:v>
                </c:pt>
                <c:pt idx="8322">
                  <c:v>12.7</c:v>
                </c:pt>
                <c:pt idx="8323">
                  <c:v>12.7</c:v>
                </c:pt>
                <c:pt idx="8324">
                  <c:v>12.7</c:v>
                </c:pt>
                <c:pt idx="8325">
                  <c:v>12.7</c:v>
                </c:pt>
                <c:pt idx="8326">
                  <c:v>12.7</c:v>
                </c:pt>
                <c:pt idx="8327">
                  <c:v>12.7</c:v>
                </c:pt>
                <c:pt idx="8328">
                  <c:v>12.7</c:v>
                </c:pt>
                <c:pt idx="8329">
                  <c:v>12.7</c:v>
                </c:pt>
                <c:pt idx="8330">
                  <c:v>12.7</c:v>
                </c:pt>
                <c:pt idx="8331">
                  <c:v>12.7</c:v>
                </c:pt>
                <c:pt idx="8332">
                  <c:v>12.7</c:v>
                </c:pt>
                <c:pt idx="8333">
                  <c:v>12.7</c:v>
                </c:pt>
                <c:pt idx="8334">
                  <c:v>12.7</c:v>
                </c:pt>
                <c:pt idx="8335">
                  <c:v>12.7</c:v>
                </c:pt>
                <c:pt idx="8336">
                  <c:v>12.7</c:v>
                </c:pt>
                <c:pt idx="8337">
                  <c:v>12.7</c:v>
                </c:pt>
                <c:pt idx="8338">
                  <c:v>12.7</c:v>
                </c:pt>
                <c:pt idx="8339">
                  <c:v>12.7</c:v>
                </c:pt>
                <c:pt idx="8340">
                  <c:v>12.7</c:v>
                </c:pt>
                <c:pt idx="8341">
                  <c:v>12.7</c:v>
                </c:pt>
                <c:pt idx="8342">
                  <c:v>12.7</c:v>
                </c:pt>
                <c:pt idx="8343">
                  <c:v>12.7</c:v>
                </c:pt>
                <c:pt idx="8344">
                  <c:v>12.7</c:v>
                </c:pt>
                <c:pt idx="8345">
                  <c:v>12.7</c:v>
                </c:pt>
                <c:pt idx="8346">
                  <c:v>12.7</c:v>
                </c:pt>
                <c:pt idx="8347">
                  <c:v>12.7</c:v>
                </c:pt>
                <c:pt idx="8348">
                  <c:v>12.7</c:v>
                </c:pt>
                <c:pt idx="8349">
                  <c:v>12.7</c:v>
                </c:pt>
                <c:pt idx="8350">
                  <c:v>12.7</c:v>
                </c:pt>
                <c:pt idx="8351">
                  <c:v>12.7</c:v>
                </c:pt>
                <c:pt idx="8352">
                  <c:v>12.7</c:v>
                </c:pt>
                <c:pt idx="8353">
                  <c:v>12.7</c:v>
                </c:pt>
                <c:pt idx="8354">
                  <c:v>12.7</c:v>
                </c:pt>
                <c:pt idx="8355">
                  <c:v>12.7</c:v>
                </c:pt>
                <c:pt idx="8356">
                  <c:v>12.7</c:v>
                </c:pt>
                <c:pt idx="8357">
                  <c:v>12.7</c:v>
                </c:pt>
                <c:pt idx="8358">
                  <c:v>12.7</c:v>
                </c:pt>
                <c:pt idx="8359">
                  <c:v>12.7</c:v>
                </c:pt>
                <c:pt idx="8360">
                  <c:v>12.7</c:v>
                </c:pt>
                <c:pt idx="8361">
                  <c:v>12.7</c:v>
                </c:pt>
                <c:pt idx="8362">
                  <c:v>12.7</c:v>
                </c:pt>
                <c:pt idx="8363">
                  <c:v>12.7</c:v>
                </c:pt>
                <c:pt idx="8364">
                  <c:v>12.7</c:v>
                </c:pt>
                <c:pt idx="8365">
                  <c:v>12.7</c:v>
                </c:pt>
                <c:pt idx="8366">
                  <c:v>12.7</c:v>
                </c:pt>
                <c:pt idx="8367">
                  <c:v>12.7</c:v>
                </c:pt>
                <c:pt idx="8368">
                  <c:v>12.7</c:v>
                </c:pt>
                <c:pt idx="8369">
                  <c:v>12.7</c:v>
                </c:pt>
                <c:pt idx="8370">
                  <c:v>12.7</c:v>
                </c:pt>
                <c:pt idx="8371">
                  <c:v>12.7</c:v>
                </c:pt>
                <c:pt idx="8372">
                  <c:v>12.7</c:v>
                </c:pt>
                <c:pt idx="8373">
                  <c:v>12.7</c:v>
                </c:pt>
                <c:pt idx="8374">
                  <c:v>12.7</c:v>
                </c:pt>
                <c:pt idx="8375">
                  <c:v>12.7</c:v>
                </c:pt>
                <c:pt idx="8376">
                  <c:v>12.7</c:v>
                </c:pt>
                <c:pt idx="8377">
                  <c:v>12.7</c:v>
                </c:pt>
                <c:pt idx="8378">
                  <c:v>12.7</c:v>
                </c:pt>
                <c:pt idx="8379">
                  <c:v>12.7</c:v>
                </c:pt>
                <c:pt idx="8380">
                  <c:v>12.7</c:v>
                </c:pt>
                <c:pt idx="8381">
                  <c:v>12.7</c:v>
                </c:pt>
                <c:pt idx="8382">
                  <c:v>12.7</c:v>
                </c:pt>
                <c:pt idx="8383">
                  <c:v>12.7</c:v>
                </c:pt>
                <c:pt idx="8384">
                  <c:v>12.7</c:v>
                </c:pt>
                <c:pt idx="8385">
                  <c:v>12.7</c:v>
                </c:pt>
                <c:pt idx="8386">
                  <c:v>12.6</c:v>
                </c:pt>
                <c:pt idx="8387">
                  <c:v>12.6</c:v>
                </c:pt>
                <c:pt idx="8388">
                  <c:v>12.6</c:v>
                </c:pt>
                <c:pt idx="8389">
                  <c:v>12.7</c:v>
                </c:pt>
                <c:pt idx="8390">
                  <c:v>12.7</c:v>
                </c:pt>
                <c:pt idx="8391">
                  <c:v>12.7</c:v>
                </c:pt>
                <c:pt idx="8392">
                  <c:v>12.6</c:v>
                </c:pt>
                <c:pt idx="8393">
                  <c:v>12.7</c:v>
                </c:pt>
                <c:pt idx="8394">
                  <c:v>12.6</c:v>
                </c:pt>
                <c:pt idx="8395">
                  <c:v>12.6</c:v>
                </c:pt>
                <c:pt idx="8396">
                  <c:v>12.6</c:v>
                </c:pt>
                <c:pt idx="8397">
                  <c:v>12.7</c:v>
                </c:pt>
                <c:pt idx="8398">
                  <c:v>12.6</c:v>
                </c:pt>
                <c:pt idx="8399">
                  <c:v>12.6</c:v>
                </c:pt>
                <c:pt idx="8400">
                  <c:v>12.6</c:v>
                </c:pt>
                <c:pt idx="8401">
                  <c:v>12.6</c:v>
                </c:pt>
                <c:pt idx="8402">
                  <c:v>12.7</c:v>
                </c:pt>
                <c:pt idx="8403">
                  <c:v>12.7</c:v>
                </c:pt>
                <c:pt idx="8404">
                  <c:v>12.7</c:v>
                </c:pt>
                <c:pt idx="8405">
                  <c:v>12.7</c:v>
                </c:pt>
                <c:pt idx="8406">
                  <c:v>12.6</c:v>
                </c:pt>
                <c:pt idx="8407">
                  <c:v>12.6</c:v>
                </c:pt>
                <c:pt idx="8408">
                  <c:v>12.6</c:v>
                </c:pt>
                <c:pt idx="8409">
                  <c:v>12.6</c:v>
                </c:pt>
                <c:pt idx="8410">
                  <c:v>12.6</c:v>
                </c:pt>
                <c:pt idx="8411">
                  <c:v>12.7</c:v>
                </c:pt>
                <c:pt idx="8412">
                  <c:v>12.6</c:v>
                </c:pt>
                <c:pt idx="8413">
                  <c:v>12.6</c:v>
                </c:pt>
                <c:pt idx="8414">
                  <c:v>12.6</c:v>
                </c:pt>
                <c:pt idx="8415">
                  <c:v>12.6</c:v>
                </c:pt>
                <c:pt idx="8416">
                  <c:v>12.6</c:v>
                </c:pt>
                <c:pt idx="8417">
                  <c:v>12.6</c:v>
                </c:pt>
                <c:pt idx="8418">
                  <c:v>12.6</c:v>
                </c:pt>
                <c:pt idx="8419">
                  <c:v>12.6</c:v>
                </c:pt>
                <c:pt idx="8420">
                  <c:v>12.7</c:v>
                </c:pt>
                <c:pt idx="8421">
                  <c:v>12.7</c:v>
                </c:pt>
                <c:pt idx="8422">
                  <c:v>12.6</c:v>
                </c:pt>
                <c:pt idx="8423">
                  <c:v>12.7</c:v>
                </c:pt>
                <c:pt idx="8424">
                  <c:v>12.6</c:v>
                </c:pt>
                <c:pt idx="8425">
                  <c:v>12.6</c:v>
                </c:pt>
                <c:pt idx="8426">
                  <c:v>12.6</c:v>
                </c:pt>
                <c:pt idx="8427">
                  <c:v>12.6</c:v>
                </c:pt>
                <c:pt idx="8428">
                  <c:v>12.6</c:v>
                </c:pt>
                <c:pt idx="8429">
                  <c:v>12.6</c:v>
                </c:pt>
                <c:pt idx="8430">
                  <c:v>12.6</c:v>
                </c:pt>
                <c:pt idx="8431">
                  <c:v>12.6</c:v>
                </c:pt>
                <c:pt idx="8432">
                  <c:v>12.6</c:v>
                </c:pt>
                <c:pt idx="8433">
                  <c:v>12.6</c:v>
                </c:pt>
                <c:pt idx="8434">
                  <c:v>12.6</c:v>
                </c:pt>
                <c:pt idx="8435">
                  <c:v>12.6</c:v>
                </c:pt>
                <c:pt idx="8436">
                  <c:v>12.6</c:v>
                </c:pt>
                <c:pt idx="8437">
                  <c:v>12.6</c:v>
                </c:pt>
                <c:pt idx="8438">
                  <c:v>12.6</c:v>
                </c:pt>
                <c:pt idx="8439">
                  <c:v>12.6</c:v>
                </c:pt>
                <c:pt idx="8440">
                  <c:v>12.6</c:v>
                </c:pt>
                <c:pt idx="8441">
                  <c:v>12.6</c:v>
                </c:pt>
                <c:pt idx="8442">
                  <c:v>12.6</c:v>
                </c:pt>
                <c:pt idx="8443">
                  <c:v>12.6</c:v>
                </c:pt>
                <c:pt idx="8444">
                  <c:v>12.6</c:v>
                </c:pt>
                <c:pt idx="8445">
                  <c:v>12.6</c:v>
                </c:pt>
                <c:pt idx="8446">
                  <c:v>12.7</c:v>
                </c:pt>
                <c:pt idx="8447">
                  <c:v>12.7</c:v>
                </c:pt>
                <c:pt idx="8448">
                  <c:v>12.7</c:v>
                </c:pt>
                <c:pt idx="8449">
                  <c:v>12.7</c:v>
                </c:pt>
                <c:pt idx="8450">
                  <c:v>12.7</c:v>
                </c:pt>
                <c:pt idx="8451">
                  <c:v>12.7</c:v>
                </c:pt>
                <c:pt idx="8452">
                  <c:v>12.8</c:v>
                </c:pt>
                <c:pt idx="8453">
                  <c:v>13.1</c:v>
                </c:pt>
                <c:pt idx="8454">
                  <c:v>13.5</c:v>
                </c:pt>
                <c:pt idx="8455">
                  <c:v>13.7</c:v>
                </c:pt>
                <c:pt idx="8456">
                  <c:v>13.3</c:v>
                </c:pt>
                <c:pt idx="8457">
                  <c:v>13.2</c:v>
                </c:pt>
                <c:pt idx="8458">
                  <c:v>13.1</c:v>
                </c:pt>
                <c:pt idx="8459">
                  <c:v>13.7</c:v>
                </c:pt>
                <c:pt idx="8460">
                  <c:v>13.2</c:v>
                </c:pt>
                <c:pt idx="8461">
                  <c:v>13.1</c:v>
                </c:pt>
                <c:pt idx="8462">
                  <c:v>13.3</c:v>
                </c:pt>
                <c:pt idx="8463">
                  <c:v>13.2</c:v>
                </c:pt>
                <c:pt idx="8464">
                  <c:v>13.1</c:v>
                </c:pt>
                <c:pt idx="8465">
                  <c:v>13.8</c:v>
                </c:pt>
                <c:pt idx="8466">
                  <c:v>13.3</c:v>
                </c:pt>
                <c:pt idx="8467">
                  <c:v>13.1</c:v>
                </c:pt>
                <c:pt idx="8468">
                  <c:v>13.9</c:v>
                </c:pt>
                <c:pt idx="8469">
                  <c:v>13.3</c:v>
                </c:pt>
                <c:pt idx="8470">
                  <c:v>13.2</c:v>
                </c:pt>
                <c:pt idx="8471">
                  <c:v>13.3</c:v>
                </c:pt>
                <c:pt idx="8472">
                  <c:v>13.2</c:v>
                </c:pt>
                <c:pt idx="8473">
                  <c:v>13.7</c:v>
                </c:pt>
                <c:pt idx="8474">
                  <c:v>13.3</c:v>
                </c:pt>
                <c:pt idx="8475">
                  <c:v>13.2</c:v>
                </c:pt>
                <c:pt idx="8476">
                  <c:v>13.7</c:v>
                </c:pt>
                <c:pt idx="8477">
                  <c:v>13.3</c:v>
                </c:pt>
                <c:pt idx="8478">
                  <c:v>13.2</c:v>
                </c:pt>
                <c:pt idx="8479">
                  <c:v>13.2</c:v>
                </c:pt>
                <c:pt idx="8480">
                  <c:v>13.1</c:v>
                </c:pt>
                <c:pt idx="8481">
                  <c:v>13.5</c:v>
                </c:pt>
                <c:pt idx="8482">
                  <c:v>13.7</c:v>
                </c:pt>
                <c:pt idx="8483">
                  <c:v>13.7</c:v>
                </c:pt>
                <c:pt idx="8484">
                  <c:v>13.3</c:v>
                </c:pt>
                <c:pt idx="8485">
                  <c:v>13.2</c:v>
                </c:pt>
                <c:pt idx="8486">
                  <c:v>13.2</c:v>
                </c:pt>
                <c:pt idx="8487">
                  <c:v>13.1</c:v>
                </c:pt>
                <c:pt idx="8488">
                  <c:v>13.1</c:v>
                </c:pt>
                <c:pt idx="8489">
                  <c:v>13.6</c:v>
                </c:pt>
                <c:pt idx="8490">
                  <c:v>13.7</c:v>
                </c:pt>
                <c:pt idx="8491">
                  <c:v>13.3</c:v>
                </c:pt>
                <c:pt idx="8492">
                  <c:v>13.2</c:v>
                </c:pt>
                <c:pt idx="8493">
                  <c:v>13.2</c:v>
                </c:pt>
                <c:pt idx="8494">
                  <c:v>13.1</c:v>
                </c:pt>
                <c:pt idx="8495">
                  <c:v>13.1</c:v>
                </c:pt>
                <c:pt idx="8496">
                  <c:v>13.5</c:v>
                </c:pt>
                <c:pt idx="8497">
                  <c:v>13.7</c:v>
                </c:pt>
                <c:pt idx="8498">
                  <c:v>13.2</c:v>
                </c:pt>
                <c:pt idx="8499">
                  <c:v>13.1</c:v>
                </c:pt>
                <c:pt idx="8500">
                  <c:v>13.1</c:v>
                </c:pt>
                <c:pt idx="8501">
                  <c:v>13.1</c:v>
                </c:pt>
                <c:pt idx="8502">
                  <c:v>13.5</c:v>
                </c:pt>
                <c:pt idx="8503">
                  <c:v>13.6</c:v>
                </c:pt>
                <c:pt idx="8504">
                  <c:v>13.7</c:v>
                </c:pt>
                <c:pt idx="8505">
                  <c:v>13.3</c:v>
                </c:pt>
                <c:pt idx="8506">
                  <c:v>13.2</c:v>
                </c:pt>
                <c:pt idx="8507">
                  <c:v>13.2</c:v>
                </c:pt>
                <c:pt idx="8508">
                  <c:v>13.1</c:v>
                </c:pt>
                <c:pt idx="8509">
                  <c:v>13.1</c:v>
                </c:pt>
                <c:pt idx="8510">
                  <c:v>13.1</c:v>
                </c:pt>
                <c:pt idx="8511">
                  <c:v>13.1</c:v>
                </c:pt>
                <c:pt idx="8512">
                  <c:v>13.5</c:v>
                </c:pt>
                <c:pt idx="8513">
                  <c:v>13.7</c:v>
                </c:pt>
                <c:pt idx="8514">
                  <c:v>13.2</c:v>
                </c:pt>
                <c:pt idx="8515">
                  <c:v>13.2</c:v>
                </c:pt>
                <c:pt idx="8516">
                  <c:v>13.1</c:v>
                </c:pt>
                <c:pt idx="8517">
                  <c:v>13.1</c:v>
                </c:pt>
                <c:pt idx="8518">
                  <c:v>13.1</c:v>
                </c:pt>
                <c:pt idx="8519">
                  <c:v>13.1</c:v>
                </c:pt>
                <c:pt idx="8520">
                  <c:v>13.6</c:v>
                </c:pt>
                <c:pt idx="8521">
                  <c:v>13.3</c:v>
                </c:pt>
                <c:pt idx="8522">
                  <c:v>13.2</c:v>
                </c:pt>
                <c:pt idx="8523">
                  <c:v>13.2</c:v>
                </c:pt>
                <c:pt idx="8524">
                  <c:v>13.1</c:v>
                </c:pt>
                <c:pt idx="8525">
                  <c:v>13.1</c:v>
                </c:pt>
                <c:pt idx="8526">
                  <c:v>13.1</c:v>
                </c:pt>
                <c:pt idx="8527">
                  <c:v>13.6</c:v>
                </c:pt>
                <c:pt idx="8528">
                  <c:v>13.2</c:v>
                </c:pt>
                <c:pt idx="8529">
                  <c:v>13.2</c:v>
                </c:pt>
                <c:pt idx="8530">
                  <c:v>13.2</c:v>
                </c:pt>
                <c:pt idx="8531">
                  <c:v>13.1</c:v>
                </c:pt>
                <c:pt idx="8532">
                  <c:v>13.1</c:v>
                </c:pt>
                <c:pt idx="8533">
                  <c:v>13.1</c:v>
                </c:pt>
                <c:pt idx="8534">
                  <c:v>13.1</c:v>
                </c:pt>
                <c:pt idx="8535">
                  <c:v>13.1</c:v>
                </c:pt>
                <c:pt idx="8536">
                  <c:v>13.1</c:v>
                </c:pt>
                <c:pt idx="8537">
                  <c:v>13.7</c:v>
                </c:pt>
                <c:pt idx="8538">
                  <c:v>13.3</c:v>
                </c:pt>
                <c:pt idx="8539">
                  <c:v>13.2</c:v>
                </c:pt>
                <c:pt idx="8540">
                  <c:v>13.1</c:v>
                </c:pt>
                <c:pt idx="8541">
                  <c:v>13.1</c:v>
                </c:pt>
                <c:pt idx="8542">
                  <c:v>13.1</c:v>
                </c:pt>
                <c:pt idx="8543">
                  <c:v>13.1</c:v>
                </c:pt>
                <c:pt idx="8544">
                  <c:v>13.1</c:v>
                </c:pt>
                <c:pt idx="8545">
                  <c:v>13.7</c:v>
                </c:pt>
                <c:pt idx="8546">
                  <c:v>13.2</c:v>
                </c:pt>
                <c:pt idx="8547">
                  <c:v>13.2</c:v>
                </c:pt>
                <c:pt idx="8548">
                  <c:v>13.1</c:v>
                </c:pt>
                <c:pt idx="8549">
                  <c:v>13.1</c:v>
                </c:pt>
                <c:pt idx="8550">
                  <c:v>13.1</c:v>
                </c:pt>
                <c:pt idx="8551">
                  <c:v>13.1</c:v>
                </c:pt>
                <c:pt idx="8552">
                  <c:v>13.1</c:v>
                </c:pt>
                <c:pt idx="8553">
                  <c:v>13.1</c:v>
                </c:pt>
                <c:pt idx="8554">
                  <c:v>13.2</c:v>
                </c:pt>
                <c:pt idx="8555">
                  <c:v>13.1</c:v>
                </c:pt>
                <c:pt idx="8556">
                  <c:v>13.1</c:v>
                </c:pt>
                <c:pt idx="8557">
                  <c:v>13.1</c:v>
                </c:pt>
                <c:pt idx="8558">
                  <c:v>13.7</c:v>
                </c:pt>
                <c:pt idx="8559">
                  <c:v>13.2</c:v>
                </c:pt>
                <c:pt idx="8560">
                  <c:v>13.2</c:v>
                </c:pt>
                <c:pt idx="8561">
                  <c:v>13.2</c:v>
                </c:pt>
                <c:pt idx="8562">
                  <c:v>13.1</c:v>
                </c:pt>
                <c:pt idx="8563">
                  <c:v>13.1</c:v>
                </c:pt>
                <c:pt idx="8564">
                  <c:v>13.7</c:v>
                </c:pt>
                <c:pt idx="8565">
                  <c:v>13.2</c:v>
                </c:pt>
                <c:pt idx="8566">
                  <c:v>13.2</c:v>
                </c:pt>
                <c:pt idx="8567">
                  <c:v>13.1</c:v>
                </c:pt>
                <c:pt idx="8568">
                  <c:v>13.1</c:v>
                </c:pt>
                <c:pt idx="8569">
                  <c:v>13.1</c:v>
                </c:pt>
                <c:pt idx="8570">
                  <c:v>13.1</c:v>
                </c:pt>
                <c:pt idx="8571">
                  <c:v>13.1</c:v>
                </c:pt>
                <c:pt idx="8572">
                  <c:v>13.5</c:v>
                </c:pt>
                <c:pt idx="8573">
                  <c:v>13.6</c:v>
                </c:pt>
                <c:pt idx="8574">
                  <c:v>13.4</c:v>
                </c:pt>
                <c:pt idx="8575">
                  <c:v>13.3</c:v>
                </c:pt>
                <c:pt idx="8576">
                  <c:v>13.3</c:v>
                </c:pt>
                <c:pt idx="8577">
                  <c:v>13.2</c:v>
                </c:pt>
                <c:pt idx="8578">
                  <c:v>13.2</c:v>
                </c:pt>
                <c:pt idx="8579">
                  <c:v>13.2</c:v>
                </c:pt>
                <c:pt idx="8580">
                  <c:v>13.2</c:v>
                </c:pt>
                <c:pt idx="8581">
                  <c:v>13.2</c:v>
                </c:pt>
                <c:pt idx="8582">
                  <c:v>13.2</c:v>
                </c:pt>
                <c:pt idx="8583">
                  <c:v>13.2</c:v>
                </c:pt>
                <c:pt idx="8584">
                  <c:v>13.2</c:v>
                </c:pt>
                <c:pt idx="8585">
                  <c:v>13.2</c:v>
                </c:pt>
                <c:pt idx="8586">
                  <c:v>13.1</c:v>
                </c:pt>
                <c:pt idx="8587">
                  <c:v>13.1</c:v>
                </c:pt>
                <c:pt idx="8588">
                  <c:v>13.1</c:v>
                </c:pt>
                <c:pt idx="8589">
                  <c:v>13.1</c:v>
                </c:pt>
                <c:pt idx="8590">
                  <c:v>13.1</c:v>
                </c:pt>
                <c:pt idx="8591">
                  <c:v>13.1</c:v>
                </c:pt>
                <c:pt idx="8592">
                  <c:v>13.1</c:v>
                </c:pt>
                <c:pt idx="8593">
                  <c:v>13.1</c:v>
                </c:pt>
                <c:pt idx="8594">
                  <c:v>13</c:v>
                </c:pt>
                <c:pt idx="8595">
                  <c:v>13.1</c:v>
                </c:pt>
                <c:pt idx="8596">
                  <c:v>13</c:v>
                </c:pt>
                <c:pt idx="8597">
                  <c:v>13</c:v>
                </c:pt>
                <c:pt idx="8598">
                  <c:v>13</c:v>
                </c:pt>
                <c:pt idx="8599">
                  <c:v>13</c:v>
                </c:pt>
                <c:pt idx="8600">
                  <c:v>13</c:v>
                </c:pt>
                <c:pt idx="8601">
                  <c:v>13</c:v>
                </c:pt>
                <c:pt idx="8602">
                  <c:v>13</c:v>
                </c:pt>
                <c:pt idx="8603">
                  <c:v>13</c:v>
                </c:pt>
                <c:pt idx="8604">
                  <c:v>13</c:v>
                </c:pt>
                <c:pt idx="8605">
                  <c:v>13</c:v>
                </c:pt>
                <c:pt idx="8606">
                  <c:v>13</c:v>
                </c:pt>
                <c:pt idx="8607">
                  <c:v>13</c:v>
                </c:pt>
                <c:pt idx="8608">
                  <c:v>13</c:v>
                </c:pt>
                <c:pt idx="8609">
                  <c:v>13</c:v>
                </c:pt>
                <c:pt idx="8610">
                  <c:v>13</c:v>
                </c:pt>
                <c:pt idx="8611">
                  <c:v>13</c:v>
                </c:pt>
                <c:pt idx="8612">
                  <c:v>13</c:v>
                </c:pt>
                <c:pt idx="8613">
                  <c:v>13</c:v>
                </c:pt>
                <c:pt idx="8614">
                  <c:v>12.9</c:v>
                </c:pt>
                <c:pt idx="8615">
                  <c:v>12.9</c:v>
                </c:pt>
                <c:pt idx="8616">
                  <c:v>12.9</c:v>
                </c:pt>
                <c:pt idx="8617">
                  <c:v>13</c:v>
                </c:pt>
                <c:pt idx="8618">
                  <c:v>13</c:v>
                </c:pt>
                <c:pt idx="8619">
                  <c:v>12.9</c:v>
                </c:pt>
                <c:pt idx="8620">
                  <c:v>12.9</c:v>
                </c:pt>
                <c:pt idx="8621">
                  <c:v>12.9</c:v>
                </c:pt>
                <c:pt idx="8622">
                  <c:v>13</c:v>
                </c:pt>
                <c:pt idx="8623">
                  <c:v>13</c:v>
                </c:pt>
                <c:pt idx="8624">
                  <c:v>12.9</c:v>
                </c:pt>
                <c:pt idx="8625">
                  <c:v>12.9</c:v>
                </c:pt>
                <c:pt idx="8626">
                  <c:v>12.9</c:v>
                </c:pt>
                <c:pt idx="8627">
                  <c:v>12.9</c:v>
                </c:pt>
                <c:pt idx="8628">
                  <c:v>12.9</c:v>
                </c:pt>
                <c:pt idx="8629">
                  <c:v>12.9</c:v>
                </c:pt>
                <c:pt idx="8630">
                  <c:v>12.9</c:v>
                </c:pt>
                <c:pt idx="8631">
                  <c:v>12.9</c:v>
                </c:pt>
                <c:pt idx="8632">
                  <c:v>12.9</c:v>
                </c:pt>
                <c:pt idx="8633">
                  <c:v>12.9</c:v>
                </c:pt>
                <c:pt idx="8634">
                  <c:v>12.9</c:v>
                </c:pt>
                <c:pt idx="8635">
                  <c:v>12.9</c:v>
                </c:pt>
                <c:pt idx="8636">
                  <c:v>12.9</c:v>
                </c:pt>
                <c:pt idx="8637">
                  <c:v>12.9</c:v>
                </c:pt>
                <c:pt idx="8638">
                  <c:v>12.9</c:v>
                </c:pt>
                <c:pt idx="8639">
                  <c:v>12.9</c:v>
                </c:pt>
                <c:pt idx="8640">
                  <c:v>12.9</c:v>
                </c:pt>
                <c:pt idx="8641">
                  <c:v>12.9</c:v>
                </c:pt>
                <c:pt idx="8642">
                  <c:v>12.9</c:v>
                </c:pt>
                <c:pt idx="8643">
                  <c:v>12.9</c:v>
                </c:pt>
                <c:pt idx="8644">
                  <c:v>12.9</c:v>
                </c:pt>
                <c:pt idx="8645">
                  <c:v>12.9</c:v>
                </c:pt>
                <c:pt idx="8646">
                  <c:v>12.9</c:v>
                </c:pt>
                <c:pt idx="8647">
                  <c:v>12.9</c:v>
                </c:pt>
                <c:pt idx="8648">
                  <c:v>12.9</c:v>
                </c:pt>
                <c:pt idx="8649">
                  <c:v>12.9</c:v>
                </c:pt>
                <c:pt idx="8650">
                  <c:v>12.9</c:v>
                </c:pt>
                <c:pt idx="8651">
                  <c:v>12.9</c:v>
                </c:pt>
                <c:pt idx="8652">
                  <c:v>12.9</c:v>
                </c:pt>
                <c:pt idx="8653">
                  <c:v>12.9</c:v>
                </c:pt>
                <c:pt idx="8654">
                  <c:v>12.9</c:v>
                </c:pt>
                <c:pt idx="8655">
                  <c:v>12.9</c:v>
                </c:pt>
                <c:pt idx="8656">
                  <c:v>12.9</c:v>
                </c:pt>
                <c:pt idx="8657">
                  <c:v>12.9</c:v>
                </c:pt>
                <c:pt idx="8658">
                  <c:v>12.9</c:v>
                </c:pt>
                <c:pt idx="8659">
                  <c:v>12.9</c:v>
                </c:pt>
                <c:pt idx="8660">
                  <c:v>12.9</c:v>
                </c:pt>
                <c:pt idx="8661">
                  <c:v>12.9</c:v>
                </c:pt>
                <c:pt idx="8662">
                  <c:v>12.9</c:v>
                </c:pt>
                <c:pt idx="8663">
                  <c:v>12.9</c:v>
                </c:pt>
                <c:pt idx="8664">
                  <c:v>12.9</c:v>
                </c:pt>
                <c:pt idx="8665">
                  <c:v>12.8</c:v>
                </c:pt>
                <c:pt idx="8666">
                  <c:v>12.9</c:v>
                </c:pt>
                <c:pt idx="8667">
                  <c:v>12.9</c:v>
                </c:pt>
                <c:pt idx="8668">
                  <c:v>12.9</c:v>
                </c:pt>
                <c:pt idx="8669">
                  <c:v>12.8</c:v>
                </c:pt>
                <c:pt idx="8670">
                  <c:v>12.9</c:v>
                </c:pt>
                <c:pt idx="8671">
                  <c:v>12.8</c:v>
                </c:pt>
                <c:pt idx="8672">
                  <c:v>12.8</c:v>
                </c:pt>
                <c:pt idx="8673">
                  <c:v>12.8</c:v>
                </c:pt>
                <c:pt idx="8674">
                  <c:v>12.8</c:v>
                </c:pt>
                <c:pt idx="8675">
                  <c:v>12.9</c:v>
                </c:pt>
                <c:pt idx="8676">
                  <c:v>12.9</c:v>
                </c:pt>
                <c:pt idx="8677">
                  <c:v>12.8</c:v>
                </c:pt>
                <c:pt idx="8678">
                  <c:v>12.8</c:v>
                </c:pt>
                <c:pt idx="8679">
                  <c:v>12.8</c:v>
                </c:pt>
                <c:pt idx="8680">
                  <c:v>12.8</c:v>
                </c:pt>
                <c:pt idx="8681">
                  <c:v>12.8</c:v>
                </c:pt>
                <c:pt idx="8682">
                  <c:v>12.8</c:v>
                </c:pt>
                <c:pt idx="8683">
                  <c:v>12.8</c:v>
                </c:pt>
                <c:pt idx="8684">
                  <c:v>12.8</c:v>
                </c:pt>
                <c:pt idx="8685">
                  <c:v>12.8</c:v>
                </c:pt>
                <c:pt idx="8686">
                  <c:v>12.8</c:v>
                </c:pt>
                <c:pt idx="8687">
                  <c:v>12.8</c:v>
                </c:pt>
                <c:pt idx="8688">
                  <c:v>12.8</c:v>
                </c:pt>
                <c:pt idx="8689">
                  <c:v>12.8</c:v>
                </c:pt>
                <c:pt idx="8690">
                  <c:v>12.8</c:v>
                </c:pt>
                <c:pt idx="8691">
                  <c:v>12.8</c:v>
                </c:pt>
                <c:pt idx="8692">
                  <c:v>12.9</c:v>
                </c:pt>
                <c:pt idx="8693">
                  <c:v>12.8</c:v>
                </c:pt>
                <c:pt idx="8694">
                  <c:v>12.8</c:v>
                </c:pt>
                <c:pt idx="8695">
                  <c:v>12.8</c:v>
                </c:pt>
                <c:pt idx="8696">
                  <c:v>12.8</c:v>
                </c:pt>
                <c:pt idx="8697">
                  <c:v>12.8</c:v>
                </c:pt>
                <c:pt idx="8698">
                  <c:v>12.8</c:v>
                </c:pt>
                <c:pt idx="8699">
                  <c:v>12.8</c:v>
                </c:pt>
                <c:pt idx="8700">
                  <c:v>12.8</c:v>
                </c:pt>
                <c:pt idx="8701">
                  <c:v>12.8</c:v>
                </c:pt>
                <c:pt idx="8702">
                  <c:v>12.8</c:v>
                </c:pt>
                <c:pt idx="8703">
                  <c:v>12.8</c:v>
                </c:pt>
                <c:pt idx="8704">
                  <c:v>12.8</c:v>
                </c:pt>
                <c:pt idx="8705">
                  <c:v>12.8</c:v>
                </c:pt>
                <c:pt idx="8706">
                  <c:v>12.8</c:v>
                </c:pt>
                <c:pt idx="8707">
                  <c:v>12.8</c:v>
                </c:pt>
                <c:pt idx="8708">
                  <c:v>12.8</c:v>
                </c:pt>
                <c:pt idx="8709">
                  <c:v>12.8</c:v>
                </c:pt>
                <c:pt idx="8710">
                  <c:v>12.8</c:v>
                </c:pt>
                <c:pt idx="8711">
                  <c:v>12.8</c:v>
                </c:pt>
                <c:pt idx="8712">
                  <c:v>12.8</c:v>
                </c:pt>
                <c:pt idx="8713">
                  <c:v>12.8</c:v>
                </c:pt>
                <c:pt idx="8714">
                  <c:v>12.8</c:v>
                </c:pt>
                <c:pt idx="8715">
                  <c:v>12.8</c:v>
                </c:pt>
                <c:pt idx="8716">
                  <c:v>12.8</c:v>
                </c:pt>
                <c:pt idx="8717">
                  <c:v>12.8</c:v>
                </c:pt>
                <c:pt idx="8718">
                  <c:v>12.8</c:v>
                </c:pt>
                <c:pt idx="8719">
                  <c:v>12.8</c:v>
                </c:pt>
                <c:pt idx="8720">
                  <c:v>12.8</c:v>
                </c:pt>
                <c:pt idx="8721">
                  <c:v>12.8</c:v>
                </c:pt>
                <c:pt idx="8722">
                  <c:v>12.8</c:v>
                </c:pt>
                <c:pt idx="8723">
                  <c:v>12.8</c:v>
                </c:pt>
                <c:pt idx="8724">
                  <c:v>12.8</c:v>
                </c:pt>
                <c:pt idx="8725">
                  <c:v>12.8</c:v>
                </c:pt>
                <c:pt idx="8726">
                  <c:v>12.8</c:v>
                </c:pt>
                <c:pt idx="8727">
                  <c:v>12.8</c:v>
                </c:pt>
                <c:pt idx="8728">
                  <c:v>12.8</c:v>
                </c:pt>
                <c:pt idx="8729">
                  <c:v>12.8</c:v>
                </c:pt>
                <c:pt idx="8730">
                  <c:v>12.8</c:v>
                </c:pt>
                <c:pt idx="8731">
                  <c:v>12.8</c:v>
                </c:pt>
                <c:pt idx="8732">
                  <c:v>12.8</c:v>
                </c:pt>
                <c:pt idx="8733">
                  <c:v>12.7</c:v>
                </c:pt>
                <c:pt idx="8734">
                  <c:v>12.8</c:v>
                </c:pt>
                <c:pt idx="8735">
                  <c:v>12.7</c:v>
                </c:pt>
                <c:pt idx="8736">
                  <c:v>12.8</c:v>
                </c:pt>
                <c:pt idx="8737">
                  <c:v>12.7</c:v>
                </c:pt>
                <c:pt idx="8738">
                  <c:v>12.8</c:v>
                </c:pt>
                <c:pt idx="8739">
                  <c:v>12.7</c:v>
                </c:pt>
                <c:pt idx="8740">
                  <c:v>12.8</c:v>
                </c:pt>
                <c:pt idx="8741">
                  <c:v>12.8</c:v>
                </c:pt>
                <c:pt idx="8742">
                  <c:v>12.7</c:v>
                </c:pt>
                <c:pt idx="8743">
                  <c:v>12.8</c:v>
                </c:pt>
                <c:pt idx="8744">
                  <c:v>12.7</c:v>
                </c:pt>
                <c:pt idx="8745">
                  <c:v>12.7</c:v>
                </c:pt>
                <c:pt idx="8746">
                  <c:v>12.7</c:v>
                </c:pt>
                <c:pt idx="8747">
                  <c:v>12.7</c:v>
                </c:pt>
                <c:pt idx="8748">
                  <c:v>12.7</c:v>
                </c:pt>
                <c:pt idx="8749">
                  <c:v>12.7</c:v>
                </c:pt>
                <c:pt idx="8750">
                  <c:v>12.7</c:v>
                </c:pt>
                <c:pt idx="8751">
                  <c:v>12.7</c:v>
                </c:pt>
                <c:pt idx="8752">
                  <c:v>12.7</c:v>
                </c:pt>
                <c:pt idx="8753">
                  <c:v>12.7</c:v>
                </c:pt>
                <c:pt idx="8754">
                  <c:v>12.7</c:v>
                </c:pt>
                <c:pt idx="8755">
                  <c:v>12.7</c:v>
                </c:pt>
                <c:pt idx="8756">
                  <c:v>12.7</c:v>
                </c:pt>
                <c:pt idx="8757">
                  <c:v>12.7</c:v>
                </c:pt>
                <c:pt idx="8758">
                  <c:v>12.7</c:v>
                </c:pt>
                <c:pt idx="8759">
                  <c:v>12.7</c:v>
                </c:pt>
                <c:pt idx="8760">
                  <c:v>12.7</c:v>
                </c:pt>
                <c:pt idx="8761">
                  <c:v>12.7</c:v>
                </c:pt>
                <c:pt idx="8762">
                  <c:v>12.7</c:v>
                </c:pt>
                <c:pt idx="8763">
                  <c:v>12.7</c:v>
                </c:pt>
                <c:pt idx="8764">
                  <c:v>12.7</c:v>
                </c:pt>
                <c:pt idx="8765">
                  <c:v>12.7</c:v>
                </c:pt>
                <c:pt idx="8766">
                  <c:v>12.7</c:v>
                </c:pt>
                <c:pt idx="8767">
                  <c:v>12.7</c:v>
                </c:pt>
                <c:pt idx="8768">
                  <c:v>12.7</c:v>
                </c:pt>
                <c:pt idx="8769">
                  <c:v>12.7</c:v>
                </c:pt>
                <c:pt idx="8770">
                  <c:v>12.7</c:v>
                </c:pt>
                <c:pt idx="8771">
                  <c:v>12.7</c:v>
                </c:pt>
                <c:pt idx="8772">
                  <c:v>12.7</c:v>
                </c:pt>
                <c:pt idx="8773">
                  <c:v>12.7</c:v>
                </c:pt>
                <c:pt idx="8774">
                  <c:v>12.7</c:v>
                </c:pt>
                <c:pt idx="8775">
                  <c:v>12.7</c:v>
                </c:pt>
                <c:pt idx="8776">
                  <c:v>12.7</c:v>
                </c:pt>
                <c:pt idx="8777">
                  <c:v>12.7</c:v>
                </c:pt>
                <c:pt idx="8778">
                  <c:v>12.7</c:v>
                </c:pt>
                <c:pt idx="8779">
                  <c:v>12.7</c:v>
                </c:pt>
                <c:pt idx="8780">
                  <c:v>12.7</c:v>
                </c:pt>
                <c:pt idx="8781">
                  <c:v>12.7</c:v>
                </c:pt>
                <c:pt idx="8782">
                  <c:v>12.7</c:v>
                </c:pt>
                <c:pt idx="8783">
                  <c:v>12.7</c:v>
                </c:pt>
                <c:pt idx="8784">
                  <c:v>12.7</c:v>
                </c:pt>
                <c:pt idx="8785">
                  <c:v>12.7</c:v>
                </c:pt>
                <c:pt idx="8786">
                  <c:v>12.7</c:v>
                </c:pt>
                <c:pt idx="8787">
                  <c:v>12.7</c:v>
                </c:pt>
                <c:pt idx="8788">
                  <c:v>12.7</c:v>
                </c:pt>
                <c:pt idx="8789">
                  <c:v>12.7</c:v>
                </c:pt>
                <c:pt idx="8790">
                  <c:v>12.7</c:v>
                </c:pt>
                <c:pt idx="8791">
                  <c:v>12.7</c:v>
                </c:pt>
                <c:pt idx="8792">
                  <c:v>12.7</c:v>
                </c:pt>
                <c:pt idx="8793">
                  <c:v>12.7</c:v>
                </c:pt>
                <c:pt idx="8794">
                  <c:v>12.7</c:v>
                </c:pt>
                <c:pt idx="8795">
                  <c:v>12.7</c:v>
                </c:pt>
                <c:pt idx="8796">
                  <c:v>12.7</c:v>
                </c:pt>
                <c:pt idx="8797">
                  <c:v>12.7</c:v>
                </c:pt>
                <c:pt idx="8798">
                  <c:v>12.7</c:v>
                </c:pt>
                <c:pt idx="8799">
                  <c:v>12.7</c:v>
                </c:pt>
                <c:pt idx="8800">
                  <c:v>12.7</c:v>
                </c:pt>
                <c:pt idx="8801">
                  <c:v>12.7</c:v>
                </c:pt>
                <c:pt idx="8802">
                  <c:v>12.7</c:v>
                </c:pt>
                <c:pt idx="8803">
                  <c:v>12.7</c:v>
                </c:pt>
                <c:pt idx="8804">
                  <c:v>12.7</c:v>
                </c:pt>
                <c:pt idx="8805">
                  <c:v>12.7</c:v>
                </c:pt>
                <c:pt idx="8806">
                  <c:v>12.7</c:v>
                </c:pt>
                <c:pt idx="8807">
                  <c:v>12.7</c:v>
                </c:pt>
                <c:pt idx="8808">
                  <c:v>12.7</c:v>
                </c:pt>
                <c:pt idx="8809">
                  <c:v>12.7</c:v>
                </c:pt>
                <c:pt idx="8810">
                  <c:v>12.7</c:v>
                </c:pt>
                <c:pt idx="8811">
                  <c:v>12.7</c:v>
                </c:pt>
                <c:pt idx="8812">
                  <c:v>12.7</c:v>
                </c:pt>
                <c:pt idx="8813">
                  <c:v>12.7</c:v>
                </c:pt>
                <c:pt idx="8814">
                  <c:v>12.7</c:v>
                </c:pt>
                <c:pt idx="8815">
                  <c:v>12.7</c:v>
                </c:pt>
                <c:pt idx="8816">
                  <c:v>12.7</c:v>
                </c:pt>
                <c:pt idx="8817">
                  <c:v>12.7</c:v>
                </c:pt>
                <c:pt idx="8818">
                  <c:v>12.6</c:v>
                </c:pt>
                <c:pt idx="8819">
                  <c:v>12.6</c:v>
                </c:pt>
                <c:pt idx="8820">
                  <c:v>12.7</c:v>
                </c:pt>
                <c:pt idx="8821">
                  <c:v>12.7</c:v>
                </c:pt>
                <c:pt idx="8822">
                  <c:v>12.6</c:v>
                </c:pt>
                <c:pt idx="8823">
                  <c:v>12.7</c:v>
                </c:pt>
                <c:pt idx="8824">
                  <c:v>12.6</c:v>
                </c:pt>
                <c:pt idx="8825">
                  <c:v>12.7</c:v>
                </c:pt>
                <c:pt idx="8826">
                  <c:v>12.7</c:v>
                </c:pt>
                <c:pt idx="8827">
                  <c:v>12.7</c:v>
                </c:pt>
                <c:pt idx="8828">
                  <c:v>12.6</c:v>
                </c:pt>
                <c:pt idx="8829">
                  <c:v>12.6</c:v>
                </c:pt>
                <c:pt idx="8830">
                  <c:v>12.7</c:v>
                </c:pt>
                <c:pt idx="8831">
                  <c:v>12.7</c:v>
                </c:pt>
                <c:pt idx="8832">
                  <c:v>12.7</c:v>
                </c:pt>
                <c:pt idx="8833">
                  <c:v>12.6</c:v>
                </c:pt>
                <c:pt idx="8834">
                  <c:v>12.6</c:v>
                </c:pt>
                <c:pt idx="8835">
                  <c:v>12.6</c:v>
                </c:pt>
                <c:pt idx="8836">
                  <c:v>12.6</c:v>
                </c:pt>
                <c:pt idx="8837">
                  <c:v>12.6</c:v>
                </c:pt>
                <c:pt idx="8838">
                  <c:v>12.7</c:v>
                </c:pt>
                <c:pt idx="8839">
                  <c:v>12.6</c:v>
                </c:pt>
                <c:pt idx="8840">
                  <c:v>12.6</c:v>
                </c:pt>
                <c:pt idx="8841">
                  <c:v>12.6</c:v>
                </c:pt>
                <c:pt idx="8842">
                  <c:v>12.6</c:v>
                </c:pt>
                <c:pt idx="8843">
                  <c:v>12.6</c:v>
                </c:pt>
                <c:pt idx="8844">
                  <c:v>12.6</c:v>
                </c:pt>
                <c:pt idx="8845">
                  <c:v>12.6</c:v>
                </c:pt>
                <c:pt idx="8846">
                  <c:v>12.6</c:v>
                </c:pt>
                <c:pt idx="8847">
                  <c:v>12.6</c:v>
                </c:pt>
                <c:pt idx="8848">
                  <c:v>12.6</c:v>
                </c:pt>
                <c:pt idx="8849">
                  <c:v>12.7</c:v>
                </c:pt>
                <c:pt idx="8850">
                  <c:v>12.6</c:v>
                </c:pt>
                <c:pt idx="8851">
                  <c:v>12.7</c:v>
                </c:pt>
                <c:pt idx="8852">
                  <c:v>12.6</c:v>
                </c:pt>
                <c:pt idx="8853">
                  <c:v>12.6</c:v>
                </c:pt>
                <c:pt idx="8854">
                  <c:v>12.6</c:v>
                </c:pt>
                <c:pt idx="8855">
                  <c:v>12.6</c:v>
                </c:pt>
                <c:pt idx="8856">
                  <c:v>12.6</c:v>
                </c:pt>
                <c:pt idx="8857">
                  <c:v>12.6</c:v>
                </c:pt>
                <c:pt idx="8858">
                  <c:v>12.6</c:v>
                </c:pt>
                <c:pt idx="8859">
                  <c:v>12.6</c:v>
                </c:pt>
                <c:pt idx="8860">
                  <c:v>12.6</c:v>
                </c:pt>
                <c:pt idx="8861">
                  <c:v>12.6</c:v>
                </c:pt>
                <c:pt idx="8862">
                  <c:v>12.6</c:v>
                </c:pt>
                <c:pt idx="8863">
                  <c:v>12.6</c:v>
                </c:pt>
                <c:pt idx="8864">
                  <c:v>12.6</c:v>
                </c:pt>
                <c:pt idx="8865">
                  <c:v>12.6</c:v>
                </c:pt>
                <c:pt idx="8866">
                  <c:v>12.6</c:v>
                </c:pt>
                <c:pt idx="8867">
                  <c:v>12.6</c:v>
                </c:pt>
                <c:pt idx="8868">
                  <c:v>12.6</c:v>
                </c:pt>
                <c:pt idx="8869">
                  <c:v>12.7</c:v>
                </c:pt>
                <c:pt idx="8870">
                  <c:v>12.7</c:v>
                </c:pt>
                <c:pt idx="8871">
                  <c:v>12.6</c:v>
                </c:pt>
                <c:pt idx="8872">
                  <c:v>12.7</c:v>
                </c:pt>
                <c:pt idx="8873">
                  <c:v>12.7</c:v>
                </c:pt>
                <c:pt idx="8874">
                  <c:v>12.7</c:v>
                </c:pt>
                <c:pt idx="8875">
                  <c:v>12.7</c:v>
                </c:pt>
                <c:pt idx="8876">
                  <c:v>12.7</c:v>
                </c:pt>
                <c:pt idx="8877">
                  <c:v>12.7</c:v>
                </c:pt>
                <c:pt idx="8878">
                  <c:v>12.7</c:v>
                </c:pt>
                <c:pt idx="8879">
                  <c:v>12.7</c:v>
                </c:pt>
                <c:pt idx="8880">
                  <c:v>12.7</c:v>
                </c:pt>
                <c:pt idx="8881">
                  <c:v>12.7</c:v>
                </c:pt>
                <c:pt idx="8882">
                  <c:v>12.7</c:v>
                </c:pt>
                <c:pt idx="8883">
                  <c:v>12.7</c:v>
                </c:pt>
                <c:pt idx="8884">
                  <c:v>12.7</c:v>
                </c:pt>
                <c:pt idx="8885">
                  <c:v>12.7</c:v>
                </c:pt>
                <c:pt idx="8886">
                  <c:v>12.7</c:v>
                </c:pt>
                <c:pt idx="8887">
                  <c:v>12.7</c:v>
                </c:pt>
                <c:pt idx="8888">
                  <c:v>12.7</c:v>
                </c:pt>
                <c:pt idx="8889">
                  <c:v>12.7</c:v>
                </c:pt>
                <c:pt idx="8890">
                  <c:v>12.7</c:v>
                </c:pt>
                <c:pt idx="8891">
                  <c:v>12.7</c:v>
                </c:pt>
                <c:pt idx="8892">
                  <c:v>12.8</c:v>
                </c:pt>
                <c:pt idx="8893">
                  <c:v>12.8</c:v>
                </c:pt>
                <c:pt idx="8894">
                  <c:v>12.8</c:v>
                </c:pt>
                <c:pt idx="8895">
                  <c:v>12.8</c:v>
                </c:pt>
                <c:pt idx="8896">
                  <c:v>12.7</c:v>
                </c:pt>
                <c:pt idx="8897">
                  <c:v>12.7</c:v>
                </c:pt>
                <c:pt idx="8898">
                  <c:v>12.8</c:v>
                </c:pt>
                <c:pt idx="8899">
                  <c:v>12.7</c:v>
                </c:pt>
                <c:pt idx="8900">
                  <c:v>12.7</c:v>
                </c:pt>
                <c:pt idx="8901">
                  <c:v>12.7</c:v>
                </c:pt>
                <c:pt idx="8902">
                  <c:v>12.8</c:v>
                </c:pt>
                <c:pt idx="8903">
                  <c:v>12.7</c:v>
                </c:pt>
                <c:pt idx="8904">
                  <c:v>12.7</c:v>
                </c:pt>
                <c:pt idx="8905">
                  <c:v>12.7</c:v>
                </c:pt>
                <c:pt idx="8906">
                  <c:v>12.7</c:v>
                </c:pt>
                <c:pt idx="8907">
                  <c:v>12.7</c:v>
                </c:pt>
                <c:pt idx="8908">
                  <c:v>12.7</c:v>
                </c:pt>
                <c:pt idx="8909">
                  <c:v>12.7</c:v>
                </c:pt>
                <c:pt idx="8910">
                  <c:v>12.7</c:v>
                </c:pt>
                <c:pt idx="8911">
                  <c:v>12.7</c:v>
                </c:pt>
                <c:pt idx="8912">
                  <c:v>12.7</c:v>
                </c:pt>
                <c:pt idx="8913">
                  <c:v>12.7</c:v>
                </c:pt>
                <c:pt idx="8914">
                  <c:v>12.7</c:v>
                </c:pt>
                <c:pt idx="8915">
                  <c:v>12.7</c:v>
                </c:pt>
                <c:pt idx="8916">
                  <c:v>12.7</c:v>
                </c:pt>
                <c:pt idx="8917">
                  <c:v>12.7</c:v>
                </c:pt>
                <c:pt idx="8918">
                  <c:v>12.8</c:v>
                </c:pt>
                <c:pt idx="8919">
                  <c:v>12.7</c:v>
                </c:pt>
                <c:pt idx="8920">
                  <c:v>12.7</c:v>
                </c:pt>
                <c:pt idx="8921">
                  <c:v>12.7</c:v>
                </c:pt>
                <c:pt idx="8922">
                  <c:v>12.7</c:v>
                </c:pt>
                <c:pt idx="8923">
                  <c:v>12.7</c:v>
                </c:pt>
                <c:pt idx="8924">
                  <c:v>12.7</c:v>
                </c:pt>
                <c:pt idx="8925">
                  <c:v>12.7</c:v>
                </c:pt>
                <c:pt idx="8926">
                  <c:v>12.7</c:v>
                </c:pt>
                <c:pt idx="8927">
                  <c:v>12.7</c:v>
                </c:pt>
                <c:pt idx="8928">
                  <c:v>12.7</c:v>
                </c:pt>
                <c:pt idx="8929">
                  <c:v>12.7</c:v>
                </c:pt>
                <c:pt idx="8930">
                  <c:v>12.7</c:v>
                </c:pt>
                <c:pt idx="8931">
                  <c:v>12.7</c:v>
                </c:pt>
                <c:pt idx="8932">
                  <c:v>12.7</c:v>
                </c:pt>
                <c:pt idx="8933">
                  <c:v>12.7</c:v>
                </c:pt>
                <c:pt idx="8934">
                  <c:v>12.7</c:v>
                </c:pt>
                <c:pt idx="8935">
                  <c:v>12.7</c:v>
                </c:pt>
                <c:pt idx="8936">
                  <c:v>12.8</c:v>
                </c:pt>
                <c:pt idx="8937">
                  <c:v>12.7</c:v>
                </c:pt>
                <c:pt idx="8938">
                  <c:v>12.7</c:v>
                </c:pt>
                <c:pt idx="8939">
                  <c:v>12.7</c:v>
                </c:pt>
                <c:pt idx="8940">
                  <c:v>12.7</c:v>
                </c:pt>
                <c:pt idx="8941">
                  <c:v>12.7</c:v>
                </c:pt>
                <c:pt idx="8942">
                  <c:v>12.7</c:v>
                </c:pt>
                <c:pt idx="8943">
                  <c:v>12.7</c:v>
                </c:pt>
                <c:pt idx="8944">
                  <c:v>12.7</c:v>
                </c:pt>
                <c:pt idx="8945">
                  <c:v>12.7</c:v>
                </c:pt>
                <c:pt idx="8946">
                  <c:v>12.7</c:v>
                </c:pt>
                <c:pt idx="8947">
                  <c:v>12.7</c:v>
                </c:pt>
                <c:pt idx="8948">
                  <c:v>12.7</c:v>
                </c:pt>
                <c:pt idx="8949">
                  <c:v>12.7</c:v>
                </c:pt>
                <c:pt idx="8950">
                  <c:v>12.7</c:v>
                </c:pt>
                <c:pt idx="8951">
                  <c:v>12.7</c:v>
                </c:pt>
                <c:pt idx="8952">
                  <c:v>12.7</c:v>
                </c:pt>
                <c:pt idx="8953">
                  <c:v>12.8</c:v>
                </c:pt>
                <c:pt idx="8954">
                  <c:v>12.8</c:v>
                </c:pt>
                <c:pt idx="8955">
                  <c:v>12.8</c:v>
                </c:pt>
                <c:pt idx="8956">
                  <c:v>12.8</c:v>
                </c:pt>
                <c:pt idx="8957">
                  <c:v>12.8</c:v>
                </c:pt>
                <c:pt idx="8958">
                  <c:v>12.8</c:v>
                </c:pt>
                <c:pt idx="8959">
                  <c:v>12.8</c:v>
                </c:pt>
                <c:pt idx="8960">
                  <c:v>12.8</c:v>
                </c:pt>
                <c:pt idx="8961">
                  <c:v>12.8</c:v>
                </c:pt>
                <c:pt idx="8962">
                  <c:v>12.8</c:v>
                </c:pt>
                <c:pt idx="8963">
                  <c:v>12.8</c:v>
                </c:pt>
                <c:pt idx="8964">
                  <c:v>12.8</c:v>
                </c:pt>
                <c:pt idx="8965">
                  <c:v>12.8</c:v>
                </c:pt>
                <c:pt idx="8966">
                  <c:v>12.8</c:v>
                </c:pt>
                <c:pt idx="8967">
                  <c:v>12.8</c:v>
                </c:pt>
                <c:pt idx="8968">
                  <c:v>12.7</c:v>
                </c:pt>
                <c:pt idx="8969">
                  <c:v>12.8</c:v>
                </c:pt>
                <c:pt idx="8970">
                  <c:v>12.7</c:v>
                </c:pt>
                <c:pt idx="8971">
                  <c:v>12.7</c:v>
                </c:pt>
                <c:pt idx="8972">
                  <c:v>12.8</c:v>
                </c:pt>
                <c:pt idx="8973">
                  <c:v>12.8</c:v>
                </c:pt>
                <c:pt idx="8974">
                  <c:v>12.8</c:v>
                </c:pt>
                <c:pt idx="8975">
                  <c:v>12.8</c:v>
                </c:pt>
                <c:pt idx="8976">
                  <c:v>12.8</c:v>
                </c:pt>
                <c:pt idx="8977">
                  <c:v>12.8</c:v>
                </c:pt>
                <c:pt idx="8978">
                  <c:v>12.8</c:v>
                </c:pt>
                <c:pt idx="8979">
                  <c:v>12.7</c:v>
                </c:pt>
                <c:pt idx="8980">
                  <c:v>12.7</c:v>
                </c:pt>
                <c:pt idx="8981">
                  <c:v>12.7</c:v>
                </c:pt>
                <c:pt idx="8982">
                  <c:v>12.7</c:v>
                </c:pt>
                <c:pt idx="8983">
                  <c:v>12.7</c:v>
                </c:pt>
                <c:pt idx="8984">
                  <c:v>12.7</c:v>
                </c:pt>
                <c:pt idx="8985">
                  <c:v>12.7</c:v>
                </c:pt>
                <c:pt idx="8986">
                  <c:v>12.7</c:v>
                </c:pt>
                <c:pt idx="8987">
                  <c:v>12.7</c:v>
                </c:pt>
                <c:pt idx="8988">
                  <c:v>12.7</c:v>
                </c:pt>
                <c:pt idx="8989">
                  <c:v>12.7</c:v>
                </c:pt>
                <c:pt idx="8990">
                  <c:v>12.7</c:v>
                </c:pt>
                <c:pt idx="8991">
                  <c:v>12.7</c:v>
                </c:pt>
                <c:pt idx="8992">
                  <c:v>12.7</c:v>
                </c:pt>
                <c:pt idx="8993">
                  <c:v>12.7</c:v>
                </c:pt>
                <c:pt idx="8994">
                  <c:v>12.7</c:v>
                </c:pt>
                <c:pt idx="8995">
                  <c:v>12.7</c:v>
                </c:pt>
                <c:pt idx="8996">
                  <c:v>12.7</c:v>
                </c:pt>
                <c:pt idx="8997">
                  <c:v>12.7</c:v>
                </c:pt>
                <c:pt idx="8998">
                  <c:v>12.7</c:v>
                </c:pt>
                <c:pt idx="8999">
                  <c:v>12.6</c:v>
                </c:pt>
                <c:pt idx="9000">
                  <c:v>12.7</c:v>
                </c:pt>
                <c:pt idx="9001">
                  <c:v>12.7</c:v>
                </c:pt>
                <c:pt idx="9002">
                  <c:v>12.7</c:v>
                </c:pt>
                <c:pt idx="9003">
                  <c:v>12.7</c:v>
                </c:pt>
                <c:pt idx="9004">
                  <c:v>12.7</c:v>
                </c:pt>
                <c:pt idx="9005">
                  <c:v>12.7</c:v>
                </c:pt>
                <c:pt idx="9006">
                  <c:v>12.6</c:v>
                </c:pt>
                <c:pt idx="9007">
                  <c:v>12.7</c:v>
                </c:pt>
                <c:pt idx="9008">
                  <c:v>12.6</c:v>
                </c:pt>
                <c:pt idx="9009">
                  <c:v>12.6</c:v>
                </c:pt>
                <c:pt idx="9010">
                  <c:v>12.6</c:v>
                </c:pt>
                <c:pt idx="9011">
                  <c:v>12.6</c:v>
                </c:pt>
                <c:pt idx="9012">
                  <c:v>12.6</c:v>
                </c:pt>
                <c:pt idx="9013">
                  <c:v>12.6</c:v>
                </c:pt>
                <c:pt idx="9014">
                  <c:v>12.6</c:v>
                </c:pt>
                <c:pt idx="9015">
                  <c:v>12.6</c:v>
                </c:pt>
                <c:pt idx="9016">
                  <c:v>12.7</c:v>
                </c:pt>
                <c:pt idx="9017">
                  <c:v>12.6</c:v>
                </c:pt>
                <c:pt idx="9018">
                  <c:v>12.7</c:v>
                </c:pt>
                <c:pt idx="9019">
                  <c:v>12.6</c:v>
                </c:pt>
                <c:pt idx="9020">
                  <c:v>12.6</c:v>
                </c:pt>
                <c:pt idx="9021">
                  <c:v>12.6</c:v>
                </c:pt>
                <c:pt idx="9022">
                  <c:v>12.7</c:v>
                </c:pt>
                <c:pt idx="9023">
                  <c:v>12.6</c:v>
                </c:pt>
                <c:pt idx="9024">
                  <c:v>12.6</c:v>
                </c:pt>
                <c:pt idx="9025">
                  <c:v>12.7</c:v>
                </c:pt>
                <c:pt idx="9026">
                  <c:v>12.6</c:v>
                </c:pt>
                <c:pt idx="9027">
                  <c:v>12.6</c:v>
                </c:pt>
                <c:pt idx="9028">
                  <c:v>12.6</c:v>
                </c:pt>
                <c:pt idx="9029">
                  <c:v>12.6</c:v>
                </c:pt>
                <c:pt idx="9030">
                  <c:v>12.7</c:v>
                </c:pt>
                <c:pt idx="9031">
                  <c:v>12.7</c:v>
                </c:pt>
                <c:pt idx="9032">
                  <c:v>12.6</c:v>
                </c:pt>
                <c:pt idx="9033">
                  <c:v>12.7</c:v>
                </c:pt>
                <c:pt idx="9034">
                  <c:v>12.7</c:v>
                </c:pt>
                <c:pt idx="9035">
                  <c:v>12.6</c:v>
                </c:pt>
                <c:pt idx="9036">
                  <c:v>12.6</c:v>
                </c:pt>
                <c:pt idx="9037">
                  <c:v>12.6</c:v>
                </c:pt>
                <c:pt idx="9038">
                  <c:v>12.6</c:v>
                </c:pt>
                <c:pt idx="9039">
                  <c:v>12.6</c:v>
                </c:pt>
                <c:pt idx="9040">
                  <c:v>12.6</c:v>
                </c:pt>
                <c:pt idx="9041">
                  <c:v>12.6</c:v>
                </c:pt>
                <c:pt idx="9042">
                  <c:v>12.6</c:v>
                </c:pt>
                <c:pt idx="9043">
                  <c:v>12.6</c:v>
                </c:pt>
                <c:pt idx="9044">
                  <c:v>12.6</c:v>
                </c:pt>
                <c:pt idx="9045">
                  <c:v>12.7</c:v>
                </c:pt>
                <c:pt idx="9046">
                  <c:v>12.6</c:v>
                </c:pt>
                <c:pt idx="9047">
                  <c:v>12.7</c:v>
                </c:pt>
                <c:pt idx="9048">
                  <c:v>12.7</c:v>
                </c:pt>
                <c:pt idx="9049">
                  <c:v>12.6</c:v>
                </c:pt>
                <c:pt idx="9050">
                  <c:v>12.6</c:v>
                </c:pt>
                <c:pt idx="9051">
                  <c:v>12.6</c:v>
                </c:pt>
                <c:pt idx="9052">
                  <c:v>12.6</c:v>
                </c:pt>
                <c:pt idx="9053">
                  <c:v>12.6</c:v>
                </c:pt>
                <c:pt idx="9054">
                  <c:v>12.6</c:v>
                </c:pt>
                <c:pt idx="9055">
                  <c:v>12.6</c:v>
                </c:pt>
                <c:pt idx="9056">
                  <c:v>12.6</c:v>
                </c:pt>
                <c:pt idx="9057">
                  <c:v>12.6</c:v>
                </c:pt>
                <c:pt idx="9058">
                  <c:v>12.6</c:v>
                </c:pt>
                <c:pt idx="9059">
                  <c:v>12.6</c:v>
                </c:pt>
                <c:pt idx="9060">
                  <c:v>12.6</c:v>
                </c:pt>
                <c:pt idx="9061">
                  <c:v>12.6</c:v>
                </c:pt>
                <c:pt idx="9062">
                  <c:v>12.6</c:v>
                </c:pt>
                <c:pt idx="9063">
                  <c:v>12.7</c:v>
                </c:pt>
                <c:pt idx="9064">
                  <c:v>12.6</c:v>
                </c:pt>
                <c:pt idx="9065">
                  <c:v>12.6</c:v>
                </c:pt>
                <c:pt idx="9066">
                  <c:v>12.6</c:v>
                </c:pt>
                <c:pt idx="9067">
                  <c:v>12.6</c:v>
                </c:pt>
                <c:pt idx="9068">
                  <c:v>12.6</c:v>
                </c:pt>
                <c:pt idx="9069">
                  <c:v>12.6</c:v>
                </c:pt>
                <c:pt idx="9070">
                  <c:v>12.6</c:v>
                </c:pt>
                <c:pt idx="9071">
                  <c:v>12.6</c:v>
                </c:pt>
                <c:pt idx="9072">
                  <c:v>12.6</c:v>
                </c:pt>
                <c:pt idx="9073">
                  <c:v>12.6</c:v>
                </c:pt>
                <c:pt idx="9074">
                  <c:v>12.6</c:v>
                </c:pt>
                <c:pt idx="9075">
                  <c:v>12.6</c:v>
                </c:pt>
                <c:pt idx="9076">
                  <c:v>12.6</c:v>
                </c:pt>
                <c:pt idx="9077">
                  <c:v>12.7</c:v>
                </c:pt>
                <c:pt idx="9078">
                  <c:v>12.6</c:v>
                </c:pt>
                <c:pt idx="9079">
                  <c:v>12.6</c:v>
                </c:pt>
                <c:pt idx="9080">
                  <c:v>12.6</c:v>
                </c:pt>
                <c:pt idx="9081">
                  <c:v>12.6</c:v>
                </c:pt>
                <c:pt idx="9082">
                  <c:v>12.6</c:v>
                </c:pt>
                <c:pt idx="9083">
                  <c:v>12.7</c:v>
                </c:pt>
                <c:pt idx="9084">
                  <c:v>12.6</c:v>
                </c:pt>
                <c:pt idx="9085">
                  <c:v>12.6</c:v>
                </c:pt>
                <c:pt idx="9086">
                  <c:v>12.6</c:v>
                </c:pt>
                <c:pt idx="9087">
                  <c:v>12.6</c:v>
                </c:pt>
                <c:pt idx="9088">
                  <c:v>12.6</c:v>
                </c:pt>
                <c:pt idx="9089">
                  <c:v>12.6</c:v>
                </c:pt>
                <c:pt idx="9090">
                  <c:v>12.6</c:v>
                </c:pt>
                <c:pt idx="9091">
                  <c:v>12.6</c:v>
                </c:pt>
                <c:pt idx="9092">
                  <c:v>12.6</c:v>
                </c:pt>
                <c:pt idx="9093">
                  <c:v>12.6</c:v>
                </c:pt>
                <c:pt idx="9094">
                  <c:v>12.6</c:v>
                </c:pt>
                <c:pt idx="9095">
                  <c:v>12.6</c:v>
                </c:pt>
                <c:pt idx="9096">
                  <c:v>12.6</c:v>
                </c:pt>
                <c:pt idx="9097">
                  <c:v>12.6</c:v>
                </c:pt>
                <c:pt idx="9098">
                  <c:v>12.6</c:v>
                </c:pt>
                <c:pt idx="9099">
                  <c:v>12.6</c:v>
                </c:pt>
                <c:pt idx="9100">
                  <c:v>12.6</c:v>
                </c:pt>
                <c:pt idx="9101">
                  <c:v>12.6</c:v>
                </c:pt>
                <c:pt idx="9102">
                  <c:v>12.7</c:v>
                </c:pt>
                <c:pt idx="9103">
                  <c:v>12.6</c:v>
                </c:pt>
                <c:pt idx="9104">
                  <c:v>12.6</c:v>
                </c:pt>
                <c:pt idx="9105">
                  <c:v>12.6</c:v>
                </c:pt>
                <c:pt idx="9106">
                  <c:v>12.6</c:v>
                </c:pt>
                <c:pt idx="9107">
                  <c:v>12.6</c:v>
                </c:pt>
                <c:pt idx="9108">
                  <c:v>12.6</c:v>
                </c:pt>
                <c:pt idx="9109">
                  <c:v>12.6</c:v>
                </c:pt>
                <c:pt idx="9110">
                  <c:v>12.6</c:v>
                </c:pt>
                <c:pt idx="9111">
                  <c:v>12.6</c:v>
                </c:pt>
                <c:pt idx="9112">
                  <c:v>12.6</c:v>
                </c:pt>
                <c:pt idx="9113">
                  <c:v>12.6</c:v>
                </c:pt>
                <c:pt idx="9114">
                  <c:v>12.6</c:v>
                </c:pt>
                <c:pt idx="9115">
                  <c:v>12.6</c:v>
                </c:pt>
                <c:pt idx="9116">
                  <c:v>12.6</c:v>
                </c:pt>
                <c:pt idx="9117">
                  <c:v>12.6</c:v>
                </c:pt>
                <c:pt idx="9118">
                  <c:v>12.6</c:v>
                </c:pt>
                <c:pt idx="9119">
                  <c:v>12.6</c:v>
                </c:pt>
                <c:pt idx="9120">
                  <c:v>12.6</c:v>
                </c:pt>
                <c:pt idx="9121">
                  <c:v>12.6</c:v>
                </c:pt>
                <c:pt idx="9122">
                  <c:v>12.7</c:v>
                </c:pt>
                <c:pt idx="9123">
                  <c:v>12.6</c:v>
                </c:pt>
                <c:pt idx="9124">
                  <c:v>12.6</c:v>
                </c:pt>
                <c:pt idx="9125">
                  <c:v>12.6</c:v>
                </c:pt>
                <c:pt idx="9126">
                  <c:v>12.6</c:v>
                </c:pt>
                <c:pt idx="9127">
                  <c:v>12.6</c:v>
                </c:pt>
                <c:pt idx="9128">
                  <c:v>12.6</c:v>
                </c:pt>
                <c:pt idx="9129">
                  <c:v>12.6</c:v>
                </c:pt>
                <c:pt idx="9130">
                  <c:v>12.6</c:v>
                </c:pt>
                <c:pt idx="9131">
                  <c:v>12.6</c:v>
                </c:pt>
                <c:pt idx="9132">
                  <c:v>12.6</c:v>
                </c:pt>
                <c:pt idx="9133">
                  <c:v>12.6</c:v>
                </c:pt>
                <c:pt idx="9134">
                  <c:v>12.6</c:v>
                </c:pt>
                <c:pt idx="9135">
                  <c:v>12.6</c:v>
                </c:pt>
                <c:pt idx="9136">
                  <c:v>12.6</c:v>
                </c:pt>
                <c:pt idx="9137">
                  <c:v>12.6</c:v>
                </c:pt>
                <c:pt idx="9138">
                  <c:v>12.6</c:v>
                </c:pt>
                <c:pt idx="9139">
                  <c:v>12.6</c:v>
                </c:pt>
                <c:pt idx="9140">
                  <c:v>12.6</c:v>
                </c:pt>
                <c:pt idx="9141">
                  <c:v>12.7</c:v>
                </c:pt>
                <c:pt idx="9142">
                  <c:v>12.6</c:v>
                </c:pt>
                <c:pt idx="9143">
                  <c:v>12.6</c:v>
                </c:pt>
                <c:pt idx="9144">
                  <c:v>12.6</c:v>
                </c:pt>
                <c:pt idx="9145">
                  <c:v>12.6</c:v>
                </c:pt>
                <c:pt idx="9146">
                  <c:v>12.6</c:v>
                </c:pt>
                <c:pt idx="9147">
                  <c:v>12.6</c:v>
                </c:pt>
                <c:pt idx="9148">
                  <c:v>12.6</c:v>
                </c:pt>
                <c:pt idx="9149">
                  <c:v>12.6</c:v>
                </c:pt>
                <c:pt idx="9150">
                  <c:v>12.6</c:v>
                </c:pt>
                <c:pt idx="9151">
                  <c:v>12.6</c:v>
                </c:pt>
                <c:pt idx="9152">
                  <c:v>12.6</c:v>
                </c:pt>
                <c:pt idx="9153">
                  <c:v>12.6</c:v>
                </c:pt>
                <c:pt idx="9154">
                  <c:v>12.6</c:v>
                </c:pt>
                <c:pt idx="9155">
                  <c:v>12.6</c:v>
                </c:pt>
                <c:pt idx="9156">
                  <c:v>12.6</c:v>
                </c:pt>
                <c:pt idx="9157">
                  <c:v>12.6</c:v>
                </c:pt>
                <c:pt idx="9158">
                  <c:v>12.6</c:v>
                </c:pt>
                <c:pt idx="9159">
                  <c:v>12.6</c:v>
                </c:pt>
                <c:pt idx="9160">
                  <c:v>12.7</c:v>
                </c:pt>
                <c:pt idx="9161">
                  <c:v>12.6</c:v>
                </c:pt>
                <c:pt idx="9162">
                  <c:v>12.6</c:v>
                </c:pt>
                <c:pt idx="9163">
                  <c:v>12.6</c:v>
                </c:pt>
                <c:pt idx="9164">
                  <c:v>12.6</c:v>
                </c:pt>
                <c:pt idx="9165">
                  <c:v>12.6</c:v>
                </c:pt>
                <c:pt idx="9166">
                  <c:v>12.6</c:v>
                </c:pt>
                <c:pt idx="9167">
                  <c:v>12.6</c:v>
                </c:pt>
                <c:pt idx="9168">
                  <c:v>12.6</c:v>
                </c:pt>
                <c:pt idx="9169">
                  <c:v>12.6</c:v>
                </c:pt>
                <c:pt idx="9170">
                  <c:v>12.6</c:v>
                </c:pt>
                <c:pt idx="9171">
                  <c:v>12.6</c:v>
                </c:pt>
                <c:pt idx="9172">
                  <c:v>12.6</c:v>
                </c:pt>
                <c:pt idx="9173">
                  <c:v>12.6</c:v>
                </c:pt>
                <c:pt idx="9174">
                  <c:v>12.6</c:v>
                </c:pt>
                <c:pt idx="9175">
                  <c:v>12.6</c:v>
                </c:pt>
                <c:pt idx="9176">
                  <c:v>12.6</c:v>
                </c:pt>
                <c:pt idx="9177">
                  <c:v>12.6</c:v>
                </c:pt>
                <c:pt idx="9178">
                  <c:v>12.7</c:v>
                </c:pt>
                <c:pt idx="9179">
                  <c:v>12.6</c:v>
                </c:pt>
                <c:pt idx="9180">
                  <c:v>12.6</c:v>
                </c:pt>
                <c:pt idx="9181">
                  <c:v>12.6</c:v>
                </c:pt>
                <c:pt idx="9182">
                  <c:v>12.6</c:v>
                </c:pt>
                <c:pt idx="9183">
                  <c:v>12.6</c:v>
                </c:pt>
                <c:pt idx="9184">
                  <c:v>12.6</c:v>
                </c:pt>
                <c:pt idx="9185">
                  <c:v>12.6</c:v>
                </c:pt>
                <c:pt idx="9186">
                  <c:v>12.6</c:v>
                </c:pt>
                <c:pt idx="9187">
                  <c:v>12.6</c:v>
                </c:pt>
                <c:pt idx="9188">
                  <c:v>12.6</c:v>
                </c:pt>
                <c:pt idx="9189">
                  <c:v>12.6</c:v>
                </c:pt>
                <c:pt idx="9190">
                  <c:v>12.6</c:v>
                </c:pt>
                <c:pt idx="9191">
                  <c:v>12.6</c:v>
                </c:pt>
                <c:pt idx="9192">
                  <c:v>12.6</c:v>
                </c:pt>
                <c:pt idx="9193">
                  <c:v>12.6</c:v>
                </c:pt>
                <c:pt idx="9194">
                  <c:v>12.6</c:v>
                </c:pt>
                <c:pt idx="9195">
                  <c:v>12.6</c:v>
                </c:pt>
                <c:pt idx="9196">
                  <c:v>12.7</c:v>
                </c:pt>
                <c:pt idx="9197">
                  <c:v>12.6</c:v>
                </c:pt>
                <c:pt idx="9198">
                  <c:v>12.6</c:v>
                </c:pt>
                <c:pt idx="9199">
                  <c:v>12.6</c:v>
                </c:pt>
                <c:pt idx="9200">
                  <c:v>12.6</c:v>
                </c:pt>
                <c:pt idx="9201">
                  <c:v>12.6</c:v>
                </c:pt>
                <c:pt idx="9202">
                  <c:v>12.6</c:v>
                </c:pt>
                <c:pt idx="9203">
                  <c:v>12.6</c:v>
                </c:pt>
                <c:pt idx="9204">
                  <c:v>12.6</c:v>
                </c:pt>
                <c:pt idx="9205">
                  <c:v>12.6</c:v>
                </c:pt>
                <c:pt idx="9206">
                  <c:v>12.6</c:v>
                </c:pt>
                <c:pt idx="9207">
                  <c:v>12.6</c:v>
                </c:pt>
                <c:pt idx="9208">
                  <c:v>12.6</c:v>
                </c:pt>
                <c:pt idx="9209">
                  <c:v>12.6</c:v>
                </c:pt>
                <c:pt idx="9210">
                  <c:v>12.6</c:v>
                </c:pt>
                <c:pt idx="9211">
                  <c:v>12.6</c:v>
                </c:pt>
                <c:pt idx="9212">
                  <c:v>12.6</c:v>
                </c:pt>
                <c:pt idx="9213">
                  <c:v>12.7</c:v>
                </c:pt>
                <c:pt idx="9214">
                  <c:v>12.6</c:v>
                </c:pt>
                <c:pt idx="9215">
                  <c:v>12.6</c:v>
                </c:pt>
                <c:pt idx="9216">
                  <c:v>12.6</c:v>
                </c:pt>
                <c:pt idx="9217">
                  <c:v>12.6</c:v>
                </c:pt>
                <c:pt idx="9218">
                  <c:v>12.6</c:v>
                </c:pt>
                <c:pt idx="9219">
                  <c:v>12.6</c:v>
                </c:pt>
                <c:pt idx="9220">
                  <c:v>12.6</c:v>
                </c:pt>
                <c:pt idx="9221">
                  <c:v>12.6</c:v>
                </c:pt>
                <c:pt idx="9222">
                  <c:v>12.6</c:v>
                </c:pt>
                <c:pt idx="9223">
                  <c:v>12.6</c:v>
                </c:pt>
                <c:pt idx="9224">
                  <c:v>12.6</c:v>
                </c:pt>
                <c:pt idx="9225">
                  <c:v>12.6</c:v>
                </c:pt>
                <c:pt idx="9226">
                  <c:v>12.6</c:v>
                </c:pt>
                <c:pt idx="9227">
                  <c:v>12.6</c:v>
                </c:pt>
                <c:pt idx="9228">
                  <c:v>12.6</c:v>
                </c:pt>
                <c:pt idx="9229">
                  <c:v>12.6</c:v>
                </c:pt>
                <c:pt idx="9230">
                  <c:v>12.7</c:v>
                </c:pt>
                <c:pt idx="9231">
                  <c:v>12.7</c:v>
                </c:pt>
                <c:pt idx="9232">
                  <c:v>12.6</c:v>
                </c:pt>
                <c:pt idx="9233">
                  <c:v>12.6</c:v>
                </c:pt>
                <c:pt idx="9234">
                  <c:v>12.7</c:v>
                </c:pt>
                <c:pt idx="9235">
                  <c:v>12.7</c:v>
                </c:pt>
                <c:pt idx="9236">
                  <c:v>12.6</c:v>
                </c:pt>
                <c:pt idx="9237">
                  <c:v>12.6</c:v>
                </c:pt>
                <c:pt idx="9238">
                  <c:v>12.7</c:v>
                </c:pt>
                <c:pt idx="9239">
                  <c:v>12.6</c:v>
                </c:pt>
                <c:pt idx="9240">
                  <c:v>12.6</c:v>
                </c:pt>
                <c:pt idx="9241">
                  <c:v>12.6</c:v>
                </c:pt>
                <c:pt idx="9242">
                  <c:v>12.7</c:v>
                </c:pt>
                <c:pt idx="9243">
                  <c:v>12.6</c:v>
                </c:pt>
                <c:pt idx="9244">
                  <c:v>12.6</c:v>
                </c:pt>
                <c:pt idx="9245">
                  <c:v>12.6</c:v>
                </c:pt>
                <c:pt idx="9246">
                  <c:v>12.7</c:v>
                </c:pt>
                <c:pt idx="9247">
                  <c:v>12.7</c:v>
                </c:pt>
                <c:pt idx="9248">
                  <c:v>12.6</c:v>
                </c:pt>
                <c:pt idx="9249">
                  <c:v>12.7</c:v>
                </c:pt>
                <c:pt idx="9250">
                  <c:v>12.6</c:v>
                </c:pt>
                <c:pt idx="9251">
                  <c:v>12.6</c:v>
                </c:pt>
                <c:pt idx="9252">
                  <c:v>12.6</c:v>
                </c:pt>
                <c:pt idx="9253">
                  <c:v>12.7</c:v>
                </c:pt>
                <c:pt idx="9254">
                  <c:v>12.6</c:v>
                </c:pt>
                <c:pt idx="9255">
                  <c:v>12.6</c:v>
                </c:pt>
                <c:pt idx="9256">
                  <c:v>12.7</c:v>
                </c:pt>
                <c:pt idx="9257">
                  <c:v>12.6</c:v>
                </c:pt>
                <c:pt idx="9258">
                  <c:v>12.6</c:v>
                </c:pt>
                <c:pt idx="9259">
                  <c:v>12.7</c:v>
                </c:pt>
                <c:pt idx="9260">
                  <c:v>12.6</c:v>
                </c:pt>
                <c:pt idx="9261">
                  <c:v>12.6</c:v>
                </c:pt>
                <c:pt idx="9262">
                  <c:v>12.6</c:v>
                </c:pt>
                <c:pt idx="9263">
                  <c:v>12.6</c:v>
                </c:pt>
                <c:pt idx="9264">
                  <c:v>12.6</c:v>
                </c:pt>
                <c:pt idx="9265">
                  <c:v>12.6</c:v>
                </c:pt>
                <c:pt idx="9266">
                  <c:v>12.7</c:v>
                </c:pt>
                <c:pt idx="9267">
                  <c:v>12.6</c:v>
                </c:pt>
                <c:pt idx="9268">
                  <c:v>12.6</c:v>
                </c:pt>
                <c:pt idx="9269">
                  <c:v>12.6</c:v>
                </c:pt>
                <c:pt idx="9270">
                  <c:v>12.6</c:v>
                </c:pt>
                <c:pt idx="9271">
                  <c:v>12.6</c:v>
                </c:pt>
                <c:pt idx="9272">
                  <c:v>12.6</c:v>
                </c:pt>
                <c:pt idx="9273">
                  <c:v>12.6</c:v>
                </c:pt>
                <c:pt idx="9274">
                  <c:v>12.6</c:v>
                </c:pt>
                <c:pt idx="9275">
                  <c:v>12.6</c:v>
                </c:pt>
                <c:pt idx="9276">
                  <c:v>12.6</c:v>
                </c:pt>
                <c:pt idx="9277">
                  <c:v>12.7</c:v>
                </c:pt>
                <c:pt idx="9278">
                  <c:v>12.6</c:v>
                </c:pt>
                <c:pt idx="9279">
                  <c:v>12.6</c:v>
                </c:pt>
                <c:pt idx="9280">
                  <c:v>12.6</c:v>
                </c:pt>
                <c:pt idx="9281">
                  <c:v>12.6</c:v>
                </c:pt>
                <c:pt idx="9282">
                  <c:v>12.6</c:v>
                </c:pt>
                <c:pt idx="9283">
                  <c:v>12.6</c:v>
                </c:pt>
                <c:pt idx="9284">
                  <c:v>12.6</c:v>
                </c:pt>
                <c:pt idx="9285">
                  <c:v>12.6</c:v>
                </c:pt>
                <c:pt idx="9286">
                  <c:v>12.7</c:v>
                </c:pt>
                <c:pt idx="9287">
                  <c:v>12.6</c:v>
                </c:pt>
                <c:pt idx="9288">
                  <c:v>12.6</c:v>
                </c:pt>
                <c:pt idx="9289">
                  <c:v>12.6</c:v>
                </c:pt>
                <c:pt idx="9290">
                  <c:v>12.7</c:v>
                </c:pt>
                <c:pt idx="9291">
                  <c:v>12.6</c:v>
                </c:pt>
                <c:pt idx="9292">
                  <c:v>12.6</c:v>
                </c:pt>
                <c:pt idx="9293">
                  <c:v>12.6</c:v>
                </c:pt>
                <c:pt idx="9294">
                  <c:v>12.6</c:v>
                </c:pt>
                <c:pt idx="9295">
                  <c:v>12.6</c:v>
                </c:pt>
                <c:pt idx="9296">
                  <c:v>12.6</c:v>
                </c:pt>
                <c:pt idx="9297">
                  <c:v>12.6</c:v>
                </c:pt>
                <c:pt idx="9298">
                  <c:v>12.6</c:v>
                </c:pt>
                <c:pt idx="9299">
                  <c:v>12.6</c:v>
                </c:pt>
                <c:pt idx="9300">
                  <c:v>12.7</c:v>
                </c:pt>
                <c:pt idx="9301">
                  <c:v>12.6</c:v>
                </c:pt>
                <c:pt idx="9302">
                  <c:v>12.7</c:v>
                </c:pt>
                <c:pt idx="9303">
                  <c:v>12.6</c:v>
                </c:pt>
                <c:pt idx="9304">
                  <c:v>12.6</c:v>
                </c:pt>
                <c:pt idx="9305">
                  <c:v>12.6</c:v>
                </c:pt>
                <c:pt idx="9306">
                  <c:v>12.6</c:v>
                </c:pt>
                <c:pt idx="9307">
                  <c:v>12.6</c:v>
                </c:pt>
                <c:pt idx="9308">
                  <c:v>12.6</c:v>
                </c:pt>
                <c:pt idx="9309">
                  <c:v>12.6</c:v>
                </c:pt>
                <c:pt idx="9310">
                  <c:v>12.6</c:v>
                </c:pt>
                <c:pt idx="9311">
                  <c:v>12.6</c:v>
                </c:pt>
                <c:pt idx="9312">
                  <c:v>12.6</c:v>
                </c:pt>
                <c:pt idx="9313">
                  <c:v>12.6</c:v>
                </c:pt>
                <c:pt idx="9314">
                  <c:v>12.6</c:v>
                </c:pt>
                <c:pt idx="9315">
                  <c:v>12.6</c:v>
                </c:pt>
                <c:pt idx="9316">
                  <c:v>12.6</c:v>
                </c:pt>
                <c:pt idx="9317">
                  <c:v>12.6</c:v>
                </c:pt>
                <c:pt idx="9318">
                  <c:v>12.6</c:v>
                </c:pt>
                <c:pt idx="9319">
                  <c:v>12.6</c:v>
                </c:pt>
                <c:pt idx="9320">
                  <c:v>12.6</c:v>
                </c:pt>
                <c:pt idx="9321">
                  <c:v>12.6</c:v>
                </c:pt>
                <c:pt idx="9322">
                  <c:v>12.7</c:v>
                </c:pt>
                <c:pt idx="9323">
                  <c:v>12.6</c:v>
                </c:pt>
                <c:pt idx="9324">
                  <c:v>12.6</c:v>
                </c:pt>
                <c:pt idx="9325">
                  <c:v>12.6</c:v>
                </c:pt>
                <c:pt idx="9326">
                  <c:v>12.6</c:v>
                </c:pt>
                <c:pt idx="9327">
                  <c:v>12.6</c:v>
                </c:pt>
                <c:pt idx="9328">
                  <c:v>12.6</c:v>
                </c:pt>
                <c:pt idx="9329">
                  <c:v>12.6</c:v>
                </c:pt>
                <c:pt idx="9330">
                  <c:v>12.6</c:v>
                </c:pt>
                <c:pt idx="9331">
                  <c:v>12.6</c:v>
                </c:pt>
                <c:pt idx="9332">
                  <c:v>12.7</c:v>
                </c:pt>
                <c:pt idx="9333">
                  <c:v>12.6</c:v>
                </c:pt>
                <c:pt idx="9334">
                  <c:v>12.6</c:v>
                </c:pt>
                <c:pt idx="9335">
                  <c:v>12.6</c:v>
                </c:pt>
                <c:pt idx="9336">
                  <c:v>12.6</c:v>
                </c:pt>
                <c:pt idx="9337">
                  <c:v>12.6</c:v>
                </c:pt>
                <c:pt idx="9338">
                  <c:v>12.7</c:v>
                </c:pt>
                <c:pt idx="9339">
                  <c:v>12.7</c:v>
                </c:pt>
                <c:pt idx="9340">
                  <c:v>12.6</c:v>
                </c:pt>
                <c:pt idx="9341">
                  <c:v>12.6</c:v>
                </c:pt>
                <c:pt idx="9342">
                  <c:v>12.6</c:v>
                </c:pt>
                <c:pt idx="9343">
                  <c:v>12.7</c:v>
                </c:pt>
                <c:pt idx="9344">
                  <c:v>12.6</c:v>
                </c:pt>
                <c:pt idx="9345">
                  <c:v>12.6</c:v>
                </c:pt>
                <c:pt idx="9346">
                  <c:v>12.6</c:v>
                </c:pt>
                <c:pt idx="9347">
                  <c:v>12.7</c:v>
                </c:pt>
                <c:pt idx="9348">
                  <c:v>12.6</c:v>
                </c:pt>
                <c:pt idx="9349">
                  <c:v>12.6</c:v>
                </c:pt>
                <c:pt idx="9350">
                  <c:v>12.6</c:v>
                </c:pt>
                <c:pt idx="9351">
                  <c:v>12.7</c:v>
                </c:pt>
                <c:pt idx="9352">
                  <c:v>12.6</c:v>
                </c:pt>
                <c:pt idx="9353">
                  <c:v>12.6</c:v>
                </c:pt>
                <c:pt idx="9354">
                  <c:v>12.6</c:v>
                </c:pt>
                <c:pt idx="9355">
                  <c:v>12.6</c:v>
                </c:pt>
                <c:pt idx="9356">
                  <c:v>12.7</c:v>
                </c:pt>
                <c:pt idx="9357">
                  <c:v>12.6</c:v>
                </c:pt>
                <c:pt idx="9358">
                  <c:v>12.7</c:v>
                </c:pt>
                <c:pt idx="9359">
                  <c:v>12.6</c:v>
                </c:pt>
                <c:pt idx="9360">
                  <c:v>12.6</c:v>
                </c:pt>
                <c:pt idx="9361">
                  <c:v>12.6</c:v>
                </c:pt>
                <c:pt idx="9362">
                  <c:v>12.6</c:v>
                </c:pt>
                <c:pt idx="9363">
                  <c:v>12.6</c:v>
                </c:pt>
                <c:pt idx="9364">
                  <c:v>12.6</c:v>
                </c:pt>
                <c:pt idx="9365">
                  <c:v>12.6</c:v>
                </c:pt>
                <c:pt idx="9366">
                  <c:v>12.7</c:v>
                </c:pt>
                <c:pt idx="9367">
                  <c:v>12.6</c:v>
                </c:pt>
                <c:pt idx="9368">
                  <c:v>12.6</c:v>
                </c:pt>
                <c:pt idx="9369">
                  <c:v>12.6</c:v>
                </c:pt>
                <c:pt idx="9370">
                  <c:v>12.7</c:v>
                </c:pt>
                <c:pt idx="9371">
                  <c:v>12.6</c:v>
                </c:pt>
                <c:pt idx="9372">
                  <c:v>12.6</c:v>
                </c:pt>
                <c:pt idx="9373">
                  <c:v>12.6</c:v>
                </c:pt>
                <c:pt idx="9374">
                  <c:v>12.7</c:v>
                </c:pt>
                <c:pt idx="9375">
                  <c:v>12.6</c:v>
                </c:pt>
                <c:pt idx="9376">
                  <c:v>12.6</c:v>
                </c:pt>
                <c:pt idx="9377">
                  <c:v>12.6</c:v>
                </c:pt>
                <c:pt idx="9378">
                  <c:v>12.7</c:v>
                </c:pt>
                <c:pt idx="9379">
                  <c:v>12.6</c:v>
                </c:pt>
                <c:pt idx="9380">
                  <c:v>12.6</c:v>
                </c:pt>
                <c:pt idx="9381">
                  <c:v>12.6</c:v>
                </c:pt>
                <c:pt idx="9382">
                  <c:v>12.7</c:v>
                </c:pt>
                <c:pt idx="9383">
                  <c:v>12.6</c:v>
                </c:pt>
                <c:pt idx="9384">
                  <c:v>12.6</c:v>
                </c:pt>
                <c:pt idx="9385">
                  <c:v>12.6</c:v>
                </c:pt>
                <c:pt idx="9386">
                  <c:v>12.7</c:v>
                </c:pt>
                <c:pt idx="9387">
                  <c:v>12.6</c:v>
                </c:pt>
                <c:pt idx="9388">
                  <c:v>12.6</c:v>
                </c:pt>
                <c:pt idx="9389">
                  <c:v>12.6</c:v>
                </c:pt>
                <c:pt idx="9390">
                  <c:v>12.7</c:v>
                </c:pt>
                <c:pt idx="9391">
                  <c:v>12.6</c:v>
                </c:pt>
                <c:pt idx="9392">
                  <c:v>12.6</c:v>
                </c:pt>
                <c:pt idx="9393">
                  <c:v>12.6</c:v>
                </c:pt>
                <c:pt idx="9394">
                  <c:v>12.6</c:v>
                </c:pt>
                <c:pt idx="9395">
                  <c:v>12.7</c:v>
                </c:pt>
                <c:pt idx="9396">
                  <c:v>12.6</c:v>
                </c:pt>
                <c:pt idx="9397">
                  <c:v>12.7</c:v>
                </c:pt>
                <c:pt idx="9398">
                  <c:v>12.6</c:v>
                </c:pt>
                <c:pt idx="9399">
                  <c:v>12.6</c:v>
                </c:pt>
                <c:pt idx="9400">
                  <c:v>12.6</c:v>
                </c:pt>
                <c:pt idx="9401">
                  <c:v>12.6</c:v>
                </c:pt>
                <c:pt idx="9402">
                  <c:v>12.6</c:v>
                </c:pt>
                <c:pt idx="9403">
                  <c:v>12.6</c:v>
                </c:pt>
                <c:pt idx="9404">
                  <c:v>12.6</c:v>
                </c:pt>
                <c:pt idx="9405">
                  <c:v>12.7</c:v>
                </c:pt>
                <c:pt idx="9406">
                  <c:v>12.6</c:v>
                </c:pt>
                <c:pt idx="9407">
                  <c:v>12.6</c:v>
                </c:pt>
                <c:pt idx="9408">
                  <c:v>12.6</c:v>
                </c:pt>
                <c:pt idx="9409">
                  <c:v>12.6</c:v>
                </c:pt>
                <c:pt idx="9410">
                  <c:v>12.6</c:v>
                </c:pt>
                <c:pt idx="9411">
                  <c:v>12.6</c:v>
                </c:pt>
                <c:pt idx="9412">
                  <c:v>12.6</c:v>
                </c:pt>
                <c:pt idx="9413">
                  <c:v>12.6</c:v>
                </c:pt>
                <c:pt idx="9414">
                  <c:v>12.6</c:v>
                </c:pt>
                <c:pt idx="9415">
                  <c:v>12.6</c:v>
                </c:pt>
                <c:pt idx="9416">
                  <c:v>12.6</c:v>
                </c:pt>
                <c:pt idx="9417">
                  <c:v>12.6</c:v>
                </c:pt>
                <c:pt idx="9418">
                  <c:v>12.6</c:v>
                </c:pt>
                <c:pt idx="9419">
                  <c:v>12.6</c:v>
                </c:pt>
                <c:pt idx="9420">
                  <c:v>12.6</c:v>
                </c:pt>
                <c:pt idx="9421">
                  <c:v>12.6</c:v>
                </c:pt>
                <c:pt idx="9422">
                  <c:v>12.6</c:v>
                </c:pt>
                <c:pt idx="9423">
                  <c:v>12.6</c:v>
                </c:pt>
                <c:pt idx="9424">
                  <c:v>12.6</c:v>
                </c:pt>
                <c:pt idx="9425">
                  <c:v>12.6</c:v>
                </c:pt>
                <c:pt idx="9426">
                  <c:v>12.6</c:v>
                </c:pt>
                <c:pt idx="9427">
                  <c:v>12.6</c:v>
                </c:pt>
                <c:pt idx="9428">
                  <c:v>12.6</c:v>
                </c:pt>
                <c:pt idx="9429">
                  <c:v>12.6</c:v>
                </c:pt>
                <c:pt idx="9430">
                  <c:v>12.6</c:v>
                </c:pt>
                <c:pt idx="9431">
                  <c:v>12.6</c:v>
                </c:pt>
                <c:pt idx="9432">
                  <c:v>12.6</c:v>
                </c:pt>
                <c:pt idx="9433">
                  <c:v>12.6</c:v>
                </c:pt>
                <c:pt idx="9434">
                  <c:v>12.6</c:v>
                </c:pt>
                <c:pt idx="9435">
                  <c:v>12.6</c:v>
                </c:pt>
                <c:pt idx="9436">
                  <c:v>12.6</c:v>
                </c:pt>
                <c:pt idx="9437">
                  <c:v>12.6</c:v>
                </c:pt>
                <c:pt idx="9438">
                  <c:v>12.6</c:v>
                </c:pt>
                <c:pt idx="9439">
                  <c:v>12.6</c:v>
                </c:pt>
                <c:pt idx="9440">
                  <c:v>12.6</c:v>
                </c:pt>
                <c:pt idx="9441">
                  <c:v>12.6</c:v>
                </c:pt>
                <c:pt idx="9442">
                  <c:v>12.6</c:v>
                </c:pt>
                <c:pt idx="9443">
                  <c:v>12.6</c:v>
                </c:pt>
                <c:pt idx="9444">
                  <c:v>12.6</c:v>
                </c:pt>
                <c:pt idx="9445">
                  <c:v>12.6</c:v>
                </c:pt>
                <c:pt idx="9446">
                  <c:v>12.6</c:v>
                </c:pt>
                <c:pt idx="9447">
                  <c:v>12.6</c:v>
                </c:pt>
                <c:pt idx="9448">
                  <c:v>12.6</c:v>
                </c:pt>
                <c:pt idx="9449">
                  <c:v>12.6</c:v>
                </c:pt>
                <c:pt idx="9450">
                  <c:v>12.6</c:v>
                </c:pt>
                <c:pt idx="9451">
                  <c:v>12.6</c:v>
                </c:pt>
                <c:pt idx="9452">
                  <c:v>12.6</c:v>
                </c:pt>
                <c:pt idx="9453">
                  <c:v>12.6</c:v>
                </c:pt>
                <c:pt idx="9454">
                  <c:v>12.6</c:v>
                </c:pt>
                <c:pt idx="9455">
                  <c:v>12.6</c:v>
                </c:pt>
                <c:pt idx="9456">
                  <c:v>12.6</c:v>
                </c:pt>
                <c:pt idx="9457">
                  <c:v>12.6</c:v>
                </c:pt>
                <c:pt idx="9458">
                  <c:v>12.6</c:v>
                </c:pt>
                <c:pt idx="9459">
                  <c:v>12.6</c:v>
                </c:pt>
                <c:pt idx="9460">
                  <c:v>12.6</c:v>
                </c:pt>
                <c:pt idx="9461">
                  <c:v>12.6</c:v>
                </c:pt>
                <c:pt idx="9462">
                  <c:v>12.6</c:v>
                </c:pt>
                <c:pt idx="9463">
                  <c:v>12.6</c:v>
                </c:pt>
                <c:pt idx="9464">
                  <c:v>12.6</c:v>
                </c:pt>
                <c:pt idx="9465">
                  <c:v>12.6</c:v>
                </c:pt>
                <c:pt idx="9466">
                  <c:v>12.6</c:v>
                </c:pt>
                <c:pt idx="9467">
                  <c:v>12.6</c:v>
                </c:pt>
                <c:pt idx="9468">
                  <c:v>12.6</c:v>
                </c:pt>
                <c:pt idx="9469">
                  <c:v>12.6</c:v>
                </c:pt>
                <c:pt idx="9470">
                  <c:v>12.6</c:v>
                </c:pt>
                <c:pt idx="9471">
                  <c:v>12.6</c:v>
                </c:pt>
                <c:pt idx="9472">
                  <c:v>12.6</c:v>
                </c:pt>
                <c:pt idx="9473">
                  <c:v>12.6</c:v>
                </c:pt>
                <c:pt idx="9474">
                  <c:v>12.6</c:v>
                </c:pt>
                <c:pt idx="9475">
                  <c:v>12.6</c:v>
                </c:pt>
                <c:pt idx="9476">
                  <c:v>12.6</c:v>
                </c:pt>
                <c:pt idx="9477">
                  <c:v>12.6</c:v>
                </c:pt>
                <c:pt idx="9478">
                  <c:v>12.6</c:v>
                </c:pt>
                <c:pt idx="9479">
                  <c:v>12.6</c:v>
                </c:pt>
                <c:pt idx="9480">
                  <c:v>12.6</c:v>
                </c:pt>
                <c:pt idx="9481">
                  <c:v>12.6</c:v>
                </c:pt>
                <c:pt idx="9482">
                  <c:v>12.6</c:v>
                </c:pt>
                <c:pt idx="9483">
                  <c:v>12.6</c:v>
                </c:pt>
                <c:pt idx="9484">
                  <c:v>12.6</c:v>
                </c:pt>
                <c:pt idx="9485">
                  <c:v>12.6</c:v>
                </c:pt>
                <c:pt idx="9486">
                  <c:v>12.6</c:v>
                </c:pt>
                <c:pt idx="9487">
                  <c:v>12.6</c:v>
                </c:pt>
                <c:pt idx="9488">
                  <c:v>12.6</c:v>
                </c:pt>
                <c:pt idx="9489">
                  <c:v>12.6</c:v>
                </c:pt>
                <c:pt idx="9490">
                  <c:v>12.6</c:v>
                </c:pt>
                <c:pt idx="9491">
                  <c:v>12.6</c:v>
                </c:pt>
                <c:pt idx="9492">
                  <c:v>12.6</c:v>
                </c:pt>
                <c:pt idx="9493">
                  <c:v>12.6</c:v>
                </c:pt>
                <c:pt idx="9494">
                  <c:v>12.6</c:v>
                </c:pt>
                <c:pt idx="9495">
                  <c:v>12.6</c:v>
                </c:pt>
                <c:pt idx="9496">
                  <c:v>12.6</c:v>
                </c:pt>
                <c:pt idx="9497">
                  <c:v>12.6</c:v>
                </c:pt>
                <c:pt idx="9498">
                  <c:v>12.6</c:v>
                </c:pt>
                <c:pt idx="9499">
                  <c:v>12.6</c:v>
                </c:pt>
                <c:pt idx="9500">
                  <c:v>12.6</c:v>
                </c:pt>
                <c:pt idx="9501">
                  <c:v>12.6</c:v>
                </c:pt>
                <c:pt idx="9502">
                  <c:v>12.6</c:v>
                </c:pt>
                <c:pt idx="9503">
                  <c:v>12.6</c:v>
                </c:pt>
                <c:pt idx="9504">
                  <c:v>12.6</c:v>
                </c:pt>
                <c:pt idx="9505">
                  <c:v>12.6</c:v>
                </c:pt>
                <c:pt idx="9506">
                  <c:v>12.6</c:v>
                </c:pt>
                <c:pt idx="9507">
                  <c:v>12.6</c:v>
                </c:pt>
                <c:pt idx="9508">
                  <c:v>12.6</c:v>
                </c:pt>
                <c:pt idx="9509">
                  <c:v>12.6</c:v>
                </c:pt>
                <c:pt idx="9510">
                  <c:v>12.6</c:v>
                </c:pt>
                <c:pt idx="9511">
                  <c:v>12.6</c:v>
                </c:pt>
                <c:pt idx="9512">
                  <c:v>12.6</c:v>
                </c:pt>
                <c:pt idx="9513">
                  <c:v>12.6</c:v>
                </c:pt>
                <c:pt idx="9514">
                  <c:v>12.6</c:v>
                </c:pt>
                <c:pt idx="9515">
                  <c:v>12.6</c:v>
                </c:pt>
                <c:pt idx="9516">
                  <c:v>12.6</c:v>
                </c:pt>
                <c:pt idx="9517">
                  <c:v>12.6</c:v>
                </c:pt>
                <c:pt idx="9518">
                  <c:v>12.6</c:v>
                </c:pt>
                <c:pt idx="9519">
                  <c:v>12.6</c:v>
                </c:pt>
                <c:pt idx="9520">
                  <c:v>12.6</c:v>
                </c:pt>
                <c:pt idx="9521">
                  <c:v>12.6</c:v>
                </c:pt>
                <c:pt idx="9522">
                  <c:v>12.6</c:v>
                </c:pt>
                <c:pt idx="9523">
                  <c:v>12.6</c:v>
                </c:pt>
                <c:pt idx="9524">
                  <c:v>12.6</c:v>
                </c:pt>
                <c:pt idx="9525">
                  <c:v>12.6</c:v>
                </c:pt>
                <c:pt idx="9526">
                  <c:v>12.6</c:v>
                </c:pt>
                <c:pt idx="9527">
                  <c:v>12.6</c:v>
                </c:pt>
                <c:pt idx="9528">
                  <c:v>12.6</c:v>
                </c:pt>
                <c:pt idx="9529">
                  <c:v>12.6</c:v>
                </c:pt>
                <c:pt idx="9530">
                  <c:v>12.6</c:v>
                </c:pt>
                <c:pt idx="9531">
                  <c:v>12.6</c:v>
                </c:pt>
                <c:pt idx="9532">
                  <c:v>12.6</c:v>
                </c:pt>
                <c:pt idx="9533">
                  <c:v>12.6</c:v>
                </c:pt>
                <c:pt idx="9534">
                  <c:v>12.6</c:v>
                </c:pt>
                <c:pt idx="9535">
                  <c:v>12.6</c:v>
                </c:pt>
                <c:pt idx="9536">
                  <c:v>12.6</c:v>
                </c:pt>
                <c:pt idx="9537">
                  <c:v>12.6</c:v>
                </c:pt>
                <c:pt idx="9538">
                  <c:v>12.6</c:v>
                </c:pt>
                <c:pt idx="9539">
                  <c:v>12.6</c:v>
                </c:pt>
                <c:pt idx="9540">
                  <c:v>12.6</c:v>
                </c:pt>
                <c:pt idx="9541">
                  <c:v>12.6</c:v>
                </c:pt>
                <c:pt idx="9542">
                  <c:v>12.6</c:v>
                </c:pt>
                <c:pt idx="9543">
                  <c:v>12.6</c:v>
                </c:pt>
                <c:pt idx="9544">
                  <c:v>12.6</c:v>
                </c:pt>
                <c:pt idx="9545">
                  <c:v>12.6</c:v>
                </c:pt>
                <c:pt idx="9546">
                  <c:v>12.6</c:v>
                </c:pt>
                <c:pt idx="9547">
                  <c:v>12.7</c:v>
                </c:pt>
                <c:pt idx="9548">
                  <c:v>12.6</c:v>
                </c:pt>
                <c:pt idx="9549">
                  <c:v>12.6</c:v>
                </c:pt>
                <c:pt idx="9550">
                  <c:v>12.6</c:v>
                </c:pt>
                <c:pt idx="9551">
                  <c:v>12.6</c:v>
                </c:pt>
                <c:pt idx="9552">
                  <c:v>12.6</c:v>
                </c:pt>
                <c:pt idx="9553">
                  <c:v>12.6</c:v>
                </c:pt>
                <c:pt idx="9554">
                  <c:v>12.6</c:v>
                </c:pt>
                <c:pt idx="9555">
                  <c:v>12.6</c:v>
                </c:pt>
                <c:pt idx="9556">
                  <c:v>12.6</c:v>
                </c:pt>
                <c:pt idx="9557">
                  <c:v>12.6</c:v>
                </c:pt>
                <c:pt idx="9558">
                  <c:v>12.6</c:v>
                </c:pt>
                <c:pt idx="9559">
                  <c:v>12.6</c:v>
                </c:pt>
                <c:pt idx="9560">
                  <c:v>12.6</c:v>
                </c:pt>
                <c:pt idx="9561">
                  <c:v>12.6</c:v>
                </c:pt>
                <c:pt idx="9562">
                  <c:v>12.6</c:v>
                </c:pt>
                <c:pt idx="9563">
                  <c:v>12.6</c:v>
                </c:pt>
                <c:pt idx="9564">
                  <c:v>12.6</c:v>
                </c:pt>
                <c:pt idx="9565">
                  <c:v>12.6</c:v>
                </c:pt>
                <c:pt idx="9566">
                  <c:v>12.6</c:v>
                </c:pt>
                <c:pt idx="9567">
                  <c:v>12.6</c:v>
                </c:pt>
                <c:pt idx="9568">
                  <c:v>12.6</c:v>
                </c:pt>
                <c:pt idx="9569">
                  <c:v>12.6</c:v>
                </c:pt>
                <c:pt idx="9570">
                  <c:v>12.6</c:v>
                </c:pt>
                <c:pt idx="9571">
                  <c:v>12.6</c:v>
                </c:pt>
                <c:pt idx="9572">
                  <c:v>12.6</c:v>
                </c:pt>
                <c:pt idx="9573">
                  <c:v>12.6</c:v>
                </c:pt>
                <c:pt idx="9574">
                  <c:v>12.6</c:v>
                </c:pt>
                <c:pt idx="9575">
                  <c:v>12.6</c:v>
                </c:pt>
                <c:pt idx="9576">
                  <c:v>12.6</c:v>
                </c:pt>
                <c:pt idx="9577">
                  <c:v>12.6</c:v>
                </c:pt>
                <c:pt idx="9578">
                  <c:v>12.6</c:v>
                </c:pt>
                <c:pt idx="9579">
                  <c:v>12.6</c:v>
                </c:pt>
                <c:pt idx="9580">
                  <c:v>12.6</c:v>
                </c:pt>
                <c:pt idx="9581">
                  <c:v>12.6</c:v>
                </c:pt>
                <c:pt idx="9582">
                  <c:v>12.6</c:v>
                </c:pt>
                <c:pt idx="9583">
                  <c:v>12.6</c:v>
                </c:pt>
                <c:pt idx="9584">
                  <c:v>12.6</c:v>
                </c:pt>
                <c:pt idx="9585">
                  <c:v>12.6</c:v>
                </c:pt>
                <c:pt idx="9586">
                  <c:v>12.6</c:v>
                </c:pt>
                <c:pt idx="9587">
                  <c:v>12.6</c:v>
                </c:pt>
                <c:pt idx="9588">
                  <c:v>12.6</c:v>
                </c:pt>
                <c:pt idx="9589">
                  <c:v>12.6</c:v>
                </c:pt>
                <c:pt idx="9590">
                  <c:v>12.6</c:v>
                </c:pt>
                <c:pt idx="9591">
                  <c:v>12.6</c:v>
                </c:pt>
                <c:pt idx="9592">
                  <c:v>12.6</c:v>
                </c:pt>
                <c:pt idx="9593">
                  <c:v>12.6</c:v>
                </c:pt>
                <c:pt idx="9594">
                  <c:v>12.6</c:v>
                </c:pt>
                <c:pt idx="9595">
                  <c:v>12.6</c:v>
                </c:pt>
                <c:pt idx="9596">
                  <c:v>12.6</c:v>
                </c:pt>
                <c:pt idx="9597">
                  <c:v>12.6</c:v>
                </c:pt>
                <c:pt idx="9598">
                  <c:v>12.6</c:v>
                </c:pt>
                <c:pt idx="9599">
                  <c:v>12.6</c:v>
                </c:pt>
                <c:pt idx="9600">
                  <c:v>12.6</c:v>
                </c:pt>
                <c:pt idx="9601">
                  <c:v>12.6</c:v>
                </c:pt>
                <c:pt idx="9602">
                  <c:v>12.6</c:v>
                </c:pt>
                <c:pt idx="9603">
                  <c:v>12.6</c:v>
                </c:pt>
                <c:pt idx="9604">
                  <c:v>12.6</c:v>
                </c:pt>
                <c:pt idx="9605">
                  <c:v>12.6</c:v>
                </c:pt>
                <c:pt idx="9606">
                  <c:v>12.6</c:v>
                </c:pt>
                <c:pt idx="9607">
                  <c:v>12.6</c:v>
                </c:pt>
                <c:pt idx="9608">
                  <c:v>12.6</c:v>
                </c:pt>
                <c:pt idx="9609">
                  <c:v>12.6</c:v>
                </c:pt>
                <c:pt idx="9610">
                  <c:v>12.6</c:v>
                </c:pt>
                <c:pt idx="9611">
                  <c:v>12.6</c:v>
                </c:pt>
                <c:pt idx="9612">
                  <c:v>12.6</c:v>
                </c:pt>
                <c:pt idx="9613">
                  <c:v>12.6</c:v>
                </c:pt>
                <c:pt idx="9614">
                  <c:v>12.6</c:v>
                </c:pt>
                <c:pt idx="9615">
                  <c:v>12.6</c:v>
                </c:pt>
                <c:pt idx="9616">
                  <c:v>12.6</c:v>
                </c:pt>
                <c:pt idx="9617">
                  <c:v>12.6</c:v>
                </c:pt>
                <c:pt idx="9618">
                  <c:v>12.6</c:v>
                </c:pt>
                <c:pt idx="9619">
                  <c:v>12.6</c:v>
                </c:pt>
                <c:pt idx="9620">
                  <c:v>12.6</c:v>
                </c:pt>
                <c:pt idx="9621">
                  <c:v>12.6</c:v>
                </c:pt>
                <c:pt idx="9622">
                  <c:v>12.6</c:v>
                </c:pt>
                <c:pt idx="9623">
                  <c:v>12.6</c:v>
                </c:pt>
                <c:pt idx="9624">
                  <c:v>12.6</c:v>
                </c:pt>
                <c:pt idx="9625">
                  <c:v>12.6</c:v>
                </c:pt>
                <c:pt idx="9626">
                  <c:v>12.6</c:v>
                </c:pt>
                <c:pt idx="9627">
                  <c:v>12.6</c:v>
                </c:pt>
                <c:pt idx="9628">
                  <c:v>12.6</c:v>
                </c:pt>
                <c:pt idx="9629">
                  <c:v>12.6</c:v>
                </c:pt>
                <c:pt idx="9630">
                  <c:v>12.6</c:v>
                </c:pt>
                <c:pt idx="9631">
                  <c:v>12.6</c:v>
                </c:pt>
                <c:pt idx="9632">
                  <c:v>12.6</c:v>
                </c:pt>
                <c:pt idx="9633">
                  <c:v>12.6</c:v>
                </c:pt>
                <c:pt idx="9634">
                  <c:v>12.6</c:v>
                </c:pt>
                <c:pt idx="9635">
                  <c:v>12.6</c:v>
                </c:pt>
                <c:pt idx="9636">
                  <c:v>12.6</c:v>
                </c:pt>
                <c:pt idx="9637">
                  <c:v>12.6</c:v>
                </c:pt>
                <c:pt idx="9638">
                  <c:v>12.6</c:v>
                </c:pt>
                <c:pt idx="9639">
                  <c:v>12.6</c:v>
                </c:pt>
                <c:pt idx="9640">
                  <c:v>12.6</c:v>
                </c:pt>
                <c:pt idx="9641">
                  <c:v>12.6</c:v>
                </c:pt>
                <c:pt idx="9642">
                  <c:v>12.6</c:v>
                </c:pt>
                <c:pt idx="9643">
                  <c:v>12.6</c:v>
                </c:pt>
                <c:pt idx="9644">
                  <c:v>12.6</c:v>
                </c:pt>
                <c:pt idx="9645">
                  <c:v>12.6</c:v>
                </c:pt>
                <c:pt idx="9646">
                  <c:v>12.6</c:v>
                </c:pt>
                <c:pt idx="9647">
                  <c:v>12.6</c:v>
                </c:pt>
                <c:pt idx="9648">
                  <c:v>12.6</c:v>
                </c:pt>
                <c:pt idx="9649">
                  <c:v>12.6</c:v>
                </c:pt>
                <c:pt idx="9650">
                  <c:v>12.6</c:v>
                </c:pt>
                <c:pt idx="9651">
                  <c:v>12.6</c:v>
                </c:pt>
                <c:pt idx="9652">
                  <c:v>12.6</c:v>
                </c:pt>
                <c:pt idx="9653">
                  <c:v>12.6</c:v>
                </c:pt>
                <c:pt idx="9654">
                  <c:v>12.6</c:v>
                </c:pt>
                <c:pt idx="9655">
                  <c:v>12.6</c:v>
                </c:pt>
                <c:pt idx="9656">
                  <c:v>12.6</c:v>
                </c:pt>
                <c:pt idx="9657">
                  <c:v>12.6</c:v>
                </c:pt>
                <c:pt idx="9658">
                  <c:v>12.6</c:v>
                </c:pt>
                <c:pt idx="9659">
                  <c:v>12.6</c:v>
                </c:pt>
                <c:pt idx="9660">
                  <c:v>12.6</c:v>
                </c:pt>
                <c:pt idx="9661">
                  <c:v>12.6</c:v>
                </c:pt>
                <c:pt idx="9662">
                  <c:v>12.6</c:v>
                </c:pt>
                <c:pt idx="9663">
                  <c:v>12.6</c:v>
                </c:pt>
                <c:pt idx="9664">
                  <c:v>12.6</c:v>
                </c:pt>
                <c:pt idx="9665">
                  <c:v>12.6</c:v>
                </c:pt>
                <c:pt idx="9666">
                  <c:v>12.6</c:v>
                </c:pt>
                <c:pt idx="9667">
                  <c:v>12.6</c:v>
                </c:pt>
                <c:pt idx="9668">
                  <c:v>12.6</c:v>
                </c:pt>
                <c:pt idx="9669">
                  <c:v>12.6</c:v>
                </c:pt>
                <c:pt idx="9670">
                  <c:v>12.6</c:v>
                </c:pt>
                <c:pt idx="9671">
                  <c:v>12.6</c:v>
                </c:pt>
                <c:pt idx="9672">
                  <c:v>12.6</c:v>
                </c:pt>
                <c:pt idx="9673">
                  <c:v>12.6</c:v>
                </c:pt>
                <c:pt idx="9674">
                  <c:v>12.6</c:v>
                </c:pt>
                <c:pt idx="9675">
                  <c:v>12.6</c:v>
                </c:pt>
                <c:pt idx="9676">
                  <c:v>12.6</c:v>
                </c:pt>
                <c:pt idx="9677">
                  <c:v>12.6</c:v>
                </c:pt>
                <c:pt idx="9678">
                  <c:v>12.6</c:v>
                </c:pt>
                <c:pt idx="9679">
                  <c:v>12.6</c:v>
                </c:pt>
                <c:pt idx="9680">
                  <c:v>12.6</c:v>
                </c:pt>
                <c:pt idx="9681">
                  <c:v>12.6</c:v>
                </c:pt>
                <c:pt idx="9682">
                  <c:v>12.6</c:v>
                </c:pt>
                <c:pt idx="9683">
                  <c:v>12.6</c:v>
                </c:pt>
                <c:pt idx="9684">
                  <c:v>12.6</c:v>
                </c:pt>
                <c:pt idx="9685">
                  <c:v>12.6</c:v>
                </c:pt>
                <c:pt idx="9686">
                  <c:v>12.6</c:v>
                </c:pt>
                <c:pt idx="9687">
                  <c:v>12.6</c:v>
                </c:pt>
                <c:pt idx="9688">
                  <c:v>12.6</c:v>
                </c:pt>
                <c:pt idx="9689">
                  <c:v>12.6</c:v>
                </c:pt>
                <c:pt idx="9690">
                  <c:v>12.6</c:v>
                </c:pt>
                <c:pt idx="9691">
                  <c:v>12.6</c:v>
                </c:pt>
                <c:pt idx="9692">
                  <c:v>12.6</c:v>
                </c:pt>
                <c:pt idx="9693">
                  <c:v>12.6</c:v>
                </c:pt>
                <c:pt idx="9694">
                  <c:v>12.6</c:v>
                </c:pt>
                <c:pt idx="9695">
                  <c:v>12.6</c:v>
                </c:pt>
                <c:pt idx="9696">
                  <c:v>12.6</c:v>
                </c:pt>
                <c:pt idx="9697">
                  <c:v>12.6</c:v>
                </c:pt>
                <c:pt idx="9698">
                  <c:v>12.6</c:v>
                </c:pt>
                <c:pt idx="9699">
                  <c:v>12.6</c:v>
                </c:pt>
                <c:pt idx="9700">
                  <c:v>12.6</c:v>
                </c:pt>
                <c:pt idx="9701">
                  <c:v>12.6</c:v>
                </c:pt>
                <c:pt idx="9702">
                  <c:v>12.6</c:v>
                </c:pt>
                <c:pt idx="9703">
                  <c:v>12.6</c:v>
                </c:pt>
                <c:pt idx="9704">
                  <c:v>12.6</c:v>
                </c:pt>
                <c:pt idx="9705">
                  <c:v>12.6</c:v>
                </c:pt>
                <c:pt idx="9706">
                  <c:v>12.6</c:v>
                </c:pt>
                <c:pt idx="9707">
                  <c:v>12.6</c:v>
                </c:pt>
                <c:pt idx="9708">
                  <c:v>12.6</c:v>
                </c:pt>
                <c:pt idx="9709">
                  <c:v>12.5</c:v>
                </c:pt>
                <c:pt idx="9710">
                  <c:v>12.5</c:v>
                </c:pt>
                <c:pt idx="9711">
                  <c:v>12.6</c:v>
                </c:pt>
                <c:pt idx="9712">
                  <c:v>12.6</c:v>
                </c:pt>
                <c:pt idx="9713">
                  <c:v>12.6</c:v>
                </c:pt>
                <c:pt idx="9714">
                  <c:v>12.6</c:v>
                </c:pt>
                <c:pt idx="9715">
                  <c:v>12.6</c:v>
                </c:pt>
                <c:pt idx="9716">
                  <c:v>12.5</c:v>
                </c:pt>
                <c:pt idx="9717">
                  <c:v>12.6</c:v>
                </c:pt>
                <c:pt idx="9718">
                  <c:v>12.6</c:v>
                </c:pt>
                <c:pt idx="9719">
                  <c:v>12.5</c:v>
                </c:pt>
                <c:pt idx="9720">
                  <c:v>12.6</c:v>
                </c:pt>
                <c:pt idx="9721">
                  <c:v>12.5</c:v>
                </c:pt>
                <c:pt idx="9722">
                  <c:v>12.5</c:v>
                </c:pt>
                <c:pt idx="9723">
                  <c:v>12.6</c:v>
                </c:pt>
                <c:pt idx="9724">
                  <c:v>12.6</c:v>
                </c:pt>
                <c:pt idx="9725">
                  <c:v>12.5</c:v>
                </c:pt>
                <c:pt idx="9726">
                  <c:v>12.6</c:v>
                </c:pt>
                <c:pt idx="9727">
                  <c:v>12.6</c:v>
                </c:pt>
                <c:pt idx="9728">
                  <c:v>12.5</c:v>
                </c:pt>
                <c:pt idx="9729">
                  <c:v>12.5</c:v>
                </c:pt>
                <c:pt idx="9730">
                  <c:v>12.5</c:v>
                </c:pt>
                <c:pt idx="9731">
                  <c:v>12.5</c:v>
                </c:pt>
                <c:pt idx="9732">
                  <c:v>12.6</c:v>
                </c:pt>
                <c:pt idx="9733">
                  <c:v>12.6</c:v>
                </c:pt>
                <c:pt idx="9734">
                  <c:v>12.5</c:v>
                </c:pt>
                <c:pt idx="9735">
                  <c:v>12.6</c:v>
                </c:pt>
                <c:pt idx="9736">
                  <c:v>12.5</c:v>
                </c:pt>
                <c:pt idx="9737">
                  <c:v>12.5</c:v>
                </c:pt>
                <c:pt idx="9738">
                  <c:v>12.6</c:v>
                </c:pt>
                <c:pt idx="9739">
                  <c:v>12.6</c:v>
                </c:pt>
                <c:pt idx="9740">
                  <c:v>12.6</c:v>
                </c:pt>
                <c:pt idx="9741">
                  <c:v>12.6</c:v>
                </c:pt>
                <c:pt idx="9742">
                  <c:v>12.6</c:v>
                </c:pt>
                <c:pt idx="9743">
                  <c:v>12.6</c:v>
                </c:pt>
                <c:pt idx="9744">
                  <c:v>12.6</c:v>
                </c:pt>
                <c:pt idx="9745">
                  <c:v>12.5</c:v>
                </c:pt>
                <c:pt idx="9746">
                  <c:v>12.5</c:v>
                </c:pt>
                <c:pt idx="9747">
                  <c:v>12.6</c:v>
                </c:pt>
                <c:pt idx="9748">
                  <c:v>12.6</c:v>
                </c:pt>
                <c:pt idx="9749">
                  <c:v>12.6</c:v>
                </c:pt>
                <c:pt idx="9750">
                  <c:v>12.6</c:v>
                </c:pt>
                <c:pt idx="9751">
                  <c:v>12.6</c:v>
                </c:pt>
                <c:pt idx="9752">
                  <c:v>12.6</c:v>
                </c:pt>
                <c:pt idx="9753">
                  <c:v>12.6</c:v>
                </c:pt>
                <c:pt idx="9754">
                  <c:v>12.6</c:v>
                </c:pt>
                <c:pt idx="9755">
                  <c:v>12.6</c:v>
                </c:pt>
                <c:pt idx="9756">
                  <c:v>12.6</c:v>
                </c:pt>
                <c:pt idx="9757">
                  <c:v>12.6</c:v>
                </c:pt>
                <c:pt idx="9758">
                  <c:v>12.6</c:v>
                </c:pt>
                <c:pt idx="9759">
                  <c:v>12.6</c:v>
                </c:pt>
                <c:pt idx="9760">
                  <c:v>12.6</c:v>
                </c:pt>
                <c:pt idx="9761">
                  <c:v>12.6</c:v>
                </c:pt>
                <c:pt idx="9762">
                  <c:v>12.6</c:v>
                </c:pt>
                <c:pt idx="9763">
                  <c:v>12.6</c:v>
                </c:pt>
                <c:pt idx="9764">
                  <c:v>12.6</c:v>
                </c:pt>
                <c:pt idx="9765">
                  <c:v>12.6</c:v>
                </c:pt>
                <c:pt idx="9766">
                  <c:v>12.6</c:v>
                </c:pt>
                <c:pt idx="9767">
                  <c:v>12.6</c:v>
                </c:pt>
                <c:pt idx="9768">
                  <c:v>12.6</c:v>
                </c:pt>
                <c:pt idx="9769">
                  <c:v>12.6</c:v>
                </c:pt>
                <c:pt idx="9770">
                  <c:v>12.6</c:v>
                </c:pt>
                <c:pt idx="9771">
                  <c:v>12.6</c:v>
                </c:pt>
                <c:pt idx="9772">
                  <c:v>12.6</c:v>
                </c:pt>
                <c:pt idx="9773">
                  <c:v>12.6</c:v>
                </c:pt>
                <c:pt idx="9774">
                  <c:v>12.6</c:v>
                </c:pt>
                <c:pt idx="9775">
                  <c:v>12.6</c:v>
                </c:pt>
                <c:pt idx="9776">
                  <c:v>12.6</c:v>
                </c:pt>
                <c:pt idx="9777">
                  <c:v>12.6</c:v>
                </c:pt>
                <c:pt idx="9778">
                  <c:v>12.6</c:v>
                </c:pt>
                <c:pt idx="9779">
                  <c:v>12.6</c:v>
                </c:pt>
                <c:pt idx="9780">
                  <c:v>12.6</c:v>
                </c:pt>
                <c:pt idx="9781">
                  <c:v>12.6</c:v>
                </c:pt>
                <c:pt idx="9782">
                  <c:v>12.6</c:v>
                </c:pt>
                <c:pt idx="9783">
                  <c:v>12.6</c:v>
                </c:pt>
                <c:pt idx="9784">
                  <c:v>12.6</c:v>
                </c:pt>
                <c:pt idx="9785">
                  <c:v>12.6</c:v>
                </c:pt>
                <c:pt idx="9786">
                  <c:v>12.6</c:v>
                </c:pt>
                <c:pt idx="9787">
                  <c:v>12.6</c:v>
                </c:pt>
                <c:pt idx="9788">
                  <c:v>12.6</c:v>
                </c:pt>
                <c:pt idx="9789">
                  <c:v>12.6</c:v>
                </c:pt>
                <c:pt idx="9790">
                  <c:v>12.6</c:v>
                </c:pt>
                <c:pt idx="9791">
                  <c:v>12.6</c:v>
                </c:pt>
                <c:pt idx="9792">
                  <c:v>12.6</c:v>
                </c:pt>
                <c:pt idx="9793">
                  <c:v>12.6</c:v>
                </c:pt>
                <c:pt idx="9794">
                  <c:v>12.6</c:v>
                </c:pt>
                <c:pt idx="9795">
                  <c:v>12.6</c:v>
                </c:pt>
                <c:pt idx="9796">
                  <c:v>12.6</c:v>
                </c:pt>
                <c:pt idx="9797">
                  <c:v>12.6</c:v>
                </c:pt>
                <c:pt idx="9798">
                  <c:v>12.6</c:v>
                </c:pt>
                <c:pt idx="9799">
                  <c:v>12.6</c:v>
                </c:pt>
                <c:pt idx="9800">
                  <c:v>12.6</c:v>
                </c:pt>
                <c:pt idx="9801">
                  <c:v>12.6</c:v>
                </c:pt>
                <c:pt idx="9802">
                  <c:v>12.6</c:v>
                </c:pt>
                <c:pt idx="9803">
                  <c:v>12.6</c:v>
                </c:pt>
                <c:pt idx="9804">
                  <c:v>12.6</c:v>
                </c:pt>
                <c:pt idx="9805">
                  <c:v>12.6</c:v>
                </c:pt>
                <c:pt idx="9806">
                  <c:v>12.6</c:v>
                </c:pt>
                <c:pt idx="9807">
                  <c:v>12.6</c:v>
                </c:pt>
                <c:pt idx="9808">
                  <c:v>12.6</c:v>
                </c:pt>
                <c:pt idx="9809">
                  <c:v>12.6</c:v>
                </c:pt>
                <c:pt idx="9810">
                  <c:v>12.7</c:v>
                </c:pt>
                <c:pt idx="9811">
                  <c:v>12.6</c:v>
                </c:pt>
                <c:pt idx="9812">
                  <c:v>12.7</c:v>
                </c:pt>
                <c:pt idx="9813">
                  <c:v>12.6</c:v>
                </c:pt>
                <c:pt idx="9814">
                  <c:v>12.6</c:v>
                </c:pt>
                <c:pt idx="9815">
                  <c:v>12.6</c:v>
                </c:pt>
                <c:pt idx="9816">
                  <c:v>12.6</c:v>
                </c:pt>
                <c:pt idx="9817">
                  <c:v>12.6</c:v>
                </c:pt>
                <c:pt idx="9818">
                  <c:v>12.6</c:v>
                </c:pt>
                <c:pt idx="9819">
                  <c:v>12.6</c:v>
                </c:pt>
                <c:pt idx="9820">
                  <c:v>12.6</c:v>
                </c:pt>
                <c:pt idx="9821">
                  <c:v>12.6</c:v>
                </c:pt>
                <c:pt idx="9822">
                  <c:v>12.7</c:v>
                </c:pt>
                <c:pt idx="9823">
                  <c:v>12.7</c:v>
                </c:pt>
                <c:pt idx="9824">
                  <c:v>12.7</c:v>
                </c:pt>
                <c:pt idx="9825">
                  <c:v>12.7</c:v>
                </c:pt>
                <c:pt idx="9826">
                  <c:v>12.7</c:v>
                </c:pt>
                <c:pt idx="9827">
                  <c:v>12.7</c:v>
                </c:pt>
                <c:pt idx="9828">
                  <c:v>12.7</c:v>
                </c:pt>
                <c:pt idx="9829">
                  <c:v>12.7</c:v>
                </c:pt>
                <c:pt idx="9830">
                  <c:v>12.7</c:v>
                </c:pt>
                <c:pt idx="9831">
                  <c:v>12.7</c:v>
                </c:pt>
                <c:pt idx="9832">
                  <c:v>12.7</c:v>
                </c:pt>
                <c:pt idx="9833">
                  <c:v>12.7</c:v>
                </c:pt>
                <c:pt idx="9834">
                  <c:v>12.7</c:v>
                </c:pt>
                <c:pt idx="9835">
                  <c:v>12.7</c:v>
                </c:pt>
                <c:pt idx="9836">
                  <c:v>12.7</c:v>
                </c:pt>
                <c:pt idx="9837">
                  <c:v>12.7</c:v>
                </c:pt>
                <c:pt idx="9838">
                  <c:v>12.7</c:v>
                </c:pt>
                <c:pt idx="9839">
                  <c:v>12.7</c:v>
                </c:pt>
                <c:pt idx="9840">
                  <c:v>12.7</c:v>
                </c:pt>
                <c:pt idx="9841">
                  <c:v>12.7</c:v>
                </c:pt>
                <c:pt idx="9842">
                  <c:v>12.7</c:v>
                </c:pt>
                <c:pt idx="9843">
                  <c:v>12.7</c:v>
                </c:pt>
                <c:pt idx="9844">
                  <c:v>12.7</c:v>
                </c:pt>
                <c:pt idx="9845">
                  <c:v>12.7</c:v>
                </c:pt>
                <c:pt idx="9846">
                  <c:v>12.7</c:v>
                </c:pt>
                <c:pt idx="9847">
                  <c:v>12.7</c:v>
                </c:pt>
                <c:pt idx="9848">
                  <c:v>12.7</c:v>
                </c:pt>
                <c:pt idx="9849">
                  <c:v>12.7</c:v>
                </c:pt>
                <c:pt idx="9850">
                  <c:v>12.6</c:v>
                </c:pt>
                <c:pt idx="9851">
                  <c:v>12.7</c:v>
                </c:pt>
                <c:pt idx="9852">
                  <c:v>12.6</c:v>
                </c:pt>
                <c:pt idx="9853">
                  <c:v>12.6</c:v>
                </c:pt>
                <c:pt idx="9854">
                  <c:v>12.6</c:v>
                </c:pt>
                <c:pt idx="9855">
                  <c:v>12.6</c:v>
                </c:pt>
                <c:pt idx="9856">
                  <c:v>12.6</c:v>
                </c:pt>
                <c:pt idx="9857">
                  <c:v>12.7</c:v>
                </c:pt>
                <c:pt idx="9858">
                  <c:v>12.6</c:v>
                </c:pt>
                <c:pt idx="9859">
                  <c:v>12.6</c:v>
                </c:pt>
                <c:pt idx="9860">
                  <c:v>12.6</c:v>
                </c:pt>
                <c:pt idx="9861">
                  <c:v>12.6</c:v>
                </c:pt>
                <c:pt idx="9862">
                  <c:v>12.6</c:v>
                </c:pt>
                <c:pt idx="9863">
                  <c:v>12.6</c:v>
                </c:pt>
                <c:pt idx="9864">
                  <c:v>12.6</c:v>
                </c:pt>
                <c:pt idx="9865">
                  <c:v>12.7</c:v>
                </c:pt>
                <c:pt idx="9866">
                  <c:v>12.7</c:v>
                </c:pt>
                <c:pt idx="9867">
                  <c:v>12.7</c:v>
                </c:pt>
                <c:pt idx="9868">
                  <c:v>12.7</c:v>
                </c:pt>
                <c:pt idx="9869">
                  <c:v>12.7</c:v>
                </c:pt>
                <c:pt idx="9870">
                  <c:v>12.6</c:v>
                </c:pt>
                <c:pt idx="9871">
                  <c:v>12.6</c:v>
                </c:pt>
                <c:pt idx="9872">
                  <c:v>12.6</c:v>
                </c:pt>
                <c:pt idx="9873">
                  <c:v>12.6</c:v>
                </c:pt>
                <c:pt idx="9874">
                  <c:v>12.6</c:v>
                </c:pt>
                <c:pt idx="9875">
                  <c:v>12.6</c:v>
                </c:pt>
                <c:pt idx="9876">
                  <c:v>12.6</c:v>
                </c:pt>
                <c:pt idx="9877">
                  <c:v>12.7</c:v>
                </c:pt>
                <c:pt idx="9878">
                  <c:v>12.6</c:v>
                </c:pt>
                <c:pt idx="9879">
                  <c:v>12.6</c:v>
                </c:pt>
                <c:pt idx="9880">
                  <c:v>12.6</c:v>
                </c:pt>
                <c:pt idx="9881">
                  <c:v>12.6</c:v>
                </c:pt>
                <c:pt idx="9882">
                  <c:v>12.6</c:v>
                </c:pt>
                <c:pt idx="9883">
                  <c:v>12.6</c:v>
                </c:pt>
                <c:pt idx="9884">
                  <c:v>12.6</c:v>
                </c:pt>
                <c:pt idx="9885">
                  <c:v>12.6</c:v>
                </c:pt>
                <c:pt idx="9886">
                  <c:v>12.6</c:v>
                </c:pt>
                <c:pt idx="9887">
                  <c:v>12.6</c:v>
                </c:pt>
                <c:pt idx="9888">
                  <c:v>12.6</c:v>
                </c:pt>
                <c:pt idx="9889">
                  <c:v>12.6</c:v>
                </c:pt>
                <c:pt idx="9890">
                  <c:v>12.6</c:v>
                </c:pt>
                <c:pt idx="9891">
                  <c:v>12.6</c:v>
                </c:pt>
                <c:pt idx="9892">
                  <c:v>12.6</c:v>
                </c:pt>
                <c:pt idx="9893">
                  <c:v>12.6</c:v>
                </c:pt>
                <c:pt idx="9894">
                  <c:v>12.6</c:v>
                </c:pt>
                <c:pt idx="9895">
                  <c:v>12.6</c:v>
                </c:pt>
                <c:pt idx="9896">
                  <c:v>12.6</c:v>
                </c:pt>
                <c:pt idx="9897">
                  <c:v>12.6</c:v>
                </c:pt>
                <c:pt idx="9898">
                  <c:v>12.6</c:v>
                </c:pt>
                <c:pt idx="9899">
                  <c:v>12.6</c:v>
                </c:pt>
                <c:pt idx="9900">
                  <c:v>12.6</c:v>
                </c:pt>
                <c:pt idx="9901">
                  <c:v>12.6</c:v>
                </c:pt>
                <c:pt idx="9902">
                  <c:v>12.6</c:v>
                </c:pt>
                <c:pt idx="9903">
                  <c:v>12.6</c:v>
                </c:pt>
                <c:pt idx="9904">
                  <c:v>12.6</c:v>
                </c:pt>
                <c:pt idx="9905">
                  <c:v>12.6</c:v>
                </c:pt>
                <c:pt idx="9906">
                  <c:v>12.6</c:v>
                </c:pt>
                <c:pt idx="9907">
                  <c:v>12.6</c:v>
                </c:pt>
                <c:pt idx="9908">
                  <c:v>12.6</c:v>
                </c:pt>
                <c:pt idx="9909">
                  <c:v>12.6</c:v>
                </c:pt>
                <c:pt idx="9910">
                  <c:v>12.6</c:v>
                </c:pt>
                <c:pt idx="9911">
                  <c:v>12.6</c:v>
                </c:pt>
                <c:pt idx="9912">
                  <c:v>12.6</c:v>
                </c:pt>
                <c:pt idx="9913">
                  <c:v>12.6</c:v>
                </c:pt>
                <c:pt idx="9914">
                  <c:v>12.6</c:v>
                </c:pt>
                <c:pt idx="9915">
                  <c:v>12.6</c:v>
                </c:pt>
                <c:pt idx="9916">
                  <c:v>12.6</c:v>
                </c:pt>
                <c:pt idx="9917">
                  <c:v>12.6</c:v>
                </c:pt>
                <c:pt idx="9918">
                  <c:v>12.6</c:v>
                </c:pt>
                <c:pt idx="9919">
                  <c:v>12.6</c:v>
                </c:pt>
                <c:pt idx="9920">
                  <c:v>12.6</c:v>
                </c:pt>
                <c:pt idx="9921">
                  <c:v>12.6</c:v>
                </c:pt>
                <c:pt idx="9922">
                  <c:v>12.6</c:v>
                </c:pt>
                <c:pt idx="9923">
                  <c:v>12.6</c:v>
                </c:pt>
                <c:pt idx="9924">
                  <c:v>12.6</c:v>
                </c:pt>
                <c:pt idx="9925">
                  <c:v>12.6</c:v>
                </c:pt>
                <c:pt idx="9926">
                  <c:v>12.6</c:v>
                </c:pt>
                <c:pt idx="9927">
                  <c:v>12.6</c:v>
                </c:pt>
                <c:pt idx="9928">
                  <c:v>12.6</c:v>
                </c:pt>
                <c:pt idx="9929">
                  <c:v>12.6</c:v>
                </c:pt>
                <c:pt idx="9930">
                  <c:v>12.6</c:v>
                </c:pt>
                <c:pt idx="9931">
                  <c:v>12.6</c:v>
                </c:pt>
                <c:pt idx="9932">
                  <c:v>12.6</c:v>
                </c:pt>
                <c:pt idx="9933">
                  <c:v>12.6</c:v>
                </c:pt>
                <c:pt idx="9934">
                  <c:v>12.6</c:v>
                </c:pt>
                <c:pt idx="9935">
                  <c:v>12.6</c:v>
                </c:pt>
                <c:pt idx="9936">
                  <c:v>12.6</c:v>
                </c:pt>
                <c:pt idx="9937">
                  <c:v>12.6</c:v>
                </c:pt>
                <c:pt idx="9938">
                  <c:v>12.6</c:v>
                </c:pt>
                <c:pt idx="9939">
                  <c:v>12.6</c:v>
                </c:pt>
                <c:pt idx="9940">
                  <c:v>12.6</c:v>
                </c:pt>
                <c:pt idx="9941">
                  <c:v>12.6</c:v>
                </c:pt>
                <c:pt idx="9942">
                  <c:v>12.6</c:v>
                </c:pt>
                <c:pt idx="9943">
                  <c:v>12.6</c:v>
                </c:pt>
                <c:pt idx="9944">
                  <c:v>12.6</c:v>
                </c:pt>
                <c:pt idx="9945">
                  <c:v>12.6</c:v>
                </c:pt>
                <c:pt idx="9946">
                  <c:v>12.6</c:v>
                </c:pt>
                <c:pt idx="9947">
                  <c:v>12.6</c:v>
                </c:pt>
                <c:pt idx="9948">
                  <c:v>12.6</c:v>
                </c:pt>
                <c:pt idx="9949">
                  <c:v>12.6</c:v>
                </c:pt>
                <c:pt idx="9950">
                  <c:v>12.6</c:v>
                </c:pt>
                <c:pt idx="9951">
                  <c:v>12.6</c:v>
                </c:pt>
                <c:pt idx="9952">
                  <c:v>12.6</c:v>
                </c:pt>
                <c:pt idx="9953">
                  <c:v>12.6</c:v>
                </c:pt>
                <c:pt idx="9954">
                  <c:v>12.6</c:v>
                </c:pt>
                <c:pt idx="9955">
                  <c:v>12.6</c:v>
                </c:pt>
                <c:pt idx="9956">
                  <c:v>12.6</c:v>
                </c:pt>
                <c:pt idx="9957">
                  <c:v>12.6</c:v>
                </c:pt>
                <c:pt idx="9958">
                  <c:v>12.6</c:v>
                </c:pt>
                <c:pt idx="9959">
                  <c:v>12.5</c:v>
                </c:pt>
                <c:pt idx="9960">
                  <c:v>12.6</c:v>
                </c:pt>
                <c:pt idx="9961">
                  <c:v>12.6</c:v>
                </c:pt>
                <c:pt idx="9962">
                  <c:v>12.6</c:v>
                </c:pt>
                <c:pt idx="9963">
                  <c:v>12.6</c:v>
                </c:pt>
                <c:pt idx="9964">
                  <c:v>12.6</c:v>
                </c:pt>
                <c:pt idx="9965">
                  <c:v>12.6</c:v>
                </c:pt>
                <c:pt idx="9966">
                  <c:v>12.6</c:v>
                </c:pt>
                <c:pt idx="9967">
                  <c:v>12.6</c:v>
                </c:pt>
                <c:pt idx="9968">
                  <c:v>12.6</c:v>
                </c:pt>
                <c:pt idx="9969">
                  <c:v>12.6</c:v>
                </c:pt>
                <c:pt idx="9970">
                  <c:v>12.6</c:v>
                </c:pt>
                <c:pt idx="9971">
                  <c:v>12.6</c:v>
                </c:pt>
                <c:pt idx="9972">
                  <c:v>12.6</c:v>
                </c:pt>
                <c:pt idx="9973">
                  <c:v>12.6</c:v>
                </c:pt>
                <c:pt idx="9974">
                  <c:v>12.6</c:v>
                </c:pt>
                <c:pt idx="9975">
                  <c:v>12.6</c:v>
                </c:pt>
                <c:pt idx="9976">
                  <c:v>12.6</c:v>
                </c:pt>
                <c:pt idx="9977">
                  <c:v>12.6</c:v>
                </c:pt>
                <c:pt idx="9978">
                  <c:v>12.6</c:v>
                </c:pt>
                <c:pt idx="9979">
                  <c:v>12.6</c:v>
                </c:pt>
                <c:pt idx="9980">
                  <c:v>12.6</c:v>
                </c:pt>
                <c:pt idx="9981">
                  <c:v>12.6</c:v>
                </c:pt>
                <c:pt idx="9982">
                  <c:v>12.6</c:v>
                </c:pt>
                <c:pt idx="9983">
                  <c:v>12.6</c:v>
                </c:pt>
                <c:pt idx="9984">
                  <c:v>12.6</c:v>
                </c:pt>
                <c:pt idx="9985">
                  <c:v>12.6</c:v>
                </c:pt>
                <c:pt idx="9986">
                  <c:v>12.6</c:v>
                </c:pt>
                <c:pt idx="9987">
                  <c:v>12.6</c:v>
                </c:pt>
                <c:pt idx="9988">
                  <c:v>12.6</c:v>
                </c:pt>
                <c:pt idx="9989">
                  <c:v>12.6</c:v>
                </c:pt>
                <c:pt idx="9990">
                  <c:v>12.6</c:v>
                </c:pt>
                <c:pt idx="9991">
                  <c:v>12.6</c:v>
                </c:pt>
                <c:pt idx="9992">
                  <c:v>12.6</c:v>
                </c:pt>
                <c:pt idx="9993">
                  <c:v>12.6</c:v>
                </c:pt>
                <c:pt idx="9994">
                  <c:v>12.6</c:v>
                </c:pt>
                <c:pt idx="9995">
                  <c:v>12.6</c:v>
                </c:pt>
                <c:pt idx="9996">
                  <c:v>12.6</c:v>
                </c:pt>
                <c:pt idx="9997">
                  <c:v>12.6</c:v>
                </c:pt>
                <c:pt idx="9998">
                  <c:v>12.6</c:v>
                </c:pt>
                <c:pt idx="9999">
                  <c:v>12.6</c:v>
                </c:pt>
                <c:pt idx="10000">
                  <c:v>12.6</c:v>
                </c:pt>
                <c:pt idx="10001">
                  <c:v>12.6</c:v>
                </c:pt>
                <c:pt idx="10002">
                  <c:v>12.6</c:v>
                </c:pt>
                <c:pt idx="10003">
                  <c:v>12.6</c:v>
                </c:pt>
                <c:pt idx="10004">
                  <c:v>12.5</c:v>
                </c:pt>
                <c:pt idx="10005">
                  <c:v>12.6</c:v>
                </c:pt>
                <c:pt idx="10006">
                  <c:v>12.6</c:v>
                </c:pt>
                <c:pt idx="10007">
                  <c:v>12.6</c:v>
                </c:pt>
                <c:pt idx="10008">
                  <c:v>12.6</c:v>
                </c:pt>
                <c:pt idx="10009">
                  <c:v>12.6</c:v>
                </c:pt>
                <c:pt idx="10010">
                  <c:v>12.6</c:v>
                </c:pt>
                <c:pt idx="10011">
                  <c:v>12.6</c:v>
                </c:pt>
                <c:pt idx="10012">
                  <c:v>12.6</c:v>
                </c:pt>
                <c:pt idx="10013">
                  <c:v>12.6</c:v>
                </c:pt>
                <c:pt idx="10014">
                  <c:v>12.6</c:v>
                </c:pt>
                <c:pt idx="10015">
                  <c:v>12.6</c:v>
                </c:pt>
                <c:pt idx="10016">
                  <c:v>12.6</c:v>
                </c:pt>
                <c:pt idx="10017">
                  <c:v>12.5</c:v>
                </c:pt>
                <c:pt idx="10018">
                  <c:v>12.6</c:v>
                </c:pt>
                <c:pt idx="10019">
                  <c:v>12.6</c:v>
                </c:pt>
                <c:pt idx="10020">
                  <c:v>12.6</c:v>
                </c:pt>
                <c:pt idx="10021">
                  <c:v>12.6</c:v>
                </c:pt>
                <c:pt idx="10022">
                  <c:v>12.6</c:v>
                </c:pt>
                <c:pt idx="10023">
                  <c:v>12.6</c:v>
                </c:pt>
                <c:pt idx="10024">
                  <c:v>12.6</c:v>
                </c:pt>
                <c:pt idx="10025">
                  <c:v>12.6</c:v>
                </c:pt>
                <c:pt idx="10026">
                  <c:v>12.6</c:v>
                </c:pt>
                <c:pt idx="10027">
                  <c:v>12.6</c:v>
                </c:pt>
                <c:pt idx="10028">
                  <c:v>12.6</c:v>
                </c:pt>
                <c:pt idx="10029">
                  <c:v>12.6</c:v>
                </c:pt>
                <c:pt idx="10030">
                  <c:v>12.6</c:v>
                </c:pt>
                <c:pt idx="10031">
                  <c:v>12.5</c:v>
                </c:pt>
                <c:pt idx="10032">
                  <c:v>12.6</c:v>
                </c:pt>
                <c:pt idx="10033">
                  <c:v>12.6</c:v>
                </c:pt>
                <c:pt idx="10034">
                  <c:v>12.6</c:v>
                </c:pt>
                <c:pt idx="10035">
                  <c:v>12.6</c:v>
                </c:pt>
                <c:pt idx="10036">
                  <c:v>12.6</c:v>
                </c:pt>
                <c:pt idx="10037">
                  <c:v>12.6</c:v>
                </c:pt>
                <c:pt idx="10038">
                  <c:v>12.6</c:v>
                </c:pt>
                <c:pt idx="10039">
                  <c:v>12.6</c:v>
                </c:pt>
                <c:pt idx="10040">
                  <c:v>12.6</c:v>
                </c:pt>
                <c:pt idx="10041">
                  <c:v>12.6</c:v>
                </c:pt>
                <c:pt idx="10042">
                  <c:v>12.6</c:v>
                </c:pt>
                <c:pt idx="10043">
                  <c:v>12.6</c:v>
                </c:pt>
                <c:pt idx="10044">
                  <c:v>12.6</c:v>
                </c:pt>
                <c:pt idx="10045">
                  <c:v>12.6</c:v>
                </c:pt>
                <c:pt idx="10046">
                  <c:v>12.6</c:v>
                </c:pt>
                <c:pt idx="10047">
                  <c:v>12.6</c:v>
                </c:pt>
                <c:pt idx="10048">
                  <c:v>12.6</c:v>
                </c:pt>
                <c:pt idx="10049">
                  <c:v>12.6</c:v>
                </c:pt>
                <c:pt idx="10050">
                  <c:v>12.6</c:v>
                </c:pt>
                <c:pt idx="10051">
                  <c:v>12.6</c:v>
                </c:pt>
                <c:pt idx="10052">
                  <c:v>12.6</c:v>
                </c:pt>
                <c:pt idx="10053">
                  <c:v>12.6</c:v>
                </c:pt>
                <c:pt idx="10054">
                  <c:v>12.6</c:v>
                </c:pt>
                <c:pt idx="10055">
                  <c:v>12.6</c:v>
                </c:pt>
                <c:pt idx="10056">
                  <c:v>12.6</c:v>
                </c:pt>
                <c:pt idx="10057">
                  <c:v>12.6</c:v>
                </c:pt>
                <c:pt idx="10058">
                  <c:v>12.6</c:v>
                </c:pt>
                <c:pt idx="10059">
                  <c:v>12.6</c:v>
                </c:pt>
                <c:pt idx="10060">
                  <c:v>12.6</c:v>
                </c:pt>
                <c:pt idx="10061">
                  <c:v>12.6</c:v>
                </c:pt>
                <c:pt idx="10062">
                  <c:v>12.6</c:v>
                </c:pt>
                <c:pt idx="10063">
                  <c:v>12.6</c:v>
                </c:pt>
                <c:pt idx="10064">
                  <c:v>12.6</c:v>
                </c:pt>
                <c:pt idx="10065">
                  <c:v>12.6</c:v>
                </c:pt>
                <c:pt idx="10066">
                  <c:v>12.6</c:v>
                </c:pt>
                <c:pt idx="10067">
                  <c:v>12.6</c:v>
                </c:pt>
                <c:pt idx="10068">
                  <c:v>12.6</c:v>
                </c:pt>
                <c:pt idx="10069">
                  <c:v>12.6</c:v>
                </c:pt>
                <c:pt idx="10070">
                  <c:v>12.6</c:v>
                </c:pt>
                <c:pt idx="10071">
                  <c:v>12.5</c:v>
                </c:pt>
                <c:pt idx="10072">
                  <c:v>12.6</c:v>
                </c:pt>
                <c:pt idx="10073">
                  <c:v>12.6</c:v>
                </c:pt>
                <c:pt idx="10074">
                  <c:v>12.6</c:v>
                </c:pt>
                <c:pt idx="10075">
                  <c:v>12.6</c:v>
                </c:pt>
                <c:pt idx="10076">
                  <c:v>12.6</c:v>
                </c:pt>
                <c:pt idx="10077">
                  <c:v>12.6</c:v>
                </c:pt>
                <c:pt idx="10078">
                  <c:v>12.6</c:v>
                </c:pt>
                <c:pt idx="10079">
                  <c:v>12.6</c:v>
                </c:pt>
                <c:pt idx="10080">
                  <c:v>12.5</c:v>
                </c:pt>
                <c:pt idx="10081">
                  <c:v>12.6</c:v>
                </c:pt>
                <c:pt idx="10082">
                  <c:v>12.6</c:v>
                </c:pt>
                <c:pt idx="10083">
                  <c:v>12.6</c:v>
                </c:pt>
                <c:pt idx="10084">
                  <c:v>12.6</c:v>
                </c:pt>
                <c:pt idx="10085">
                  <c:v>12.6</c:v>
                </c:pt>
                <c:pt idx="10086">
                  <c:v>12.6</c:v>
                </c:pt>
                <c:pt idx="10087">
                  <c:v>12.6</c:v>
                </c:pt>
                <c:pt idx="10088">
                  <c:v>12.6</c:v>
                </c:pt>
                <c:pt idx="10089">
                  <c:v>12.5</c:v>
                </c:pt>
                <c:pt idx="10090">
                  <c:v>12.6</c:v>
                </c:pt>
                <c:pt idx="10091">
                  <c:v>12.6</c:v>
                </c:pt>
                <c:pt idx="10092">
                  <c:v>12.5</c:v>
                </c:pt>
                <c:pt idx="10093">
                  <c:v>12.6</c:v>
                </c:pt>
                <c:pt idx="10094">
                  <c:v>12.6</c:v>
                </c:pt>
                <c:pt idx="10095">
                  <c:v>12.6</c:v>
                </c:pt>
                <c:pt idx="10096">
                  <c:v>12.6</c:v>
                </c:pt>
                <c:pt idx="10097">
                  <c:v>12.5</c:v>
                </c:pt>
                <c:pt idx="10098">
                  <c:v>12.5</c:v>
                </c:pt>
                <c:pt idx="10099">
                  <c:v>12.5</c:v>
                </c:pt>
                <c:pt idx="10100">
                  <c:v>12.5</c:v>
                </c:pt>
                <c:pt idx="10101">
                  <c:v>12.5</c:v>
                </c:pt>
                <c:pt idx="10102">
                  <c:v>12.5</c:v>
                </c:pt>
                <c:pt idx="10103">
                  <c:v>12.6</c:v>
                </c:pt>
                <c:pt idx="10104">
                  <c:v>12.6</c:v>
                </c:pt>
                <c:pt idx="10105">
                  <c:v>12.5</c:v>
                </c:pt>
                <c:pt idx="10106">
                  <c:v>12.5</c:v>
                </c:pt>
                <c:pt idx="10107">
                  <c:v>12.6</c:v>
                </c:pt>
                <c:pt idx="10108">
                  <c:v>12.6</c:v>
                </c:pt>
                <c:pt idx="10109">
                  <c:v>12.6</c:v>
                </c:pt>
                <c:pt idx="10110">
                  <c:v>12.6</c:v>
                </c:pt>
                <c:pt idx="10111">
                  <c:v>12.6</c:v>
                </c:pt>
                <c:pt idx="10112">
                  <c:v>12.6</c:v>
                </c:pt>
                <c:pt idx="10113">
                  <c:v>12.6</c:v>
                </c:pt>
                <c:pt idx="10114">
                  <c:v>12.5</c:v>
                </c:pt>
                <c:pt idx="10115">
                  <c:v>12.5</c:v>
                </c:pt>
                <c:pt idx="10116">
                  <c:v>12.6</c:v>
                </c:pt>
                <c:pt idx="10117">
                  <c:v>12.5</c:v>
                </c:pt>
                <c:pt idx="10118">
                  <c:v>12.6</c:v>
                </c:pt>
                <c:pt idx="10119">
                  <c:v>12.5</c:v>
                </c:pt>
                <c:pt idx="10120">
                  <c:v>12.5</c:v>
                </c:pt>
                <c:pt idx="10121">
                  <c:v>12.6</c:v>
                </c:pt>
                <c:pt idx="10122">
                  <c:v>12.5</c:v>
                </c:pt>
                <c:pt idx="10123">
                  <c:v>12.5</c:v>
                </c:pt>
                <c:pt idx="10124">
                  <c:v>12.5</c:v>
                </c:pt>
                <c:pt idx="10125">
                  <c:v>12.5</c:v>
                </c:pt>
                <c:pt idx="10126">
                  <c:v>12.5</c:v>
                </c:pt>
                <c:pt idx="10127">
                  <c:v>12.5</c:v>
                </c:pt>
                <c:pt idx="10128">
                  <c:v>12.6</c:v>
                </c:pt>
                <c:pt idx="10129">
                  <c:v>12.6</c:v>
                </c:pt>
                <c:pt idx="10130">
                  <c:v>12.6</c:v>
                </c:pt>
                <c:pt idx="10131">
                  <c:v>12.5</c:v>
                </c:pt>
                <c:pt idx="10132">
                  <c:v>12.6</c:v>
                </c:pt>
                <c:pt idx="10133">
                  <c:v>12.6</c:v>
                </c:pt>
                <c:pt idx="10134">
                  <c:v>12.6</c:v>
                </c:pt>
                <c:pt idx="10135">
                  <c:v>12.6</c:v>
                </c:pt>
                <c:pt idx="10136">
                  <c:v>12.6</c:v>
                </c:pt>
                <c:pt idx="10137">
                  <c:v>12.6</c:v>
                </c:pt>
                <c:pt idx="10138">
                  <c:v>12.5</c:v>
                </c:pt>
                <c:pt idx="10139">
                  <c:v>12.5</c:v>
                </c:pt>
                <c:pt idx="10140">
                  <c:v>12.5</c:v>
                </c:pt>
                <c:pt idx="10141">
                  <c:v>12.5</c:v>
                </c:pt>
                <c:pt idx="10142">
                  <c:v>12.5</c:v>
                </c:pt>
                <c:pt idx="10143">
                  <c:v>12.6</c:v>
                </c:pt>
                <c:pt idx="10144">
                  <c:v>12.6</c:v>
                </c:pt>
                <c:pt idx="10145">
                  <c:v>12.6</c:v>
                </c:pt>
                <c:pt idx="10146">
                  <c:v>12.6</c:v>
                </c:pt>
                <c:pt idx="10147">
                  <c:v>12.5</c:v>
                </c:pt>
                <c:pt idx="10148">
                  <c:v>12.6</c:v>
                </c:pt>
                <c:pt idx="10149">
                  <c:v>12.6</c:v>
                </c:pt>
                <c:pt idx="10150">
                  <c:v>12.6</c:v>
                </c:pt>
                <c:pt idx="10151">
                  <c:v>12.6</c:v>
                </c:pt>
                <c:pt idx="10152">
                  <c:v>12.5</c:v>
                </c:pt>
                <c:pt idx="10153">
                  <c:v>12.6</c:v>
                </c:pt>
                <c:pt idx="10154">
                  <c:v>12.5</c:v>
                </c:pt>
                <c:pt idx="10155">
                  <c:v>12.5</c:v>
                </c:pt>
                <c:pt idx="10156">
                  <c:v>12.6</c:v>
                </c:pt>
                <c:pt idx="10157">
                  <c:v>12.6</c:v>
                </c:pt>
                <c:pt idx="10158">
                  <c:v>12.5</c:v>
                </c:pt>
                <c:pt idx="10159">
                  <c:v>12.5</c:v>
                </c:pt>
                <c:pt idx="10160">
                  <c:v>12.6</c:v>
                </c:pt>
                <c:pt idx="10161">
                  <c:v>12.6</c:v>
                </c:pt>
                <c:pt idx="10162">
                  <c:v>12.5</c:v>
                </c:pt>
                <c:pt idx="10163">
                  <c:v>12.6</c:v>
                </c:pt>
                <c:pt idx="10164">
                  <c:v>12.6</c:v>
                </c:pt>
                <c:pt idx="10165">
                  <c:v>12.6</c:v>
                </c:pt>
                <c:pt idx="10166">
                  <c:v>12.5</c:v>
                </c:pt>
                <c:pt idx="10167">
                  <c:v>12.5</c:v>
                </c:pt>
                <c:pt idx="10168">
                  <c:v>12.5</c:v>
                </c:pt>
                <c:pt idx="10169">
                  <c:v>12.5</c:v>
                </c:pt>
                <c:pt idx="10170">
                  <c:v>12.6</c:v>
                </c:pt>
                <c:pt idx="10171">
                  <c:v>12.5</c:v>
                </c:pt>
                <c:pt idx="10172">
                  <c:v>12.6</c:v>
                </c:pt>
                <c:pt idx="10173">
                  <c:v>12.5</c:v>
                </c:pt>
                <c:pt idx="10174">
                  <c:v>12.6</c:v>
                </c:pt>
                <c:pt idx="10175">
                  <c:v>12.6</c:v>
                </c:pt>
                <c:pt idx="10176">
                  <c:v>12.5</c:v>
                </c:pt>
                <c:pt idx="10177">
                  <c:v>12.6</c:v>
                </c:pt>
                <c:pt idx="10178">
                  <c:v>12.5</c:v>
                </c:pt>
                <c:pt idx="10179">
                  <c:v>12.6</c:v>
                </c:pt>
                <c:pt idx="10180">
                  <c:v>12.5</c:v>
                </c:pt>
                <c:pt idx="10181">
                  <c:v>12.6</c:v>
                </c:pt>
                <c:pt idx="10182">
                  <c:v>12.6</c:v>
                </c:pt>
                <c:pt idx="10183">
                  <c:v>12.5</c:v>
                </c:pt>
                <c:pt idx="10184">
                  <c:v>12.6</c:v>
                </c:pt>
                <c:pt idx="10185">
                  <c:v>12.5</c:v>
                </c:pt>
                <c:pt idx="10186">
                  <c:v>12.5</c:v>
                </c:pt>
                <c:pt idx="10187">
                  <c:v>12.6</c:v>
                </c:pt>
                <c:pt idx="10188">
                  <c:v>12.5</c:v>
                </c:pt>
                <c:pt idx="10189">
                  <c:v>12.6</c:v>
                </c:pt>
                <c:pt idx="10190">
                  <c:v>12.6</c:v>
                </c:pt>
                <c:pt idx="10191">
                  <c:v>12.6</c:v>
                </c:pt>
                <c:pt idx="10192">
                  <c:v>12.6</c:v>
                </c:pt>
                <c:pt idx="10193">
                  <c:v>12.6</c:v>
                </c:pt>
                <c:pt idx="10194">
                  <c:v>12.5</c:v>
                </c:pt>
                <c:pt idx="10195">
                  <c:v>12.5</c:v>
                </c:pt>
                <c:pt idx="10196">
                  <c:v>12.5</c:v>
                </c:pt>
                <c:pt idx="10197">
                  <c:v>12.5</c:v>
                </c:pt>
                <c:pt idx="10198">
                  <c:v>12.5</c:v>
                </c:pt>
                <c:pt idx="10199">
                  <c:v>12.5</c:v>
                </c:pt>
                <c:pt idx="10200">
                  <c:v>12.5</c:v>
                </c:pt>
                <c:pt idx="10201">
                  <c:v>12.5</c:v>
                </c:pt>
                <c:pt idx="10202">
                  <c:v>12.5</c:v>
                </c:pt>
                <c:pt idx="10203">
                  <c:v>12.5</c:v>
                </c:pt>
                <c:pt idx="10204">
                  <c:v>12.5</c:v>
                </c:pt>
                <c:pt idx="10205">
                  <c:v>12.5</c:v>
                </c:pt>
                <c:pt idx="10206">
                  <c:v>12.6</c:v>
                </c:pt>
                <c:pt idx="10207">
                  <c:v>12.5</c:v>
                </c:pt>
                <c:pt idx="10208">
                  <c:v>12.5</c:v>
                </c:pt>
                <c:pt idx="10209">
                  <c:v>12.6</c:v>
                </c:pt>
                <c:pt idx="10210">
                  <c:v>12.6</c:v>
                </c:pt>
                <c:pt idx="10211">
                  <c:v>12.6</c:v>
                </c:pt>
                <c:pt idx="10212">
                  <c:v>12.6</c:v>
                </c:pt>
                <c:pt idx="10213">
                  <c:v>12.6</c:v>
                </c:pt>
                <c:pt idx="10214">
                  <c:v>12.5</c:v>
                </c:pt>
                <c:pt idx="10215">
                  <c:v>12.6</c:v>
                </c:pt>
                <c:pt idx="10216">
                  <c:v>12.6</c:v>
                </c:pt>
                <c:pt idx="10217">
                  <c:v>12.5</c:v>
                </c:pt>
                <c:pt idx="10218">
                  <c:v>12.5</c:v>
                </c:pt>
                <c:pt idx="10219">
                  <c:v>12.6</c:v>
                </c:pt>
                <c:pt idx="10220">
                  <c:v>12.6</c:v>
                </c:pt>
                <c:pt idx="10221">
                  <c:v>12.6</c:v>
                </c:pt>
                <c:pt idx="10222">
                  <c:v>12.6</c:v>
                </c:pt>
                <c:pt idx="10223">
                  <c:v>12.6</c:v>
                </c:pt>
                <c:pt idx="10224">
                  <c:v>12.6</c:v>
                </c:pt>
                <c:pt idx="10225">
                  <c:v>12.6</c:v>
                </c:pt>
                <c:pt idx="10226">
                  <c:v>12.6</c:v>
                </c:pt>
                <c:pt idx="10227">
                  <c:v>12.6</c:v>
                </c:pt>
                <c:pt idx="10228">
                  <c:v>12.6</c:v>
                </c:pt>
                <c:pt idx="10229">
                  <c:v>12.6</c:v>
                </c:pt>
                <c:pt idx="10230">
                  <c:v>12.5</c:v>
                </c:pt>
                <c:pt idx="10231">
                  <c:v>12.5</c:v>
                </c:pt>
                <c:pt idx="10232">
                  <c:v>12.6</c:v>
                </c:pt>
                <c:pt idx="10233">
                  <c:v>12.6</c:v>
                </c:pt>
                <c:pt idx="10234">
                  <c:v>12.6</c:v>
                </c:pt>
                <c:pt idx="10235">
                  <c:v>12.6</c:v>
                </c:pt>
                <c:pt idx="10236">
                  <c:v>12.6</c:v>
                </c:pt>
                <c:pt idx="10237">
                  <c:v>12.6</c:v>
                </c:pt>
                <c:pt idx="10238">
                  <c:v>12.6</c:v>
                </c:pt>
                <c:pt idx="10239">
                  <c:v>12.6</c:v>
                </c:pt>
                <c:pt idx="10240">
                  <c:v>12.6</c:v>
                </c:pt>
                <c:pt idx="10241">
                  <c:v>12.6</c:v>
                </c:pt>
                <c:pt idx="10242">
                  <c:v>12.6</c:v>
                </c:pt>
                <c:pt idx="10243">
                  <c:v>12.6</c:v>
                </c:pt>
                <c:pt idx="10244">
                  <c:v>12.6</c:v>
                </c:pt>
                <c:pt idx="10245">
                  <c:v>12.6</c:v>
                </c:pt>
                <c:pt idx="10246">
                  <c:v>12.6</c:v>
                </c:pt>
                <c:pt idx="10247">
                  <c:v>12.6</c:v>
                </c:pt>
                <c:pt idx="10248">
                  <c:v>12.6</c:v>
                </c:pt>
                <c:pt idx="10249">
                  <c:v>12.6</c:v>
                </c:pt>
                <c:pt idx="10250">
                  <c:v>12.6</c:v>
                </c:pt>
                <c:pt idx="10251">
                  <c:v>12.6</c:v>
                </c:pt>
                <c:pt idx="10252">
                  <c:v>12.5</c:v>
                </c:pt>
                <c:pt idx="10253">
                  <c:v>12.6</c:v>
                </c:pt>
                <c:pt idx="10254">
                  <c:v>12.6</c:v>
                </c:pt>
                <c:pt idx="10255">
                  <c:v>12.6</c:v>
                </c:pt>
                <c:pt idx="10256">
                  <c:v>12.6</c:v>
                </c:pt>
                <c:pt idx="10257">
                  <c:v>12.6</c:v>
                </c:pt>
                <c:pt idx="10258">
                  <c:v>12.6</c:v>
                </c:pt>
                <c:pt idx="10259">
                  <c:v>12.6</c:v>
                </c:pt>
                <c:pt idx="10260">
                  <c:v>12.6</c:v>
                </c:pt>
                <c:pt idx="10261">
                  <c:v>12.6</c:v>
                </c:pt>
                <c:pt idx="10262">
                  <c:v>12.6</c:v>
                </c:pt>
                <c:pt idx="10263">
                  <c:v>12.6</c:v>
                </c:pt>
                <c:pt idx="10264">
                  <c:v>12.6</c:v>
                </c:pt>
                <c:pt idx="10265">
                  <c:v>12.6</c:v>
                </c:pt>
                <c:pt idx="10266">
                  <c:v>12.6</c:v>
                </c:pt>
                <c:pt idx="10267">
                  <c:v>12.6</c:v>
                </c:pt>
                <c:pt idx="10268">
                  <c:v>12.6</c:v>
                </c:pt>
                <c:pt idx="10269">
                  <c:v>12.6</c:v>
                </c:pt>
                <c:pt idx="10270">
                  <c:v>12.6</c:v>
                </c:pt>
                <c:pt idx="10271">
                  <c:v>12.6</c:v>
                </c:pt>
                <c:pt idx="10272">
                  <c:v>12.6</c:v>
                </c:pt>
                <c:pt idx="10273">
                  <c:v>12.6</c:v>
                </c:pt>
                <c:pt idx="10274">
                  <c:v>12.6</c:v>
                </c:pt>
                <c:pt idx="10275">
                  <c:v>12.6</c:v>
                </c:pt>
                <c:pt idx="10276">
                  <c:v>12.6</c:v>
                </c:pt>
                <c:pt idx="10277">
                  <c:v>12.6</c:v>
                </c:pt>
                <c:pt idx="10278">
                  <c:v>12.6</c:v>
                </c:pt>
                <c:pt idx="10279">
                  <c:v>12.6</c:v>
                </c:pt>
                <c:pt idx="10280">
                  <c:v>12.6</c:v>
                </c:pt>
                <c:pt idx="10281">
                  <c:v>12.6</c:v>
                </c:pt>
                <c:pt idx="10282">
                  <c:v>12.6</c:v>
                </c:pt>
                <c:pt idx="10283">
                  <c:v>12.6</c:v>
                </c:pt>
                <c:pt idx="10284">
                  <c:v>12.6</c:v>
                </c:pt>
                <c:pt idx="10285">
                  <c:v>12.6</c:v>
                </c:pt>
                <c:pt idx="10286">
                  <c:v>12.6</c:v>
                </c:pt>
                <c:pt idx="10287">
                  <c:v>12.6</c:v>
                </c:pt>
                <c:pt idx="10288">
                  <c:v>12.6</c:v>
                </c:pt>
                <c:pt idx="10289">
                  <c:v>12.6</c:v>
                </c:pt>
                <c:pt idx="10290">
                  <c:v>12.6</c:v>
                </c:pt>
                <c:pt idx="10291">
                  <c:v>12.6</c:v>
                </c:pt>
                <c:pt idx="10292">
                  <c:v>12.6</c:v>
                </c:pt>
                <c:pt idx="10293">
                  <c:v>12.6</c:v>
                </c:pt>
                <c:pt idx="10294">
                  <c:v>12.6</c:v>
                </c:pt>
                <c:pt idx="10295">
                  <c:v>12.6</c:v>
                </c:pt>
                <c:pt idx="10296">
                  <c:v>12.6</c:v>
                </c:pt>
                <c:pt idx="10297">
                  <c:v>12.6</c:v>
                </c:pt>
                <c:pt idx="10298">
                  <c:v>12.6</c:v>
                </c:pt>
                <c:pt idx="10299">
                  <c:v>12.6</c:v>
                </c:pt>
                <c:pt idx="10300">
                  <c:v>12.7</c:v>
                </c:pt>
                <c:pt idx="10301">
                  <c:v>12.6</c:v>
                </c:pt>
                <c:pt idx="10302">
                  <c:v>12.7</c:v>
                </c:pt>
                <c:pt idx="10303">
                  <c:v>12.7</c:v>
                </c:pt>
                <c:pt idx="10304">
                  <c:v>12.7</c:v>
                </c:pt>
                <c:pt idx="10305">
                  <c:v>12.7</c:v>
                </c:pt>
                <c:pt idx="10306">
                  <c:v>12.7</c:v>
                </c:pt>
                <c:pt idx="10307">
                  <c:v>12.7</c:v>
                </c:pt>
                <c:pt idx="10308">
                  <c:v>12.7</c:v>
                </c:pt>
                <c:pt idx="10309">
                  <c:v>12.7</c:v>
                </c:pt>
                <c:pt idx="10310">
                  <c:v>12.7</c:v>
                </c:pt>
                <c:pt idx="10311">
                  <c:v>12.7</c:v>
                </c:pt>
                <c:pt idx="10312">
                  <c:v>12.7</c:v>
                </c:pt>
                <c:pt idx="10313">
                  <c:v>12.7</c:v>
                </c:pt>
                <c:pt idx="10314">
                  <c:v>12.7</c:v>
                </c:pt>
                <c:pt idx="10315">
                  <c:v>12.7</c:v>
                </c:pt>
                <c:pt idx="10316">
                  <c:v>12.7</c:v>
                </c:pt>
                <c:pt idx="10317">
                  <c:v>12.7</c:v>
                </c:pt>
                <c:pt idx="10318">
                  <c:v>12.6</c:v>
                </c:pt>
                <c:pt idx="10319">
                  <c:v>12.7</c:v>
                </c:pt>
                <c:pt idx="10320">
                  <c:v>12.7</c:v>
                </c:pt>
                <c:pt idx="10321">
                  <c:v>12.7</c:v>
                </c:pt>
                <c:pt idx="10322">
                  <c:v>12.7</c:v>
                </c:pt>
                <c:pt idx="10323">
                  <c:v>12.7</c:v>
                </c:pt>
                <c:pt idx="10324">
                  <c:v>12.7</c:v>
                </c:pt>
                <c:pt idx="10325">
                  <c:v>12.7</c:v>
                </c:pt>
                <c:pt idx="10326">
                  <c:v>12.7</c:v>
                </c:pt>
                <c:pt idx="10327">
                  <c:v>12.7</c:v>
                </c:pt>
                <c:pt idx="10328">
                  <c:v>12.7</c:v>
                </c:pt>
                <c:pt idx="10329">
                  <c:v>12.7</c:v>
                </c:pt>
                <c:pt idx="10330">
                  <c:v>12.7</c:v>
                </c:pt>
                <c:pt idx="10331">
                  <c:v>12.7</c:v>
                </c:pt>
                <c:pt idx="10332">
                  <c:v>12.7</c:v>
                </c:pt>
                <c:pt idx="10333">
                  <c:v>12.6</c:v>
                </c:pt>
                <c:pt idx="10334">
                  <c:v>12.6</c:v>
                </c:pt>
                <c:pt idx="10335">
                  <c:v>12.6</c:v>
                </c:pt>
                <c:pt idx="10336">
                  <c:v>12.6</c:v>
                </c:pt>
                <c:pt idx="10337">
                  <c:v>12.6</c:v>
                </c:pt>
                <c:pt idx="10338">
                  <c:v>12.6</c:v>
                </c:pt>
                <c:pt idx="10339">
                  <c:v>12.6</c:v>
                </c:pt>
                <c:pt idx="10340">
                  <c:v>12.6</c:v>
                </c:pt>
                <c:pt idx="10341">
                  <c:v>12.6</c:v>
                </c:pt>
                <c:pt idx="10342">
                  <c:v>12.6</c:v>
                </c:pt>
                <c:pt idx="10343">
                  <c:v>12.6</c:v>
                </c:pt>
                <c:pt idx="10344">
                  <c:v>12.6</c:v>
                </c:pt>
                <c:pt idx="10345">
                  <c:v>12.6</c:v>
                </c:pt>
                <c:pt idx="10346">
                  <c:v>12.6</c:v>
                </c:pt>
                <c:pt idx="10347">
                  <c:v>12.6</c:v>
                </c:pt>
                <c:pt idx="10348">
                  <c:v>12.6</c:v>
                </c:pt>
                <c:pt idx="10349">
                  <c:v>12.6</c:v>
                </c:pt>
                <c:pt idx="10350">
                  <c:v>12.6</c:v>
                </c:pt>
                <c:pt idx="10351">
                  <c:v>12.6</c:v>
                </c:pt>
                <c:pt idx="10352">
                  <c:v>12.6</c:v>
                </c:pt>
                <c:pt idx="10353">
                  <c:v>12.5</c:v>
                </c:pt>
                <c:pt idx="10354">
                  <c:v>12.5</c:v>
                </c:pt>
                <c:pt idx="10355">
                  <c:v>12.5</c:v>
                </c:pt>
                <c:pt idx="10356">
                  <c:v>12.6</c:v>
                </c:pt>
                <c:pt idx="10357">
                  <c:v>12.5</c:v>
                </c:pt>
                <c:pt idx="10358">
                  <c:v>12.5</c:v>
                </c:pt>
                <c:pt idx="10359">
                  <c:v>12.5</c:v>
                </c:pt>
                <c:pt idx="10360">
                  <c:v>12.5</c:v>
                </c:pt>
                <c:pt idx="10361">
                  <c:v>12.5</c:v>
                </c:pt>
                <c:pt idx="10362">
                  <c:v>12.5</c:v>
                </c:pt>
                <c:pt idx="10363">
                  <c:v>12.5</c:v>
                </c:pt>
                <c:pt idx="10364">
                  <c:v>12.5</c:v>
                </c:pt>
                <c:pt idx="10365">
                  <c:v>12.6</c:v>
                </c:pt>
                <c:pt idx="10366">
                  <c:v>12.5</c:v>
                </c:pt>
                <c:pt idx="10367">
                  <c:v>12.5</c:v>
                </c:pt>
                <c:pt idx="10368">
                  <c:v>12.5</c:v>
                </c:pt>
                <c:pt idx="10369">
                  <c:v>12.5</c:v>
                </c:pt>
                <c:pt idx="10370">
                  <c:v>12.5</c:v>
                </c:pt>
                <c:pt idx="10371">
                  <c:v>12.5</c:v>
                </c:pt>
                <c:pt idx="10372">
                  <c:v>12.6</c:v>
                </c:pt>
                <c:pt idx="10373">
                  <c:v>12.6</c:v>
                </c:pt>
                <c:pt idx="10374">
                  <c:v>12.5</c:v>
                </c:pt>
                <c:pt idx="10375">
                  <c:v>12.5</c:v>
                </c:pt>
                <c:pt idx="10376">
                  <c:v>12.5</c:v>
                </c:pt>
                <c:pt idx="10377">
                  <c:v>12.5</c:v>
                </c:pt>
                <c:pt idx="10378">
                  <c:v>12.5</c:v>
                </c:pt>
                <c:pt idx="10379">
                  <c:v>12.5</c:v>
                </c:pt>
                <c:pt idx="10380">
                  <c:v>12.5</c:v>
                </c:pt>
                <c:pt idx="10381">
                  <c:v>12.5</c:v>
                </c:pt>
                <c:pt idx="10382">
                  <c:v>12.5</c:v>
                </c:pt>
                <c:pt idx="10383">
                  <c:v>12.5</c:v>
                </c:pt>
                <c:pt idx="10384">
                  <c:v>12.6</c:v>
                </c:pt>
                <c:pt idx="10385">
                  <c:v>12.5</c:v>
                </c:pt>
                <c:pt idx="10386">
                  <c:v>12.5</c:v>
                </c:pt>
                <c:pt idx="10387">
                  <c:v>12.5</c:v>
                </c:pt>
                <c:pt idx="10388">
                  <c:v>12.5</c:v>
                </c:pt>
                <c:pt idx="10389">
                  <c:v>12.5</c:v>
                </c:pt>
                <c:pt idx="10390">
                  <c:v>12.5</c:v>
                </c:pt>
                <c:pt idx="10391">
                  <c:v>12.6</c:v>
                </c:pt>
                <c:pt idx="10392">
                  <c:v>12.5</c:v>
                </c:pt>
                <c:pt idx="10393">
                  <c:v>12.5</c:v>
                </c:pt>
                <c:pt idx="10394">
                  <c:v>12.5</c:v>
                </c:pt>
                <c:pt idx="10395">
                  <c:v>12.5</c:v>
                </c:pt>
                <c:pt idx="10396">
                  <c:v>12.5</c:v>
                </c:pt>
                <c:pt idx="10397">
                  <c:v>12.6</c:v>
                </c:pt>
                <c:pt idx="10398">
                  <c:v>12.5</c:v>
                </c:pt>
                <c:pt idx="10399">
                  <c:v>12.5</c:v>
                </c:pt>
                <c:pt idx="10400">
                  <c:v>12.5</c:v>
                </c:pt>
                <c:pt idx="10401">
                  <c:v>12.5</c:v>
                </c:pt>
                <c:pt idx="10402">
                  <c:v>12.5</c:v>
                </c:pt>
                <c:pt idx="10403">
                  <c:v>12.5</c:v>
                </c:pt>
                <c:pt idx="10404">
                  <c:v>12.6</c:v>
                </c:pt>
                <c:pt idx="10405">
                  <c:v>12.5</c:v>
                </c:pt>
                <c:pt idx="10406">
                  <c:v>12.5</c:v>
                </c:pt>
                <c:pt idx="10407">
                  <c:v>12.5</c:v>
                </c:pt>
                <c:pt idx="10408">
                  <c:v>12.5</c:v>
                </c:pt>
                <c:pt idx="10409">
                  <c:v>12.5</c:v>
                </c:pt>
                <c:pt idx="10410">
                  <c:v>12.5</c:v>
                </c:pt>
                <c:pt idx="10411">
                  <c:v>12.5</c:v>
                </c:pt>
                <c:pt idx="10412">
                  <c:v>12.5</c:v>
                </c:pt>
                <c:pt idx="10413">
                  <c:v>12.5</c:v>
                </c:pt>
                <c:pt idx="10414">
                  <c:v>12.5</c:v>
                </c:pt>
                <c:pt idx="10415">
                  <c:v>12.5</c:v>
                </c:pt>
                <c:pt idx="10416">
                  <c:v>12.5</c:v>
                </c:pt>
                <c:pt idx="10417">
                  <c:v>12.5</c:v>
                </c:pt>
                <c:pt idx="10418">
                  <c:v>12.5</c:v>
                </c:pt>
                <c:pt idx="10419">
                  <c:v>12.6</c:v>
                </c:pt>
                <c:pt idx="10420">
                  <c:v>12.5</c:v>
                </c:pt>
                <c:pt idx="10421">
                  <c:v>12.5</c:v>
                </c:pt>
                <c:pt idx="10422">
                  <c:v>12.5</c:v>
                </c:pt>
                <c:pt idx="10423">
                  <c:v>12.5</c:v>
                </c:pt>
                <c:pt idx="10424">
                  <c:v>12.6</c:v>
                </c:pt>
                <c:pt idx="10425">
                  <c:v>12.5</c:v>
                </c:pt>
                <c:pt idx="10426">
                  <c:v>12.5</c:v>
                </c:pt>
                <c:pt idx="10427">
                  <c:v>12.5</c:v>
                </c:pt>
                <c:pt idx="10428">
                  <c:v>12.5</c:v>
                </c:pt>
                <c:pt idx="10429">
                  <c:v>12.5</c:v>
                </c:pt>
                <c:pt idx="10430">
                  <c:v>12.5</c:v>
                </c:pt>
                <c:pt idx="10431">
                  <c:v>12.5</c:v>
                </c:pt>
                <c:pt idx="10432">
                  <c:v>12.5</c:v>
                </c:pt>
                <c:pt idx="10433">
                  <c:v>12.5</c:v>
                </c:pt>
                <c:pt idx="10434">
                  <c:v>12.5</c:v>
                </c:pt>
                <c:pt idx="10435">
                  <c:v>12.5</c:v>
                </c:pt>
                <c:pt idx="10436">
                  <c:v>12.5</c:v>
                </c:pt>
                <c:pt idx="10437">
                  <c:v>12.5</c:v>
                </c:pt>
                <c:pt idx="10438">
                  <c:v>12.5</c:v>
                </c:pt>
                <c:pt idx="10439">
                  <c:v>12.6</c:v>
                </c:pt>
                <c:pt idx="10440">
                  <c:v>12.5</c:v>
                </c:pt>
                <c:pt idx="10441">
                  <c:v>12.5</c:v>
                </c:pt>
                <c:pt idx="10442">
                  <c:v>12.5</c:v>
                </c:pt>
                <c:pt idx="10443">
                  <c:v>12.5</c:v>
                </c:pt>
                <c:pt idx="10444">
                  <c:v>12.5</c:v>
                </c:pt>
                <c:pt idx="10445">
                  <c:v>12.5</c:v>
                </c:pt>
                <c:pt idx="10446">
                  <c:v>12.5</c:v>
                </c:pt>
                <c:pt idx="10447">
                  <c:v>12.6</c:v>
                </c:pt>
                <c:pt idx="10448">
                  <c:v>12.6</c:v>
                </c:pt>
                <c:pt idx="10449">
                  <c:v>12.5</c:v>
                </c:pt>
                <c:pt idx="10450">
                  <c:v>12.5</c:v>
                </c:pt>
                <c:pt idx="10451">
                  <c:v>12.5</c:v>
                </c:pt>
                <c:pt idx="10452">
                  <c:v>12.5</c:v>
                </c:pt>
                <c:pt idx="10453">
                  <c:v>12.5</c:v>
                </c:pt>
                <c:pt idx="10454">
                  <c:v>12.5</c:v>
                </c:pt>
                <c:pt idx="10455">
                  <c:v>12.5</c:v>
                </c:pt>
                <c:pt idx="10456">
                  <c:v>12.5</c:v>
                </c:pt>
                <c:pt idx="10457">
                  <c:v>12.5</c:v>
                </c:pt>
                <c:pt idx="10458">
                  <c:v>12.6</c:v>
                </c:pt>
                <c:pt idx="10459">
                  <c:v>12.5</c:v>
                </c:pt>
                <c:pt idx="10460">
                  <c:v>12.5</c:v>
                </c:pt>
                <c:pt idx="10461">
                  <c:v>12.5</c:v>
                </c:pt>
                <c:pt idx="10462">
                  <c:v>12.5</c:v>
                </c:pt>
                <c:pt idx="10463">
                  <c:v>12.5</c:v>
                </c:pt>
                <c:pt idx="10464">
                  <c:v>12.5</c:v>
                </c:pt>
                <c:pt idx="10465">
                  <c:v>12.5</c:v>
                </c:pt>
                <c:pt idx="10466">
                  <c:v>12.5</c:v>
                </c:pt>
                <c:pt idx="10467">
                  <c:v>12.5</c:v>
                </c:pt>
                <c:pt idx="10468">
                  <c:v>12.6</c:v>
                </c:pt>
                <c:pt idx="10469">
                  <c:v>12.5</c:v>
                </c:pt>
                <c:pt idx="10470">
                  <c:v>12.6</c:v>
                </c:pt>
                <c:pt idx="10471">
                  <c:v>12.5</c:v>
                </c:pt>
                <c:pt idx="10472">
                  <c:v>12.5</c:v>
                </c:pt>
                <c:pt idx="10473">
                  <c:v>12.5</c:v>
                </c:pt>
                <c:pt idx="10474">
                  <c:v>12.5</c:v>
                </c:pt>
                <c:pt idx="10475">
                  <c:v>12.5</c:v>
                </c:pt>
                <c:pt idx="10476">
                  <c:v>12.5</c:v>
                </c:pt>
                <c:pt idx="10477">
                  <c:v>12.5</c:v>
                </c:pt>
                <c:pt idx="10478">
                  <c:v>12.5</c:v>
                </c:pt>
                <c:pt idx="10479">
                  <c:v>12.5</c:v>
                </c:pt>
                <c:pt idx="10480">
                  <c:v>12.5</c:v>
                </c:pt>
                <c:pt idx="10481">
                  <c:v>12.5</c:v>
                </c:pt>
                <c:pt idx="10482">
                  <c:v>12.5</c:v>
                </c:pt>
                <c:pt idx="10483">
                  <c:v>12.5</c:v>
                </c:pt>
                <c:pt idx="10484">
                  <c:v>12.5</c:v>
                </c:pt>
                <c:pt idx="10485">
                  <c:v>12.5</c:v>
                </c:pt>
                <c:pt idx="10486">
                  <c:v>12.5</c:v>
                </c:pt>
                <c:pt idx="10487">
                  <c:v>12.6</c:v>
                </c:pt>
                <c:pt idx="10488">
                  <c:v>12.5</c:v>
                </c:pt>
                <c:pt idx="10489">
                  <c:v>12.5</c:v>
                </c:pt>
                <c:pt idx="10490">
                  <c:v>12.5</c:v>
                </c:pt>
                <c:pt idx="10491">
                  <c:v>12.5</c:v>
                </c:pt>
                <c:pt idx="10492">
                  <c:v>12.5</c:v>
                </c:pt>
                <c:pt idx="10493">
                  <c:v>12.5</c:v>
                </c:pt>
                <c:pt idx="10494">
                  <c:v>12.5</c:v>
                </c:pt>
                <c:pt idx="10495">
                  <c:v>12.5</c:v>
                </c:pt>
                <c:pt idx="10496">
                  <c:v>12.5</c:v>
                </c:pt>
                <c:pt idx="10497">
                  <c:v>12.5</c:v>
                </c:pt>
                <c:pt idx="10498">
                  <c:v>12.5</c:v>
                </c:pt>
                <c:pt idx="10499">
                  <c:v>12.5</c:v>
                </c:pt>
                <c:pt idx="10500">
                  <c:v>12.5</c:v>
                </c:pt>
                <c:pt idx="10501">
                  <c:v>12.5</c:v>
                </c:pt>
                <c:pt idx="10502">
                  <c:v>12.5</c:v>
                </c:pt>
                <c:pt idx="10503">
                  <c:v>12.5</c:v>
                </c:pt>
                <c:pt idx="10504">
                  <c:v>12.5</c:v>
                </c:pt>
                <c:pt idx="10505">
                  <c:v>12.5</c:v>
                </c:pt>
                <c:pt idx="10506">
                  <c:v>12.5</c:v>
                </c:pt>
                <c:pt idx="10507">
                  <c:v>12.5</c:v>
                </c:pt>
                <c:pt idx="10508">
                  <c:v>12.5</c:v>
                </c:pt>
                <c:pt idx="10509">
                  <c:v>12.5</c:v>
                </c:pt>
                <c:pt idx="10510">
                  <c:v>12.5</c:v>
                </c:pt>
                <c:pt idx="10511">
                  <c:v>12.5</c:v>
                </c:pt>
                <c:pt idx="10512">
                  <c:v>12.5</c:v>
                </c:pt>
                <c:pt idx="10513">
                  <c:v>12.5</c:v>
                </c:pt>
                <c:pt idx="10514">
                  <c:v>12.5</c:v>
                </c:pt>
                <c:pt idx="10515">
                  <c:v>12.5</c:v>
                </c:pt>
                <c:pt idx="10516">
                  <c:v>12.5</c:v>
                </c:pt>
                <c:pt idx="10517">
                  <c:v>12.5</c:v>
                </c:pt>
                <c:pt idx="10518">
                  <c:v>12.5</c:v>
                </c:pt>
                <c:pt idx="10519">
                  <c:v>12.5</c:v>
                </c:pt>
                <c:pt idx="10520">
                  <c:v>12.5</c:v>
                </c:pt>
                <c:pt idx="10521">
                  <c:v>12.5</c:v>
                </c:pt>
                <c:pt idx="10522">
                  <c:v>12.5</c:v>
                </c:pt>
                <c:pt idx="10523">
                  <c:v>12.5</c:v>
                </c:pt>
                <c:pt idx="10524">
                  <c:v>12.5</c:v>
                </c:pt>
                <c:pt idx="10525">
                  <c:v>12.6</c:v>
                </c:pt>
                <c:pt idx="10526">
                  <c:v>12.5</c:v>
                </c:pt>
                <c:pt idx="10527">
                  <c:v>12.5</c:v>
                </c:pt>
                <c:pt idx="10528">
                  <c:v>12.5</c:v>
                </c:pt>
                <c:pt idx="10529">
                  <c:v>12.5</c:v>
                </c:pt>
                <c:pt idx="10530">
                  <c:v>12.5</c:v>
                </c:pt>
                <c:pt idx="10531">
                  <c:v>12.5</c:v>
                </c:pt>
                <c:pt idx="10532">
                  <c:v>12.5</c:v>
                </c:pt>
                <c:pt idx="10533">
                  <c:v>12.5</c:v>
                </c:pt>
                <c:pt idx="10534">
                  <c:v>12.5</c:v>
                </c:pt>
                <c:pt idx="10535">
                  <c:v>12.5</c:v>
                </c:pt>
                <c:pt idx="10536">
                  <c:v>12.5</c:v>
                </c:pt>
                <c:pt idx="10537">
                  <c:v>12.5</c:v>
                </c:pt>
                <c:pt idx="10538">
                  <c:v>12.5</c:v>
                </c:pt>
                <c:pt idx="10539">
                  <c:v>12.5</c:v>
                </c:pt>
                <c:pt idx="10540">
                  <c:v>12.5</c:v>
                </c:pt>
                <c:pt idx="10541">
                  <c:v>12.5</c:v>
                </c:pt>
                <c:pt idx="10542">
                  <c:v>12.5</c:v>
                </c:pt>
                <c:pt idx="10543">
                  <c:v>12.5</c:v>
                </c:pt>
                <c:pt idx="10544">
                  <c:v>12.5</c:v>
                </c:pt>
                <c:pt idx="10545">
                  <c:v>12.5</c:v>
                </c:pt>
                <c:pt idx="10546">
                  <c:v>12.5</c:v>
                </c:pt>
                <c:pt idx="10547">
                  <c:v>12.5</c:v>
                </c:pt>
                <c:pt idx="10548">
                  <c:v>12.5</c:v>
                </c:pt>
                <c:pt idx="10549">
                  <c:v>12.5</c:v>
                </c:pt>
                <c:pt idx="10550">
                  <c:v>12.5</c:v>
                </c:pt>
                <c:pt idx="10551">
                  <c:v>12.5</c:v>
                </c:pt>
                <c:pt idx="10552">
                  <c:v>12.5</c:v>
                </c:pt>
                <c:pt idx="10553">
                  <c:v>12.5</c:v>
                </c:pt>
                <c:pt idx="10554">
                  <c:v>12.5</c:v>
                </c:pt>
                <c:pt idx="10555">
                  <c:v>12.5</c:v>
                </c:pt>
                <c:pt idx="10556">
                  <c:v>12.5</c:v>
                </c:pt>
                <c:pt idx="10557">
                  <c:v>12.5</c:v>
                </c:pt>
                <c:pt idx="10558">
                  <c:v>12.5</c:v>
                </c:pt>
                <c:pt idx="10559">
                  <c:v>12.5</c:v>
                </c:pt>
                <c:pt idx="10560">
                  <c:v>12.5</c:v>
                </c:pt>
                <c:pt idx="10561">
                  <c:v>12.5</c:v>
                </c:pt>
                <c:pt idx="10562">
                  <c:v>12.5</c:v>
                </c:pt>
                <c:pt idx="10563">
                  <c:v>12.5</c:v>
                </c:pt>
                <c:pt idx="10564">
                  <c:v>12.5</c:v>
                </c:pt>
                <c:pt idx="10565">
                  <c:v>12.5</c:v>
                </c:pt>
                <c:pt idx="10566">
                  <c:v>12.5</c:v>
                </c:pt>
                <c:pt idx="10567">
                  <c:v>12.5</c:v>
                </c:pt>
                <c:pt idx="10568">
                  <c:v>12.5</c:v>
                </c:pt>
                <c:pt idx="10569">
                  <c:v>12.5</c:v>
                </c:pt>
                <c:pt idx="10570">
                  <c:v>12.5</c:v>
                </c:pt>
                <c:pt idx="10571">
                  <c:v>12.5</c:v>
                </c:pt>
                <c:pt idx="10572">
                  <c:v>12.5</c:v>
                </c:pt>
                <c:pt idx="10573">
                  <c:v>12.5</c:v>
                </c:pt>
                <c:pt idx="10574">
                  <c:v>12.5</c:v>
                </c:pt>
                <c:pt idx="10575">
                  <c:v>12.5</c:v>
                </c:pt>
                <c:pt idx="10576">
                  <c:v>12.5</c:v>
                </c:pt>
                <c:pt idx="10577">
                  <c:v>12.5</c:v>
                </c:pt>
                <c:pt idx="10578">
                  <c:v>12.5</c:v>
                </c:pt>
                <c:pt idx="10579">
                  <c:v>12.5</c:v>
                </c:pt>
                <c:pt idx="10580">
                  <c:v>12.5</c:v>
                </c:pt>
                <c:pt idx="10581">
                  <c:v>12.5</c:v>
                </c:pt>
                <c:pt idx="10582">
                  <c:v>12.5</c:v>
                </c:pt>
                <c:pt idx="10583">
                  <c:v>12.5</c:v>
                </c:pt>
                <c:pt idx="10584">
                  <c:v>12.5</c:v>
                </c:pt>
                <c:pt idx="10585">
                  <c:v>12.5</c:v>
                </c:pt>
                <c:pt idx="10586">
                  <c:v>12.5</c:v>
                </c:pt>
                <c:pt idx="10587">
                  <c:v>12.5</c:v>
                </c:pt>
                <c:pt idx="10588">
                  <c:v>12.5</c:v>
                </c:pt>
                <c:pt idx="10589">
                  <c:v>12.5</c:v>
                </c:pt>
                <c:pt idx="10590">
                  <c:v>12.5</c:v>
                </c:pt>
                <c:pt idx="10591">
                  <c:v>12.5</c:v>
                </c:pt>
                <c:pt idx="10592">
                  <c:v>12.5</c:v>
                </c:pt>
                <c:pt idx="10593">
                  <c:v>12.5</c:v>
                </c:pt>
                <c:pt idx="10594">
                  <c:v>12.5</c:v>
                </c:pt>
                <c:pt idx="10595">
                  <c:v>12.5</c:v>
                </c:pt>
                <c:pt idx="10596">
                  <c:v>12.5</c:v>
                </c:pt>
                <c:pt idx="10597">
                  <c:v>12.5</c:v>
                </c:pt>
                <c:pt idx="10598">
                  <c:v>12.5</c:v>
                </c:pt>
                <c:pt idx="10599">
                  <c:v>12.5</c:v>
                </c:pt>
                <c:pt idx="10600">
                  <c:v>12.5</c:v>
                </c:pt>
                <c:pt idx="10601">
                  <c:v>12.5</c:v>
                </c:pt>
                <c:pt idx="10602">
                  <c:v>12.5</c:v>
                </c:pt>
                <c:pt idx="10603">
                  <c:v>12.5</c:v>
                </c:pt>
                <c:pt idx="10604">
                  <c:v>12.5</c:v>
                </c:pt>
                <c:pt idx="10605">
                  <c:v>12.5</c:v>
                </c:pt>
                <c:pt idx="10606">
                  <c:v>12.5</c:v>
                </c:pt>
                <c:pt idx="10607">
                  <c:v>12.5</c:v>
                </c:pt>
                <c:pt idx="10608">
                  <c:v>12.5</c:v>
                </c:pt>
                <c:pt idx="10609">
                  <c:v>12.5</c:v>
                </c:pt>
                <c:pt idx="10610">
                  <c:v>12.5</c:v>
                </c:pt>
                <c:pt idx="10611">
                  <c:v>12.5</c:v>
                </c:pt>
                <c:pt idx="10612">
                  <c:v>12.5</c:v>
                </c:pt>
                <c:pt idx="10613">
                  <c:v>12.5</c:v>
                </c:pt>
                <c:pt idx="10614">
                  <c:v>12.5</c:v>
                </c:pt>
                <c:pt idx="10615">
                  <c:v>12.5</c:v>
                </c:pt>
                <c:pt idx="10616">
                  <c:v>12.5</c:v>
                </c:pt>
                <c:pt idx="10617">
                  <c:v>12.5</c:v>
                </c:pt>
                <c:pt idx="10618">
                  <c:v>12.5</c:v>
                </c:pt>
                <c:pt idx="10619">
                  <c:v>12.5</c:v>
                </c:pt>
                <c:pt idx="10620">
                  <c:v>12.5</c:v>
                </c:pt>
                <c:pt idx="10621">
                  <c:v>12.5</c:v>
                </c:pt>
                <c:pt idx="10622">
                  <c:v>12.5</c:v>
                </c:pt>
                <c:pt idx="10623">
                  <c:v>12.5</c:v>
                </c:pt>
                <c:pt idx="10624">
                  <c:v>12.5</c:v>
                </c:pt>
                <c:pt idx="10625">
                  <c:v>12.5</c:v>
                </c:pt>
                <c:pt idx="10626">
                  <c:v>12.5</c:v>
                </c:pt>
                <c:pt idx="10627">
                  <c:v>12.5</c:v>
                </c:pt>
                <c:pt idx="10628">
                  <c:v>12.5</c:v>
                </c:pt>
                <c:pt idx="10629">
                  <c:v>12.5</c:v>
                </c:pt>
                <c:pt idx="10630">
                  <c:v>12.5</c:v>
                </c:pt>
                <c:pt idx="10631">
                  <c:v>12.5</c:v>
                </c:pt>
                <c:pt idx="10632">
                  <c:v>12.5</c:v>
                </c:pt>
                <c:pt idx="10633">
                  <c:v>12.5</c:v>
                </c:pt>
                <c:pt idx="10634">
                  <c:v>12.5</c:v>
                </c:pt>
                <c:pt idx="10635">
                  <c:v>12.5</c:v>
                </c:pt>
                <c:pt idx="10636">
                  <c:v>12.5</c:v>
                </c:pt>
                <c:pt idx="10637">
                  <c:v>12.5</c:v>
                </c:pt>
                <c:pt idx="10638">
                  <c:v>12.5</c:v>
                </c:pt>
                <c:pt idx="10639">
                  <c:v>12.5</c:v>
                </c:pt>
                <c:pt idx="10640">
                  <c:v>12.5</c:v>
                </c:pt>
                <c:pt idx="10641">
                  <c:v>12.5</c:v>
                </c:pt>
                <c:pt idx="10642">
                  <c:v>12.5</c:v>
                </c:pt>
                <c:pt idx="10643">
                  <c:v>12.5</c:v>
                </c:pt>
                <c:pt idx="10644">
                  <c:v>12.5</c:v>
                </c:pt>
                <c:pt idx="10645">
                  <c:v>12.5</c:v>
                </c:pt>
                <c:pt idx="10646">
                  <c:v>12.5</c:v>
                </c:pt>
                <c:pt idx="10647">
                  <c:v>12.5</c:v>
                </c:pt>
                <c:pt idx="10648">
                  <c:v>12.5</c:v>
                </c:pt>
                <c:pt idx="10649">
                  <c:v>12.5</c:v>
                </c:pt>
                <c:pt idx="10650">
                  <c:v>12.5</c:v>
                </c:pt>
                <c:pt idx="10651">
                  <c:v>12.5</c:v>
                </c:pt>
                <c:pt idx="10652">
                  <c:v>12.5</c:v>
                </c:pt>
                <c:pt idx="10653">
                  <c:v>12.5</c:v>
                </c:pt>
                <c:pt idx="10654">
                  <c:v>12.5</c:v>
                </c:pt>
                <c:pt idx="10655">
                  <c:v>12.5</c:v>
                </c:pt>
                <c:pt idx="10656">
                  <c:v>12.6</c:v>
                </c:pt>
                <c:pt idx="10657">
                  <c:v>12.5</c:v>
                </c:pt>
                <c:pt idx="10658">
                  <c:v>12.5</c:v>
                </c:pt>
                <c:pt idx="10659">
                  <c:v>12.5</c:v>
                </c:pt>
                <c:pt idx="10660">
                  <c:v>12.5</c:v>
                </c:pt>
                <c:pt idx="10661">
                  <c:v>12.5</c:v>
                </c:pt>
                <c:pt idx="10662">
                  <c:v>12.5</c:v>
                </c:pt>
                <c:pt idx="10663">
                  <c:v>12.5</c:v>
                </c:pt>
                <c:pt idx="10664">
                  <c:v>12.6</c:v>
                </c:pt>
                <c:pt idx="10665">
                  <c:v>12.5</c:v>
                </c:pt>
                <c:pt idx="10666">
                  <c:v>12.6</c:v>
                </c:pt>
                <c:pt idx="10667">
                  <c:v>12.5</c:v>
                </c:pt>
                <c:pt idx="10668">
                  <c:v>12.6</c:v>
                </c:pt>
                <c:pt idx="10669">
                  <c:v>12.6</c:v>
                </c:pt>
                <c:pt idx="10670">
                  <c:v>12.6</c:v>
                </c:pt>
                <c:pt idx="10671">
                  <c:v>12.6</c:v>
                </c:pt>
                <c:pt idx="10672">
                  <c:v>12.6</c:v>
                </c:pt>
                <c:pt idx="10673">
                  <c:v>12.6</c:v>
                </c:pt>
                <c:pt idx="10674">
                  <c:v>12.6</c:v>
                </c:pt>
                <c:pt idx="10675">
                  <c:v>12.6</c:v>
                </c:pt>
                <c:pt idx="10676">
                  <c:v>12.6</c:v>
                </c:pt>
                <c:pt idx="10677">
                  <c:v>12.6</c:v>
                </c:pt>
                <c:pt idx="10678">
                  <c:v>12.6</c:v>
                </c:pt>
                <c:pt idx="10679">
                  <c:v>12.6</c:v>
                </c:pt>
                <c:pt idx="10680">
                  <c:v>12.6</c:v>
                </c:pt>
                <c:pt idx="10681">
                  <c:v>12.6</c:v>
                </c:pt>
                <c:pt idx="10682">
                  <c:v>12.7</c:v>
                </c:pt>
                <c:pt idx="10683">
                  <c:v>12.7</c:v>
                </c:pt>
                <c:pt idx="10684">
                  <c:v>12.7</c:v>
                </c:pt>
                <c:pt idx="10685">
                  <c:v>12.7</c:v>
                </c:pt>
                <c:pt idx="10686">
                  <c:v>12.7</c:v>
                </c:pt>
                <c:pt idx="10687">
                  <c:v>12.7</c:v>
                </c:pt>
                <c:pt idx="10688">
                  <c:v>12.8</c:v>
                </c:pt>
                <c:pt idx="10689">
                  <c:v>12.8</c:v>
                </c:pt>
                <c:pt idx="10690">
                  <c:v>12.8</c:v>
                </c:pt>
                <c:pt idx="10691">
                  <c:v>12.8</c:v>
                </c:pt>
                <c:pt idx="10692">
                  <c:v>12.9</c:v>
                </c:pt>
                <c:pt idx="10693">
                  <c:v>12.9</c:v>
                </c:pt>
                <c:pt idx="10694">
                  <c:v>13</c:v>
                </c:pt>
                <c:pt idx="10695">
                  <c:v>13</c:v>
                </c:pt>
                <c:pt idx="10696">
                  <c:v>13</c:v>
                </c:pt>
                <c:pt idx="10697">
                  <c:v>13</c:v>
                </c:pt>
                <c:pt idx="10698">
                  <c:v>13</c:v>
                </c:pt>
                <c:pt idx="10699">
                  <c:v>13</c:v>
                </c:pt>
                <c:pt idx="10700">
                  <c:v>13</c:v>
                </c:pt>
                <c:pt idx="10701">
                  <c:v>13</c:v>
                </c:pt>
                <c:pt idx="10702">
                  <c:v>13</c:v>
                </c:pt>
                <c:pt idx="10703">
                  <c:v>13</c:v>
                </c:pt>
                <c:pt idx="10704">
                  <c:v>13</c:v>
                </c:pt>
                <c:pt idx="10705">
                  <c:v>13</c:v>
                </c:pt>
                <c:pt idx="10706">
                  <c:v>13.1</c:v>
                </c:pt>
                <c:pt idx="10707">
                  <c:v>13.1</c:v>
                </c:pt>
                <c:pt idx="10708">
                  <c:v>13.1</c:v>
                </c:pt>
                <c:pt idx="10709">
                  <c:v>13.1</c:v>
                </c:pt>
                <c:pt idx="10710">
                  <c:v>13.1</c:v>
                </c:pt>
                <c:pt idx="10711">
                  <c:v>13.1</c:v>
                </c:pt>
                <c:pt idx="10712">
                  <c:v>13.1</c:v>
                </c:pt>
                <c:pt idx="10713">
                  <c:v>13.1</c:v>
                </c:pt>
                <c:pt idx="10714">
                  <c:v>13.1</c:v>
                </c:pt>
                <c:pt idx="10715">
                  <c:v>13.1</c:v>
                </c:pt>
                <c:pt idx="10716">
                  <c:v>13.1</c:v>
                </c:pt>
                <c:pt idx="10717">
                  <c:v>13.1</c:v>
                </c:pt>
                <c:pt idx="10718">
                  <c:v>13.1</c:v>
                </c:pt>
                <c:pt idx="10719">
                  <c:v>13.1</c:v>
                </c:pt>
                <c:pt idx="10720">
                  <c:v>13.1</c:v>
                </c:pt>
                <c:pt idx="10721">
                  <c:v>13.1</c:v>
                </c:pt>
                <c:pt idx="10722">
                  <c:v>13.1</c:v>
                </c:pt>
                <c:pt idx="10723">
                  <c:v>13.1</c:v>
                </c:pt>
                <c:pt idx="10724">
                  <c:v>13.1</c:v>
                </c:pt>
                <c:pt idx="10725">
                  <c:v>13.1</c:v>
                </c:pt>
                <c:pt idx="10726">
                  <c:v>13.1</c:v>
                </c:pt>
                <c:pt idx="10727">
                  <c:v>13.1</c:v>
                </c:pt>
                <c:pt idx="10728">
                  <c:v>13.1</c:v>
                </c:pt>
                <c:pt idx="10729">
                  <c:v>13.1</c:v>
                </c:pt>
                <c:pt idx="10730">
                  <c:v>13.1</c:v>
                </c:pt>
                <c:pt idx="10731">
                  <c:v>13.2</c:v>
                </c:pt>
                <c:pt idx="10732">
                  <c:v>13.1</c:v>
                </c:pt>
                <c:pt idx="10733">
                  <c:v>13.1</c:v>
                </c:pt>
                <c:pt idx="10734">
                  <c:v>13.1</c:v>
                </c:pt>
                <c:pt idx="10735">
                  <c:v>13.1</c:v>
                </c:pt>
                <c:pt idx="10736">
                  <c:v>13.1</c:v>
                </c:pt>
                <c:pt idx="10737">
                  <c:v>13.1</c:v>
                </c:pt>
                <c:pt idx="10738">
                  <c:v>13.2</c:v>
                </c:pt>
                <c:pt idx="10739">
                  <c:v>13.2</c:v>
                </c:pt>
                <c:pt idx="10740">
                  <c:v>13.2</c:v>
                </c:pt>
                <c:pt idx="10741">
                  <c:v>13.2</c:v>
                </c:pt>
                <c:pt idx="10742">
                  <c:v>13.2</c:v>
                </c:pt>
                <c:pt idx="10743">
                  <c:v>13.2</c:v>
                </c:pt>
                <c:pt idx="10744">
                  <c:v>13.2</c:v>
                </c:pt>
                <c:pt idx="10745">
                  <c:v>13.1</c:v>
                </c:pt>
                <c:pt idx="10746">
                  <c:v>13.1</c:v>
                </c:pt>
                <c:pt idx="10747">
                  <c:v>13.2</c:v>
                </c:pt>
                <c:pt idx="10748">
                  <c:v>13.2</c:v>
                </c:pt>
                <c:pt idx="10749">
                  <c:v>13.1</c:v>
                </c:pt>
                <c:pt idx="10750">
                  <c:v>13.1</c:v>
                </c:pt>
                <c:pt idx="10751">
                  <c:v>13.1</c:v>
                </c:pt>
                <c:pt idx="10752">
                  <c:v>13.1</c:v>
                </c:pt>
                <c:pt idx="10753">
                  <c:v>13.1</c:v>
                </c:pt>
                <c:pt idx="10754">
                  <c:v>13.1</c:v>
                </c:pt>
                <c:pt idx="10755">
                  <c:v>13.1</c:v>
                </c:pt>
                <c:pt idx="10756">
                  <c:v>13.1</c:v>
                </c:pt>
                <c:pt idx="10757">
                  <c:v>13.1</c:v>
                </c:pt>
                <c:pt idx="10758">
                  <c:v>13.1</c:v>
                </c:pt>
                <c:pt idx="10759">
                  <c:v>13.1</c:v>
                </c:pt>
                <c:pt idx="10760">
                  <c:v>13.1</c:v>
                </c:pt>
                <c:pt idx="10761">
                  <c:v>13.1</c:v>
                </c:pt>
                <c:pt idx="10762">
                  <c:v>13.1</c:v>
                </c:pt>
                <c:pt idx="10763">
                  <c:v>13.1</c:v>
                </c:pt>
                <c:pt idx="10764">
                  <c:v>13.1</c:v>
                </c:pt>
                <c:pt idx="10765">
                  <c:v>13.1</c:v>
                </c:pt>
                <c:pt idx="10766">
                  <c:v>13</c:v>
                </c:pt>
                <c:pt idx="10767">
                  <c:v>13</c:v>
                </c:pt>
                <c:pt idx="10768">
                  <c:v>13</c:v>
                </c:pt>
                <c:pt idx="10769">
                  <c:v>13</c:v>
                </c:pt>
                <c:pt idx="10770">
                  <c:v>13</c:v>
                </c:pt>
                <c:pt idx="10771">
                  <c:v>13</c:v>
                </c:pt>
                <c:pt idx="10772">
                  <c:v>13</c:v>
                </c:pt>
                <c:pt idx="10773">
                  <c:v>13</c:v>
                </c:pt>
                <c:pt idx="10774">
                  <c:v>13</c:v>
                </c:pt>
                <c:pt idx="10775">
                  <c:v>13</c:v>
                </c:pt>
                <c:pt idx="10776">
                  <c:v>13</c:v>
                </c:pt>
                <c:pt idx="10777">
                  <c:v>13</c:v>
                </c:pt>
                <c:pt idx="10778">
                  <c:v>12.9</c:v>
                </c:pt>
                <c:pt idx="10779">
                  <c:v>13</c:v>
                </c:pt>
                <c:pt idx="10780">
                  <c:v>12.9</c:v>
                </c:pt>
                <c:pt idx="10781">
                  <c:v>12.9</c:v>
                </c:pt>
                <c:pt idx="10782">
                  <c:v>12.9</c:v>
                </c:pt>
                <c:pt idx="10783">
                  <c:v>12.9</c:v>
                </c:pt>
                <c:pt idx="10784">
                  <c:v>12.9</c:v>
                </c:pt>
                <c:pt idx="10785">
                  <c:v>12.9</c:v>
                </c:pt>
                <c:pt idx="10786">
                  <c:v>12.9</c:v>
                </c:pt>
                <c:pt idx="10787">
                  <c:v>12.9</c:v>
                </c:pt>
                <c:pt idx="10788">
                  <c:v>12.9</c:v>
                </c:pt>
                <c:pt idx="10789">
                  <c:v>12.9</c:v>
                </c:pt>
                <c:pt idx="10790">
                  <c:v>12.9</c:v>
                </c:pt>
                <c:pt idx="10791">
                  <c:v>12.8</c:v>
                </c:pt>
                <c:pt idx="10792">
                  <c:v>12.9</c:v>
                </c:pt>
                <c:pt idx="10793">
                  <c:v>12.8</c:v>
                </c:pt>
                <c:pt idx="10794">
                  <c:v>12.8</c:v>
                </c:pt>
                <c:pt idx="10795">
                  <c:v>12.9</c:v>
                </c:pt>
                <c:pt idx="10796">
                  <c:v>12.8</c:v>
                </c:pt>
                <c:pt idx="10797">
                  <c:v>12.8</c:v>
                </c:pt>
                <c:pt idx="10798">
                  <c:v>12.8</c:v>
                </c:pt>
                <c:pt idx="10799">
                  <c:v>12.8</c:v>
                </c:pt>
                <c:pt idx="10800">
                  <c:v>12.8</c:v>
                </c:pt>
                <c:pt idx="10801">
                  <c:v>12.8</c:v>
                </c:pt>
                <c:pt idx="10802">
                  <c:v>12.8</c:v>
                </c:pt>
                <c:pt idx="10803">
                  <c:v>12.8</c:v>
                </c:pt>
                <c:pt idx="10804">
                  <c:v>12.8</c:v>
                </c:pt>
                <c:pt idx="10805">
                  <c:v>12.8</c:v>
                </c:pt>
                <c:pt idx="10806">
                  <c:v>12.8</c:v>
                </c:pt>
                <c:pt idx="10807">
                  <c:v>12.8</c:v>
                </c:pt>
                <c:pt idx="10808">
                  <c:v>12.8</c:v>
                </c:pt>
                <c:pt idx="10809">
                  <c:v>12.8</c:v>
                </c:pt>
                <c:pt idx="10810">
                  <c:v>12.8</c:v>
                </c:pt>
                <c:pt idx="10811">
                  <c:v>12.8</c:v>
                </c:pt>
                <c:pt idx="10812">
                  <c:v>12.8</c:v>
                </c:pt>
                <c:pt idx="10813">
                  <c:v>12.8</c:v>
                </c:pt>
                <c:pt idx="10814">
                  <c:v>12.8</c:v>
                </c:pt>
                <c:pt idx="10815">
                  <c:v>12.8</c:v>
                </c:pt>
                <c:pt idx="10816">
                  <c:v>12.8</c:v>
                </c:pt>
                <c:pt idx="10817">
                  <c:v>12.8</c:v>
                </c:pt>
                <c:pt idx="10818">
                  <c:v>12.8</c:v>
                </c:pt>
                <c:pt idx="10819">
                  <c:v>12.8</c:v>
                </c:pt>
                <c:pt idx="10820">
                  <c:v>12.8</c:v>
                </c:pt>
                <c:pt idx="10821">
                  <c:v>12.7</c:v>
                </c:pt>
                <c:pt idx="10822">
                  <c:v>12.8</c:v>
                </c:pt>
                <c:pt idx="10823">
                  <c:v>12.7</c:v>
                </c:pt>
                <c:pt idx="10824">
                  <c:v>12.7</c:v>
                </c:pt>
                <c:pt idx="10825">
                  <c:v>12.7</c:v>
                </c:pt>
                <c:pt idx="10826">
                  <c:v>12.7</c:v>
                </c:pt>
                <c:pt idx="10827">
                  <c:v>12.7</c:v>
                </c:pt>
                <c:pt idx="10828">
                  <c:v>12.7</c:v>
                </c:pt>
                <c:pt idx="10829">
                  <c:v>12.7</c:v>
                </c:pt>
                <c:pt idx="10830">
                  <c:v>12.7</c:v>
                </c:pt>
                <c:pt idx="10831">
                  <c:v>12.7</c:v>
                </c:pt>
                <c:pt idx="10832">
                  <c:v>12.7</c:v>
                </c:pt>
                <c:pt idx="10833">
                  <c:v>12.7</c:v>
                </c:pt>
                <c:pt idx="10834">
                  <c:v>12.7</c:v>
                </c:pt>
                <c:pt idx="10835">
                  <c:v>12.7</c:v>
                </c:pt>
                <c:pt idx="10836">
                  <c:v>12.7</c:v>
                </c:pt>
                <c:pt idx="10837">
                  <c:v>12.7</c:v>
                </c:pt>
                <c:pt idx="10838">
                  <c:v>12.7</c:v>
                </c:pt>
                <c:pt idx="10839">
                  <c:v>12.7</c:v>
                </c:pt>
                <c:pt idx="10840">
                  <c:v>12.7</c:v>
                </c:pt>
                <c:pt idx="10841">
                  <c:v>12.7</c:v>
                </c:pt>
                <c:pt idx="10842">
                  <c:v>12.7</c:v>
                </c:pt>
                <c:pt idx="10843">
                  <c:v>12.7</c:v>
                </c:pt>
                <c:pt idx="10844">
                  <c:v>12.7</c:v>
                </c:pt>
                <c:pt idx="10845">
                  <c:v>12.7</c:v>
                </c:pt>
                <c:pt idx="10846">
                  <c:v>12.7</c:v>
                </c:pt>
                <c:pt idx="10847">
                  <c:v>12.7</c:v>
                </c:pt>
                <c:pt idx="10848">
                  <c:v>12.7</c:v>
                </c:pt>
                <c:pt idx="10849">
                  <c:v>12.7</c:v>
                </c:pt>
                <c:pt idx="10850">
                  <c:v>12.7</c:v>
                </c:pt>
                <c:pt idx="10851">
                  <c:v>12.7</c:v>
                </c:pt>
                <c:pt idx="10852">
                  <c:v>12.7</c:v>
                </c:pt>
                <c:pt idx="10853">
                  <c:v>12.7</c:v>
                </c:pt>
                <c:pt idx="10854">
                  <c:v>12.7</c:v>
                </c:pt>
                <c:pt idx="10855">
                  <c:v>12.7</c:v>
                </c:pt>
                <c:pt idx="10856">
                  <c:v>12.7</c:v>
                </c:pt>
                <c:pt idx="10857">
                  <c:v>12.7</c:v>
                </c:pt>
                <c:pt idx="10858">
                  <c:v>12.7</c:v>
                </c:pt>
                <c:pt idx="10859">
                  <c:v>12.7</c:v>
                </c:pt>
                <c:pt idx="10860">
                  <c:v>12.7</c:v>
                </c:pt>
                <c:pt idx="10861">
                  <c:v>12.6</c:v>
                </c:pt>
                <c:pt idx="10862">
                  <c:v>12.7</c:v>
                </c:pt>
                <c:pt idx="10863">
                  <c:v>12.7</c:v>
                </c:pt>
                <c:pt idx="10864">
                  <c:v>12.7</c:v>
                </c:pt>
                <c:pt idx="10865">
                  <c:v>12.7</c:v>
                </c:pt>
                <c:pt idx="10866">
                  <c:v>12.7</c:v>
                </c:pt>
                <c:pt idx="10867">
                  <c:v>12.7</c:v>
                </c:pt>
                <c:pt idx="10868">
                  <c:v>12.7</c:v>
                </c:pt>
                <c:pt idx="10869">
                  <c:v>12.6</c:v>
                </c:pt>
                <c:pt idx="10870">
                  <c:v>12.6</c:v>
                </c:pt>
                <c:pt idx="10871">
                  <c:v>12.6</c:v>
                </c:pt>
                <c:pt idx="10872">
                  <c:v>12.6</c:v>
                </c:pt>
                <c:pt idx="10873">
                  <c:v>12.6</c:v>
                </c:pt>
                <c:pt idx="10874">
                  <c:v>12.6</c:v>
                </c:pt>
                <c:pt idx="10875">
                  <c:v>12.6</c:v>
                </c:pt>
                <c:pt idx="10876">
                  <c:v>12.6</c:v>
                </c:pt>
                <c:pt idx="10877">
                  <c:v>12.6</c:v>
                </c:pt>
                <c:pt idx="10878">
                  <c:v>12.6</c:v>
                </c:pt>
                <c:pt idx="10879">
                  <c:v>12.6</c:v>
                </c:pt>
                <c:pt idx="10880">
                  <c:v>12.6</c:v>
                </c:pt>
                <c:pt idx="10881">
                  <c:v>12.6</c:v>
                </c:pt>
                <c:pt idx="10882">
                  <c:v>12.6</c:v>
                </c:pt>
                <c:pt idx="10883">
                  <c:v>12.6</c:v>
                </c:pt>
                <c:pt idx="10884">
                  <c:v>12.6</c:v>
                </c:pt>
                <c:pt idx="10885">
                  <c:v>12.6</c:v>
                </c:pt>
                <c:pt idx="10886">
                  <c:v>12.6</c:v>
                </c:pt>
                <c:pt idx="10887">
                  <c:v>12.6</c:v>
                </c:pt>
                <c:pt idx="10888">
                  <c:v>12.6</c:v>
                </c:pt>
                <c:pt idx="10889">
                  <c:v>12.6</c:v>
                </c:pt>
                <c:pt idx="10890">
                  <c:v>12.6</c:v>
                </c:pt>
                <c:pt idx="10891">
                  <c:v>12.6</c:v>
                </c:pt>
                <c:pt idx="10892">
                  <c:v>12.6</c:v>
                </c:pt>
                <c:pt idx="10893">
                  <c:v>12.6</c:v>
                </c:pt>
                <c:pt idx="10894">
                  <c:v>12.6</c:v>
                </c:pt>
                <c:pt idx="10895">
                  <c:v>12.6</c:v>
                </c:pt>
                <c:pt idx="10896">
                  <c:v>12.6</c:v>
                </c:pt>
                <c:pt idx="10897">
                  <c:v>12.6</c:v>
                </c:pt>
                <c:pt idx="10898">
                  <c:v>12.6</c:v>
                </c:pt>
                <c:pt idx="10899">
                  <c:v>12.6</c:v>
                </c:pt>
                <c:pt idx="10900">
                  <c:v>12.6</c:v>
                </c:pt>
                <c:pt idx="10901">
                  <c:v>12.6</c:v>
                </c:pt>
                <c:pt idx="10902">
                  <c:v>12.6</c:v>
                </c:pt>
                <c:pt idx="10903">
                  <c:v>12.6</c:v>
                </c:pt>
                <c:pt idx="10904">
                  <c:v>12.6</c:v>
                </c:pt>
                <c:pt idx="10905">
                  <c:v>12.6</c:v>
                </c:pt>
                <c:pt idx="10906">
                  <c:v>12.6</c:v>
                </c:pt>
                <c:pt idx="10907">
                  <c:v>12.6</c:v>
                </c:pt>
                <c:pt idx="10908">
                  <c:v>12.6</c:v>
                </c:pt>
                <c:pt idx="10909">
                  <c:v>12.6</c:v>
                </c:pt>
                <c:pt idx="10910">
                  <c:v>12.6</c:v>
                </c:pt>
                <c:pt idx="10911">
                  <c:v>12.6</c:v>
                </c:pt>
                <c:pt idx="10912">
                  <c:v>12.6</c:v>
                </c:pt>
                <c:pt idx="10913">
                  <c:v>12.6</c:v>
                </c:pt>
                <c:pt idx="10914">
                  <c:v>12.6</c:v>
                </c:pt>
                <c:pt idx="10915">
                  <c:v>12.6</c:v>
                </c:pt>
                <c:pt idx="10916">
                  <c:v>12.6</c:v>
                </c:pt>
                <c:pt idx="10917">
                  <c:v>12.6</c:v>
                </c:pt>
                <c:pt idx="10918">
                  <c:v>12.6</c:v>
                </c:pt>
                <c:pt idx="10919">
                  <c:v>12.6</c:v>
                </c:pt>
                <c:pt idx="10920">
                  <c:v>12.6</c:v>
                </c:pt>
                <c:pt idx="10921">
                  <c:v>12.6</c:v>
                </c:pt>
                <c:pt idx="10922">
                  <c:v>12.5</c:v>
                </c:pt>
                <c:pt idx="10923">
                  <c:v>12.6</c:v>
                </c:pt>
                <c:pt idx="10924">
                  <c:v>12.6</c:v>
                </c:pt>
                <c:pt idx="10925">
                  <c:v>12.6</c:v>
                </c:pt>
                <c:pt idx="10926">
                  <c:v>12.6</c:v>
                </c:pt>
                <c:pt idx="10927">
                  <c:v>12.6</c:v>
                </c:pt>
                <c:pt idx="10928">
                  <c:v>12.6</c:v>
                </c:pt>
                <c:pt idx="10929">
                  <c:v>12.6</c:v>
                </c:pt>
                <c:pt idx="10930">
                  <c:v>12.6</c:v>
                </c:pt>
                <c:pt idx="10931">
                  <c:v>12.5</c:v>
                </c:pt>
                <c:pt idx="10932">
                  <c:v>12.6</c:v>
                </c:pt>
                <c:pt idx="10933">
                  <c:v>12.6</c:v>
                </c:pt>
                <c:pt idx="10934">
                  <c:v>12.6</c:v>
                </c:pt>
                <c:pt idx="10935">
                  <c:v>12.5</c:v>
                </c:pt>
                <c:pt idx="10936">
                  <c:v>12.6</c:v>
                </c:pt>
                <c:pt idx="10937">
                  <c:v>12.5</c:v>
                </c:pt>
                <c:pt idx="10938">
                  <c:v>12.5</c:v>
                </c:pt>
                <c:pt idx="10939">
                  <c:v>12.5</c:v>
                </c:pt>
                <c:pt idx="10940">
                  <c:v>12.6</c:v>
                </c:pt>
                <c:pt idx="10941">
                  <c:v>12.5</c:v>
                </c:pt>
                <c:pt idx="10942">
                  <c:v>12.5</c:v>
                </c:pt>
                <c:pt idx="10943">
                  <c:v>12.6</c:v>
                </c:pt>
                <c:pt idx="10944">
                  <c:v>12.5</c:v>
                </c:pt>
                <c:pt idx="10945">
                  <c:v>12.5</c:v>
                </c:pt>
                <c:pt idx="10946">
                  <c:v>12.5</c:v>
                </c:pt>
                <c:pt idx="10947">
                  <c:v>12.5</c:v>
                </c:pt>
                <c:pt idx="10948">
                  <c:v>12.5</c:v>
                </c:pt>
                <c:pt idx="10949">
                  <c:v>12.5</c:v>
                </c:pt>
                <c:pt idx="10950">
                  <c:v>12.5</c:v>
                </c:pt>
                <c:pt idx="10951">
                  <c:v>12.5</c:v>
                </c:pt>
                <c:pt idx="10952">
                  <c:v>12.5</c:v>
                </c:pt>
                <c:pt idx="10953">
                  <c:v>12.5</c:v>
                </c:pt>
                <c:pt idx="10954">
                  <c:v>12.5</c:v>
                </c:pt>
                <c:pt idx="10955">
                  <c:v>12.5</c:v>
                </c:pt>
                <c:pt idx="10956">
                  <c:v>12.5</c:v>
                </c:pt>
                <c:pt idx="10957">
                  <c:v>12.5</c:v>
                </c:pt>
                <c:pt idx="10958">
                  <c:v>12.5</c:v>
                </c:pt>
                <c:pt idx="10959">
                  <c:v>12.5</c:v>
                </c:pt>
                <c:pt idx="10960">
                  <c:v>12.6</c:v>
                </c:pt>
                <c:pt idx="10961">
                  <c:v>12.5</c:v>
                </c:pt>
                <c:pt idx="10962">
                  <c:v>12.5</c:v>
                </c:pt>
                <c:pt idx="10963">
                  <c:v>12.5</c:v>
                </c:pt>
                <c:pt idx="10964">
                  <c:v>12.5</c:v>
                </c:pt>
                <c:pt idx="10965">
                  <c:v>12.5</c:v>
                </c:pt>
                <c:pt idx="10966">
                  <c:v>12.5</c:v>
                </c:pt>
                <c:pt idx="10967">
                  <c:v>12.5</c:v>
                </c:pt>
                <c:pt idx="10968">
                  <c:v>12.5</c:v>
                </c:pt>
                <c:pt idx="10969">
                  <c:v>12.5</c:v>
                </c:pt>
                <c:pt idx="10970">
                  <c:v>12.5</c:v>
                </c:pt>
                <c:pt idx="10971">
                  <c:v>12.5</c:v>
                </c:pt>
                <c:pt idx="10972">
                  <c:v>12.5</c:v>
                </c:pt>
                <c:pt idx="10973">
                  <c:v>12.5</c:v>
                </c:pt>
                <c:pt idx="10974">
                  <c:v>12.5</c:v>
                </c:pt>
                <c:pt idx="10975">
                  <c:v>12.5</c:v>
                </c:pt>
                <c:pt idx="10976">
                  <c:v>12.5</c:v>
                </c:pt>
                <c:pt idx="10977">
                  <c:v>12.5</c:v>
                </c:pt>
                <c:pt idx="10978">
                  <c:v>12.5</c:v>
                </c:pt>
                <c:pt idx="10979">
                  <c:v>12.5</c:v>
                </c:pt>
                <c:pt idx="10980">
                  <c:v>12.5</c:v>
                </c:pt>
                <c:pt idx="10981">
                  <c:v>12.5</c:v>
                </c:pt>
                <c:pt idx="10982">
                  <c:v>12.5</c:v>
                </c:pt>
                <c:pt idx="10983">
                  <c:v>12.5</c:v>
                </c:pt>
                <c:pt idx="10984">
                  <c:v>12.5</c:v>
                </c:pt>
                <c:pt idx="10985">
                  <c:v>12.5</c:v>
                </c:pt>
                <c:pt idx="10986">
                  <c:v>12.5</c:v>
                </c:pt>
                <c:pt idx="10987">
                  <c:v>12.5</c:v>
                </c:pt>
                <c:pt idx="10988">
                  <c:v>12.5</c:v>
                </c:pt>
                <c:pt idx="10989">
                  <c:v>12.5</c:v>
                </c:pt>
                <c:pt idx="10990">
                  <c:v>12.5</c:v>
                </c:pt>
                <c:pt idx="10991">
                  <c:v>12.5</c:v>
                </c:pt>
                <c:pt idx="10992">
                  <c:v>12.5</c:v>
                </c:pt>
                <c:pt idx="10993">
                  <c:v>12.5</c:v>
                </c:pt>
                <c:pt idx="10994">
                  <c:v>12.5</c:v>
                </c:pt>
                <c:pt idx="10995">
                  <c:v>12.5</c:v>
                </c:pt>
                <c:pt idx="10996">
                  <c:v>12.5</c:v>
                </c:pt>
                <c:pt idx="10997">
                  <c:v>12.5</c:v>
                </c:pt>
                <c:pt idx="10998">
                  <c:v>12.5</c:v>
                </c:pt>
                <c:pt idx="10999">
                  <c:v>12.5</c:v>
                </c:pt>
                <c:pt idx="11000">
                  <c:v>12.5</c:v>
                </c:pt>
                <c:pt idx="11001">
                  <c:v>12.5</c:v>
                </c:pt>
                <c:pt idx="11002">
                  <c:v>12.5</c:v>
                </c:pt>
                <c:pt idx="11003">
                  <c:v>12.5</c:v>
                </c:pt>
                <c:pt idx="11004">
                  <c:v>12.5</c:v>
                </c:pt>
                <c:pt idx="11005">
                  <c:v>12.5</c:v>
                </c:pt>
                <c:pt idx="11006">
                  <c:v>12.5</c:v>
                </c:pt>
                <c:pt idx="11007">
                  <c:v>12.5</c:v>
                </c:pt>
                <c:pt idx="11008">
                  <c:v>12.5</c:v>
                </c:pt>
                <c:pt idx="11009">
                  <c:v>12.5</c:v>
                </c:pt>
                <c:pt idx="11010">
                  <c:v>12.5</c:v>
                </c:pt>
                <c:pt idx="11011">
                  <c:v>12.5</c:v>
                </c:pt>
                <c:pt idx="11012">
                  <c:v>12.5</c:v>
                </c:pt>
                <c:pt idx="11013">
                  <c:v>12.5</c:v>
                </c:pt>
                <c:pt idx="11014">
                  <c:v>12.5</c:v>
                </c:pt>
                <c:pt idx="11015">
                  <c:v>12.5</c:v>
                </c:pt>
                <c:pt idx="11016">
                  <c:v>12.5</c:v>
                </c:pt>
                <c:pt idx="11017">
                  <c:v>12.5</c:v>
                </c:pt>
                <c:pt idx="11018">
                  <c:v>12.5</c:v>
                </c:pt>
                <c:pt idx="11019">
                  <c:v>12.5</c:v>
                </c:pt>
                <c:pt idx="11020">
                  <c:v>12.5</c:v>
                </c:pt>
                <c:pt idx="11021">
                  <c:v>12.5</c:v>
                </c:pt>
                <c:pt idx="11022">
                  <c:v>12.5</c:v>
                </c:pt>
                <c:pt idx="11023">
                  <c:v>12.5</c:v>
                </c:pt>
                <c:pt idx="11024">
                  <c:v>12.5</c:v>
                </c:pt>
                <c:pt idx="11025">
                  <c:v>12.5</c:v>
                </c:pt>
                <c:pt idx="11026">
                  <c:v>12.5</c:v>
                </c:pt>
                <c:pt idx="11027">
                  <c:v>12.5</c:v>
                </c:pt>
                <c:pt idx="11028">
                  <c:v>12.5</c:v>
                </c:pt>
                <c:pt idx="11029">
                  <c:v>12.5</c:v>
                </c:pt>
                <c:pt idx="11030">
                  <c:v>12.5</c:v>
                </c:pt>
                <c:pt idx="11031">
                  <c:v>12.5</c:v>
                </c:pt>
                <c:pt idx="11032">
                  <c:v>12.5</c:v>
                </c:pt>
                <c:pt idx="11033">
                  <c:v>12.5</c:v>
                </c:pt>
                <c:pt idx="11034">
                  <c:v>12.5</c:v>
                </c:pt>
                <c:pt idx="11035">
                  <c:v>12.5</c:v>
                </c:pt>
                <c:pt idx="11036">
                  <c:v>12.5</c:v>
                </c:pt>
                <c:pt idx="11037">
                  <c:v>12.5</c:v>
                </c:pt>
                <c:pt idx="11038">
                  <c:v>12.5</c:v>
                </c:pt>
                <c:pt idx="11039">
                  <c:v>12.5</c:v>
                </c:pt>
                <c:pt idx="11040">
                  <c:v>12.5</c:v>
                </c:pt>
                <c:pt idx="11041">
                  <c:v>12.5</c:v>
                </c:pt>
                <c:pt idx="11042">
                  <c:v>12.5</c:v>
                </c:pt>
                <c:pt idx="11043">
                  <c:v>12.5</c:v>
                </c:pt>
                <c:pt idx="11044">
                  <c:v>12.5</c:v>
                </c:pt>
                <c:pt idx="11045">
                  <c:v>12.5</c:v>
                </c:pt>
                <c:pt idx="11046">
                  <c:v>12.5</c:v>
                </c:pt>
                <c:pt idx="11047">
                  <c:v>12.5</c:v>
                </c:pt>
                <c:pt idx="11048">
                  <c:v>12.5</c:v>
                </c:pt>
                <c:pt idx="11049">
                  <c:v>12.5</c:v>
                </c:pt>
                <c:pt idx="11050">
                  <c:v>12.5</c:v>
                </c:pt>
                <c:pt idx="11051">
                  <c:v>12.5</c:v>
                </c:pt>
                <c:pt idx="11052">
                  <c:v>12.5</c:v>
                </c:pt>
                <c:pt idx="11053">
                  <c:v>12.5</c:v>
                </c:pt>
                <c:pt idx="11054">
                  <c:v>12.5</c:v>
                </c:pt>
                <c:pt idx="11055">
                  <c:v>12.5</c:v>
                </c:pt>
                <c:pt idx="11056">
                  <c:v>12.5</c:v>
                </c:pt>
                <c:pt idx="11057">
                  <c:v>12.5</c:v>
                </c:pt>
                <c:pt idx="11058">
                  <c:v>12.5</c:v>
                </c:pt>
                <c:pt idx="11059">
                  <c:v>12.5</c:v>
                </c:pt>
                <c:pt idx="11060">
                  <c:v>12.5</c:v>
                </c:pt>
                <c:pt idx="11061">
                  <c:v>12.5</c:v>
                </c:pt>
                <c:pt idx="11062">
                  <c:v>12.5</c:v>
                </c:pt>
                <c:pt idx="11063">
                  <c:v>12.5</c:v>
                </c:pt>
                <c:pt idx="11064">
                  <c:v>12.5</c:v>
                </c:pt>
                <c:pt idx="11065">
                  <c:v>12.5</c:v>
                </c:pt>
                <c:pt idx="11066">
                  <c:v>12.5</c:v>
                </c:pt>
                <c:pt idx="11067">
                  <c:v>12.5</c:v>
                </c:pt>
                <c:pt idx="11068">
                  <c:v>12.5</c:v>
                </c:pt>
                <c:pt idx="11069">
                  <c:v>12.5</c:v>
                </c:pt>
                <c:pt idx="11070">
                  <c:v>12.5</c:v>
                </c:pt>
                <c:pt idx="11071">
                  <c:v>12.5</c:v>
                </c:pt>
                <c:pt idx="11072">
                  <c:v>12.5</c:v>
                </c:pt>
                <c:pt idx="11073">
                  <c:v>12.5</c:v>
                </c:pt>
                <c:pt idx="11074">
                  <c:v>12.5</c:v>
                </c:pt>
                <c:pt idx="11075">
                  <c:v>12.5</c:v>
                </c:pt>
                <c:pt idx="11076">
                  <c:v>12.5</c:v>
                </c:pt>
                <c:pt idx="11077">
                  <c:v>12.5</c:v>
                </c:pt>
                <c:pt idx="11078">
                  <c:v>12.5</c:v>
                </c:pt>
                <c:pt idx="11079">
                  <c:v>12.6</c:v>
                </c:pt>
                <c:pt idx="11080">
                  <c:v>12.6</c:v>
                </c:pt>
                <c:pt idx="11081">
                  <c:v>12.9</c:v>
                </c:pt>
                <c:pt idx="11082">
                  <c:v>13</c:v>
                </c:pt>
                <c:pt idx="11083">
                  <c:v>13.2</c:v>
                </c:pt>
                <c:pt idx="11084">
                  <c:v>13.1</c:v>
                </c:pt>
                <c:pt idx="11085">
                  <c:v>12.9</c:v>
                </c:pt>
                <c:pt idx="11086">
                  <c:v>12.8</c:v>
                </c:pt>
                <c:pt idx="11087">
                  <c:v>12.8</c:v>
                </c:pt>
                <c:pt idx="11088">
                  <c:v>12.8</c:v>
                </c:pt>
                <c:pt idx="11089">
                  <c:v>12.8</c:v>
                </c:pt>
                <c:pt idx="11090">
                  <c:v>12.7</c:v>
                </c:pt>
                <c:pt idx="11091">
                  <c:v>12.7</c:v>
                </c:pt>
                <c:pt idx="11092">
                  <c:v>12.7</c:v>
                </c:pt>
                <c:pt idx="11093">
                  <c:v>12.7</c:v>
                </c:pt>
                <c:pt idx="11094">
                  <c:v>12.7</c:v>
                </c:pt>
                <c:pt idx="11095">
                  <c:v>12.7</c:v>
                </c:pt>
                <c:pt idx="11096">
                  <c:v>12.7</c:v>
                </c:pt>
                <c:pt idx="11097">
                  <c:v>12.7</c:v>
                </c:pt>
                <c:pt idx="11098">
                  <c:v>12.7</c:v>
                </c:pt>
                <c:pt idx="11099">
                  <c:v>12.7</c:v>
                </c:pt>
                <c:pt idx="11100">
                  <c:v>12.6</c:v>
                </c:pt>
                <c:pt idx="11101">
                  <c:v>12.6</c:v>
                </c:pt>
                <c:pt idx="11102">
                  <c:v>12.7</c:v>
                </c:pt>
                <c:pt idx="11103">
                  <c:v>12.7</c:v>
                </c:pt>
                <c:pt idx="11104">
                  <c:v>12.7</c:v>
                </c:pt>
                <c:pt idx="11105">
                  <c:v>12.7</c:v>
                </c:pt>
                <c:pt idx="11106">
                  <c:v>12.7</c:v>
                </c:pt>
                <c:pt idx="11107">
                  <c:v>12.8</c:v>
                </c:pt>
                <c:pt idx="11108">
                  <c:v>12.8</c:v>
                </c:pt>
                <c:pt idx="11109">
                  <c:v>12.9</c:v>
                </c:pt>
                <c:pt idx="11110">
                  <c:v>12.8</c:v>
                </c:pt>
                <c:pt idx="11111">
                  <c:v>12.9</c:v>
                </c:pt>
                <c:pt idx="11112">
                  <c:v>13.2</c:v>
                </c:pt>
                <c:pt idx="11113">
                  <c:v>13.1</c:v>
                </c:pt>
                <c:pt idx="11114">
                  <c:v>13.1</c:v>
                </c:pt>
                <c:pt idx="11115">
                  <c:v>13.1</c:v>
                </c:pt>
                <c:pt idx="11116">
                  <c:v>13</c:v>
                </c:pt>
                <c:pt idx="11117">
                  <c:v>13</c:v>
                </c:pt>
                <c:pt idx="11118">
                  <c:v>13</c:v>
                </c:pt>
                <c:pt idx="11119">
                  <c:v>12.9</c:v>
                </c:pt>
                <c:pt idx="11120">
                  <c:v>12.9</c:v>
                </c:pt>
                <c:pt idx="11121">
                  <c:v>12.9</c:v>
                </c:pt>
                <c:pt idx="11122">
                  <c:v>12.9</c:v>
                </c:pt>
                <c:pt idx="11123">
                  <c:v>12.9</c:v>
                </c:pt>
                <c:pt idx="11124">
                  <c:v>13</c:v>
                </c:pt>
                <c:pt idx="11125">
                  <c:v>13</c:v>
                </c:pt>
                <c:pt idx="11126">
                  <c:v>13.2</c:v>
                </c:pt>
                <c:pt idx="11127">
                  <c:v>13.4</c:v>
                </c:pt>
                <c:pt idx="11128">
                  <c:v>13.2</c:v>
                </c:pt>
                <c:pt idx="11129">
                  <c:v>13.1</c:v>
                </c:pt>
                <c:pt idx="11130">
                  <c:v>13</c:v>
                </c:pt>
                <c:pt idx="11131">
                  <c:v>13</c:v>
                </c:pt>
                <c:pt idx="11132">
                  <c:v>13</c:v>
                </c:pt>
                <c:pt idx="11133">
                  <c:v>13</c:v>
                </c:pt>
                <c:pt idx="11134">
                  <c:v>13</c:v>
                </c:pt>
                <c:pt idx="11135">
                  <c:v>13</c:v>
                </c:pt>
                <c:pt idx="11136">
                  <c:v>13</c:v>
                </c:pt>
                <c:pt idx="11137">
                  <c:v>12.9</c:v>
                </c:pt>
                <c:pt idx="11138">
                  <c:v>13</c:v>
                </c:pt>
                <c:pt idx="11139">
                  <c:v>13</c:v>
                </c:pt>
                <c:pt idx="11140">
                  <c:v>13</c:v>
                </c:pt>
                <c:pt idx="11141">
                  <c:v>13</c:v>
                </c:pt>
                <c:pt idx="11142">
                  <c:v>13</c:v>
                </c:pt>
                <c:pt idx="11143">
                  <c:v>13</c:v>
                </c:pt>
                <c:pt idx="11144">
                  <c:v>13</c:v>
                </c:pt>
                <c:pt idx="11145">
                  <c:v>13.1</c:v>
                </c:pt>
                <c:pt idx="11146">
                  <c:v>13.1</c:v>
                </c:pt>
                <c:pt idx="11147">
                  <c:v>13.1</c:v>
                </c:pt>
                <c:pt idx="11148">
                  <c:v>13.1</c:v>
                </c:pt>
                <c:pt idx="11149">
                  <c:v>13.1</c:v>
                </c:pt>
                <c:pt idx="11150">
                  <c:v>13.1</c:v>
                </c:pt>
                <c:pt idx="11151">
                  <c:v>13.1</c:v>
                </c:pt>
                <c:pt idx="11152">
                  <c:v>13.2</c:v>
                </c:pt>
                <c:pt idx="11153">
                  <c:v>13.2</c:v>
                </c:pt>
                <c:pt idx="11154">
                  <c:v>13.2</c:v>
                </c:pt>
                <c:pt idx="11155">
                  <c:v>13.2</c:v>
                </c:pt>
                <c:pt idx="11156">
                  <c:v>13.1</c:v>
                </c:pt>
                <c:pt idx="11157">
                  <c:v>13.1</c:v>
                </c:pt>
                <c:pt idx="11158">
                  <c:v>13.1</c:v>
                </c:pt>
                <c:pt idx="11159">
                  <c:v>13.1</c:v>
                </c:pt>
                <c:pt idx="11160">
                  <c:v>13</c:v>
                </c:pt>
                <c:pt idx="11161">
                  <c:v>13</c:v>
                </c:pt>
                <c:pt idx="11162">
                  <c:v>13</c:v>
                </c:pt>
                <c:pt idx="11163">
                  <c:v>13</c:v>
                </c:pt>
                <c:pt idx="11164">
                  <c:v>13</c:v>
                </c:pt>
                <c:pt idx="11165">
                  <c:v>13</c:v>
                </c:pt>
                <c:pt idx="11166">
                  <c:v>13</c:v>
                </c:pt>
                <c:pt idx="11167">
                  <c:v>12.9</c:v>
                </c:pt>
                <c:pt idx="11168">
                  <c:v>12.9</c:v>
                </c:pt>
                <c:pt idx="11169">
                  <c:v>12.9</c:v>
                </c:pt>
                <c:pt idx="11170">
                  <c:v>12.9</c:v>
                </c:pt>
                <c:pt idx="11171">
                  <c:v>12.9</c:v>
                </c:pt>
                <c:pt idx="11172">
                  <c:v>12.9</c:v>
                </c:pt>
                <c:pt idx="11173">
                  <c:v>12.9</c:v>
                </c:pt>
                <c:pt idx="11174">
                  <c:v>12.9</c:v>
                </c:pt>
                <c:pt idx="11175">
                  <c:v>12.9</c:v>
                </c:pt>
                <c:pt idx="11176">
                  <c:v>12.9</c:v>
                </c:pt>
                <c:pt idx="11177">
                  <c:v>12.9</c:v>
                </c:pt>
                <c:pt idx="11178">
                  <c:v>12.9</c:v>
                </c:pt>
                <c:pt idx="11179">
                  <c:v>12.9</c:v>
                </c:pt>
                <c:pt idx="11180">
                  <c:v>12.9</c:v>
                </c:pt>
                <c:pt idx="11181">
                  <c:v>12.9</c:v>
                </c:pt>
                <c:pt idx="11182">
                  <c:v>12.8</c:v>
                </c:pt>
                <c:pt idx="11183">
                  <c:v>12.8</c:v>
                </c:pt>
                <c:pt idx="11184">
                  <c:v>12.8</c:v>
                </c:pt>
                <c:pt idx="11185">
                  <c:v>12.8</c:v>
                </c:pt>
                <c:pt idx="11186">
                  <c:v>12.8</c:v>
                </c:pt>
                <c:pt idx="11187">
                  <c:v>12.8</c:v>
                </c:pt>
                <c:pt idx="11188">
                  <c:v>12.8</c:v>
                </c:pt>
                <c:pt idx="11189">
                  <c:v>12.8</c:v>
                </c:pt>
                <c:pt idx="11190">
                  <c:v>12.8</c:v>
                </c:pt>
                <c:pt idx="11191">
                  <c:v>12.8</c:v>
                </c:pt>
                <c:pt idx="11192">
                  <c:v>12.8</c:v>
                </c:pt>
                <c:pt idx="11193">
                  <c:v>12.8</c:v>
                </c:pt>
                <c:pt idx="11194">
                  <c:v>12.8</c:v>
                </c:pt>
                <c:pt idx="11195">
                  <c:v>12.8</c:v>
                </c:pt>
                <c:pt idx="11196">
                  <c:v>12.8</c:v>
                </c:pt>
                <c:pt idx="11197">
                  <c:v>12.8</c:v>
                </c:pt>
                <c:pt idx="11198">
                  <c:v>12.8</c:v>
                </c:pt>
                <c:pt idx="11199">
                  <c:v>12.8</c:v>
                </c:pt>
                <c:pt idx="11200">
                  <c:v>12.8</c:v>
                </c:pt>
                <c:pt idx="11201">
                  <c:v>12.8</c:v>
                </c:pt>
                <c:pt idx="11202">
                  <c:v>12.7</c:v>
                </c:pt>
                <c:pt idx="11203">
                  <c:v>12.7</c:v>
                </c:pt>
                <c:pt idx="11204">
                  <c:v>12.7</c:v>
                </c:pt>
                <c:pt idx="11205">
                  <c:v>12.7</c:v>
                </c:pt>
                <c:pt idx="11206">
                  <c:v>12.7</c:v>
                </c:pt>
                <c:pt idx="11207">
                  <c:v>12.7</c:v>
                </c:pt>
                <c:pt idx="11208">
                  <c:v>12.8</c:v>
                </c:pt>
                <c:pt idx="11209">
                  <c:v>12.7</c:v>
                </c:pt>
                <c:pt idx="11210">
                  <c:v>12.7</c:v>
                </c:pt>
                <c:pt idx="11211">
                  <c:v>12.7</c:v>
                </c:pt>
                <c:pt idx="11212">
                  <c:v>12.7</c:v>
                </c:pt>
                <c:pt idx="11213">
                  <c:v>12.7</c:v>
                </c:pt>
                <c:pt idx="11214">
                  <c:v>12.7</c:v>
                </c:pt>
                <c:pt idx="11215">
                  <c:v>12.7</c:v>
                </c:pt>
                <c:pt idx="11216">
                  <c:v>12.7</c:v>
                </c:pt>
                <c:pt idx="11217">
                  <c:v>12.7</c:v>
                </c:pt>
                <c:pt idx="11218">
                  <c:v>12.7</c:v>
                </c:pt>
                <c:pt idx="11219">
                  <c:v>12.7</c:v>
                </c:pt>
                <c:pt idx="11220">
                  <c:v>12.7</c:v>
                </c:pt>
                <c:pt idx="11221">
                  <c:v>12.7</c:v>
                </c:pt>
                <c:pt idx="11222">
                  <c:v>12.7</c:v>
                </c:pt>
                <c:pt idx="11223">
                  <c:v>12.7</c:v>
                </c:pt>
                <c:pt idx="11224">
                  <c:v>12.7</c:v>
                </c:pt>
                <c:pt idx="11225">
                  <c:v>12.7</c:v>
                </c:pt>
                <c:pt idx="11226">
                  <c:v>12.7</c:v>
                </c:pt>
                <c:pt idx="11227">
                  <c:v>12.7</c:v>
                </c:pt>
                <c:pt idx="11228">
                  <c:v>12.7</c:v>
                </c:pt>
                <c:pt idx="11229">
                  <c:v>12.7</c:v>
                </c:pt>
                <c:pt idx="11230">
                  <c:v>12.7</c:v>
                </c:pt>
                <c:pt idx="11231">
                  <c:v>12.7</c:v>
                </c:pt>
                <c:pt idx="11232">
                  <c:v>12.7</c:v>
                </c:pt>
                <c:pt idx="11233">
                  <c:v>12.7</c:v>
                </c:pt>
                <c:pt idx="11234">
                  <c:v>12.7</c:v>
                </c:pt>
                <c:pt idx="11235">
                  <c:v>12.6</c:v>
                </c:pt>
                <c:pt idx="11236">
                  <c:v>12.7</c:v>
                </c:pt>
                <c:pt idx="11237">
                  <c:v>12.6</c:v>
                </c:pt>
                <c:pt idx="11238">
                  <c:v>12.6</c:v>
                </c:pt>
                <c:pt idx="11239">
                  <c:v>12.7</c:v>
                </c:pt>
                <c:pt idx="11240">
                  <c:v>12.6</c:v>
                </c:pt>
                <c:pt idx="11241">
                  <c:v>12.6</c:v>
                </c:pt>
                <c:pt idx="11242">
                  <c:v>12.6</c:v>
                </c:pt>
                <c:pt idx="11243">
                  <c:v>12.6</c:v>
                </c:pt>
                <c:pt idx="11244">
                  <c:v>12.6</c:v>
                </c:pt>
                <c:pt idx="11245">
                  <c:v>12.6</c:v>
                </c:pt>
                <c:pt idx="11246">
                  <c:v>12.6</c:v>
                </c:pt>
                <c:pt idx="11247">
                  <c:v>12.6</c:v>
                </c:pt>
                <c:pt idx="11248">
                  <c:v>12.6</c:v>
                </c:pt>
                <c:pt idx="11249">
                  <c:v>12.7</c:v>
                </c:pt>
                <c:pt idx="11250">
                  <c:v>12.6</c:v>
                </c:pt>
                <c:pt idx="11251">
                  <c:v>12.6</c:v>
                </c:pt>
                <c:pt idx="11252">
                  <c:v>12.6</c:v>
                </c:pt>
                <c:pt idx="11253">
                  <c:v>12.6</c:v>
                </c:pt>
                <c:pt idx="11254">
                  <c:v>12.6</c:v>
                </c:pt>
                <c:pt idx="11255">
                  <c:v>12.6</c:v>
                </c:pt>
                <c:pt idx="11256">
                  <c:v>12.6</c:v>
                </c:pt>
                <c:pt idx="11257">
                  <c:v>12.6</c:v>
                </c:pt>
                <c:pt idx="11258">
                  <c:v>12.6</c:v>
                </c:pt>
                <c:pt idx="11259">
                  <c:v>12.6</c:v>
                </c:pt>
                <c:pt idx="11260">
                  <c:v>12.6</c:v>
                </c:pt>
                <c:pt idx="11261">
                  <c:v>12.6</c:v>
                </c:pt>
                <c:pt idx="11262">
                  <c:v>12.6</c:v>
                </c:pt>
                <c:pt idx="11263">
                  <c:v>12.6</c:v>
                </c:pt>
                <c:pt idx="11264">
                  <c:v>12.6</c:v>
                </c:pt>
                <c:pt idx="11265">
                  <c:v>12.6</c:v>
                </c:pt>
                <c:pt idx="11266">
                  <c:v>12.6</c:v>
                </c:pt>
                <c:pt idx="11267">
                  <c:v>12.6</c:v>
                </c:pt>
                <c:pt idx="11268">
                  <c:v>12.6</c:v>
                </c:pt>
                <c:pt idx="11269">
                  <c:v>12.6</c:v>
                </c:pt>
                <c:pt idx="11270">
                  <c:v>12.6</c:v>
                </c:pt>
                <c:pt idx="11271">
                  <c:v>12.6</c:v>
                </c:pt>
                <c:pt idx="11272">
                  <c:v>12.6</c:v>
                </c:pt>
                <c:pt idx="11273">
                  <c:v>12.6</c:v>
                </c:pt>
                <c:pt idx="11274">
                  <c:v>12.6</c:v>
                </c:pt>
                <c:pt idx="11275">
                  <c:v>12.6</c:v>
                </c:pt>
                <c:pt idx="11276">
                  <c:v>12.6</c:v>
                </c:pt>
                <c:pt idx="11277">
                  <c:v>12.6</c:v>
                </c:pt>
                <c:pt idx="11278">
                  <c:v>12.5</c:v>
                </c:pt>
                <c:pt idx="11279">
                  <c:v>12.6</c:v>
                </c:pt>
                <c:pt idx="11280">
                  <c:v>12.6</c:v>
                </c:pt>
                <c:pt idx="11281">
                  <c:v>12.6</c:v>
                </c:pt>
                <c:pt idx="11282">
                  <c:v>12.6</c:v>
                </c:pt>
                <c:pt idx="11283">
                  <c:v>12.6</c:v>
                </c:pt>
                <c:pt idx="11284">
                  <c:v>12.6</c:v>
                </c:pt>
                <c:pt idx="11285">
                  <c:v>12.6</c:v>
                </c:pt>
                <c:pt idx="11286">
                  <c:v>12.5</c:v>
                </c:pt>
                <c:pt idx="11287">
                  <c:v>12.6</c:v>
                </c:pt>
                <c:pt idx="11288">
                  <c:v>12.6</c:v>
                </c:pt>
                <c:pt idx="11289">
                  <c:v>12.6</c:v>
                </c:pt>
                <c:pt idx="11290">
                  <c:v>12.5</c:v>
                </c:pt>
                <c:pt idx="11291">
                  <c:v>12.6</c:v>
                </c:pt>
                <c:pt idx="11292">
                  <c:v>12.5</c:v>
                </c:pt>
                <c:pt idx="11293">
                  <c:v>12.6</c:v>
                </c:pt>
                <c:pt idx="11294">
                  <c:v>12.5</c:v>
                </c:pt>
                <c:pt idx="11295">
                  <c:v>12.5</c:v>
                </c:pt>
                <c:pt idx="11296">
                  <c:v>12.5</c:v>
                </c:pt>
                <c:pt idx="11297">
                  <c:v>12.6</c:v>
                </c:pt>
                <c:pt idx="11298">
                  <c:v>12.6</c:v>
                </c:pt>
                <c:pt idx="11299">
                  <c:v>12.5</c:v>
                </c:pt>
                <c:pt idx="11300">
                  <c:v>12.6</c:v>
                </c:pt>
                <c:pt idx="11301">
                  <c:v>12.6</c:v>
                </c:pt>
                <c:pt idx="11302">
                  <c:v>12.5</c:v>
                </c:pt>
                <c:pt idx="11303">
                  <c:v>12.5</c:v>
                </c:pt>
                <c:pt idx="11304">
                  <c:v>12.5</c:v>
                </c:pt>
                <c:pt idx="11305">
                  <c:v>12.6</c:v>
                </c:pt>
                <c:pt idx="11306">
                  <c:v>12.6</c:v>
                </c:pt>
                <c:pt idx="11307">
                  <c:v>12.5</c:v>
                </c:pt>
                <c:pt idx="11308">
                  <c:v>12.5</c:v>
                </c:pt>
                <c:pt idx="11309">
                  <c:v>12.6</c:v>
                </c:pt>
                <c:pt idx="11310">
                  <c:v>12.5</c:v>
                </c:pt>
                <c:pt idx="11311">
                  <c:v>12.5</c:v>
                </c:pt>
                <c:pt idx="11312">
                  <c:v>12.6</c:v>
                </c:pt>
                <c:pt idx="11313">
                  <c:v>12.6</c:v>
                </c:pt>
                <c:pt idx="11314">
                  <c:v>12.5</c:v>
                </c:pt>
                <c:pt idx="11315">
                  <c:v>12.6</c:v>
                </c:pt>
                <c:pt idx="11316">
                  <c:v>12.5</c:v>
                </c:pt>
                <c:pt idx="11317">
                  <c:v>12.5</c:v>
                </c:pt>
                <c:pt idx="11318">
                  <c:v>12.6</c:v>
                </c:pt>
                <c:pt idx="11319">
                  <c:v>12.5</c:v>
                </c:pt>
                <c:pt idx="11320">
                  <c:v>12.6</c:v>
                </c:pt>
                <c:pt idx="11321">
                  <c:v>12.6</c:v>
                </c:pt>
                <c:pt idx="11322">
                  <c:v>12.5</c:v>
                </c:pt>
                <c:pt idx="11323">
                  <c:v>12.5</c:v>
                </c:pt>
                <c:pt idx="11324">
                  <c:v>12.6</c:v>
                </c:pt>
                <c:pt idx="11325">
                  <c:v>12.5</c:v>
                </c:pt>
                <c:pt idx="11326">
                  <c:v>12.5</c:v>
                </c:pt>
                <c:pt idx="11327">
                  <c:v>12.6</c:v>
                </c:pt>
                <c:pt idx="11328">
                  <c:v>12.6</c:v>
                </c:pt>
                <c:pt idx="11329">
                  <c:v>12.5</c:v>
                </c:pt>
                <c:pt idx="11330">
                  <c:v>12.6</c:v>
                </c:pt>
                <c:pt idx="11331">
                  <c:v>12.6</c:v>
                </c:pt>
                <c:pt idx="11332">
                  <c:v>12.5</c:v>
                </c:pt>
                <c:pt idx="11333">
                  <c:v>12.5</c:v>
                </c:pt>
                <c:pt idx="11334">
                  <c:v>12.6</c:v>
                </c:pt>
                <c:pt idx="11335">
                  <c:v>12.5</c:v>
                </c:pt>
                <c:pt idx="11336">
                  <c:v>12.6</c:v>
                </c:pt>
                <c:pt idx="11337">
                  <c:v>12.5</c:v>
                </c:pt>
                <c:pt idx="11338">
                  <c:v>12.5</c:v>
                </c:pt>
                <c:pt idx="11339">
                  <c:v>12.6</c:v>
                </c:pt>
                <c:pt idx="11340">
                  <c:v>12.6</c:v>
                </c:pt>
                <c:pt idx="11341">
                  <c:v>12.5</c:v>
                </c:pt>
                <c:pt idx="11342">
                  <c:v>12.6</c:v>
                </c:pt>
                <c:pt idx="11343">
                  <c:v>12.6</c:v>
                </c:pt>
                <c:pt idx="11344">
                  <c:v>12.6</c:v>
                </c:pt>
                <c:pt idx="11345">
                  <c:v>12.6</c:v>
                </c:pt>
                <c:pt idx="11346">
                  <c:v>12.5</c:v>
                </c:pt>
                <c:pt idx="11347">
                  <c:v>12.5</c:v>
                </c:pt>
                <c:pt idx="11348">
                  <c:v>12.5</c:v>
                </c:pt>
                <c:pt idx="11349">
                  <c:v>12.5</c:v>
                </c:pt>
                <c:pt idx="11350">
                  <c:v>12.5</c:v>
                </c:pt>
                <c:pt idx="11351">
                  <c:v>12.6</c:v>
                </c:pt>
                <c:pt idx="11352">
                  <c:v>12.6</c:v>
                </c:pt>
                <c:pt idx="11353">
                  <c:v>12.6</c:v>
                </c:pt>
                <c:pt idx="11354">
                  <c:v>12.5</c:v>
                </c:pt>
                <c:pt idx="11355">
                  <c:v>12.5</c:v>
                </c:pt>
                <c:pt idx="11356">
                  <c:v>12.5</c:v>
                </c:pt>
                <c:pt idx="11357">
                  <c:v>12.6</c:v>
                </c:pt>
                <c:pt idx="11358">
                  <c:v>12.6</c:v>
                </c:pt>
                <c:pt idx="11359">
                  <c:v>12.6</c:v>
                </c:pt>
                <c:pt idx="11360">
                  <c:v>12.5</c:v>
                </c:pt>
                <c:pt idx="11361">
                  <c:v>12.6</c:v>
                </c:pt>
                <c:pt idx="11362">
                  <c:v>12.5</c:v>
                </c:pt>
                <c:pt idx="11363">
                  <c:v>12.5</c:v>
                </c:pt>
                <c:pt idx="11364">
                  <c:v>12.5</c:v>
                </c:pt>
                <c:pt idx="11365">
                  <c:v>12.5</c:v>
                </c:pt>
                <c:pt idx="11366">
                  <c:v>12.5</c:v>
                </c:pt>
                <c:pt idx="11367">
                  <c:v>12.6</c:v>
                </c:pt>
                <c:pt idx="11368">
                  <c:v>12.5</c:v>
                </c:pt>
                <c:pt idx="11369">
                  <c:v>12.6</c:v>
                </c:pt>
                <c:pt idx="11370">
                  <c:v>12.6</c:v>
                </c:pt>
                <c:pt idx="11371">
                  <c:v>12.5</c:v>
                </c:pt>
                <c:pt idx="11372">
                  <c:v>12.5</c:v>
                </c:pt>
                <c:pt idx="11373">
                  <c:v>12.5</c:v>
                </c:pt>
                <c:pt idx="11374">
                  <c:v>12.5</c:v>
                </c:pt>
                <c:pt idx="11375">
                  <c:v>12.5</c:v>
                </c:pt>
                <c:pt idx="11376">
                  <c:v>12.5</c:v>
                </c:pt>
                <c:pt idx="11377">
                  <c:v>12.5</c:v>
                </c:pt>
                <c:pt idx="11378">
                  <c:v>12.6</c:v>
                </c:pt>
                <c:pt idx="11379">
                  <c:v>12.5</c:v>
                </c:pt>
                <c:pt idx="11380">
                  <c:v>12.5</c:v>
                </c:pt>
                <c:pt idx="11381">
                  <c:v>12.6</c:v>
                </c:pt>
                <c:pt idx="11382">
                  <c:v>12.5</c:v>
                </c:pt>
                <c:pt idx="11383">
                  <c:v>12.5</c:v>
                </c:pt>
                <c:pt idx="11384">
                  <c:v>12.6</c:v>
                </c:pt>
                <c:pt idx="11385">
                  <c:v>12.6</c:v>
                </c:pt>
                <c:pt idx="11386">
                  <c:v>12.5</c:v>
                </c:pt>
                <c:pt idx="11387">
                  <c:v>12.5</c:v>
                </c:pt>
                <c:pt idx="11388">
                  <c:v>12.6</c:v>
                </c:pt>
                <c:pt idx="11389">
                  <c:v>12.5</c:v>
                </c:pt>
                <c:pt idx="11390">
                  <c:v>12.5</c:v>
                </c:pt>
                <c:pt idx="11391">
                  <c:v>12.5</c:v>
                </c:pt>
                <c:pt idx="11392">
                  <c:v>12.5</c:v>
                </c:pt>
                <c:pt idx="11393">
                  <c:v>12.6</c:v>
                </c:pt>
                <c:pt idx="11394">
                  <c:v>12.5</c:v>
                </c:pt>
                <c:pt idx="11395">
                  <c:v>12.5</c:v>
                </c:pt>
                <c:pt idx="11396">
                  <c:v>12.5</c:v>
                </c:pt>
                <c:pt idx="11397">
                  <c:v>12.5</c:v>
                </c:pt>
                <c:pt idx="11398">
                  <c:v>12.5</c:v>
                </c:pt>
                <c:pt idx="11399">
                  <c:v>12.5</c:v>
                </c:pt>
                <c:pt idx="11400">
                  <c:v>12.6</c:v>
                </c:pt>
                <c:pt idx="11401">
                  <c:v>12.5</c:v>
                </c:pt>
                <c:pt idx="11402">
                  <c:v>12.5</c:v>
                </c:pt>
                <c:pt idx="11403">
                  <c:v>12.5</c:v>
                </c:pt>
                <c:pt idx="11404">
                  <c:v>12.5</c:v>
                </c:pt>
                <c:pt idx="11405">
                  <c:v>12.5</c:v>
                </c:pt>
                <c:pt idx="11406">
                  <c:v>12.5</c:v>
                </c:pt>
                <c:pt idx="11407">
                  <c:v>12.5</c:v>
                </c:pt>
                <c:pt idx="11408">
                  <c:v>12.6</c:v>
                </c:pt>
                <c:pt idx="11409">
                  <c:v>12.5</c:v>
                </c:pt>
                <c:pt idx="11410">
                  <c:v>12.5</c:v>
                </c:pt>
                <c:pt idx="11411">
                  <c:v>12.5</c:v>
                </c:pt>
                <c:pt idx="11412">
                  <c:v>12.6</c:v>
                </c:pt>
                <c:pt idx="11413">
                  <c:v>12.5</c:v>
                </c:pt>
                <c:pt idx="11414">
                  <c:v>12.5</c:v>
                </c:pt>
                <c:pt idx="11415">
                  <c:v>12.5</c:v>
                </c:pt>
                <c:pt idx="11416">
                  <c:v>12.5</c:v>
                </c:pt>
                <c:pt idx="11417">
                  <c:v>12.5</c:v>
                </c:pt>
                <c:pt idx="11418">
                  <c:v>12.6</c:v>
                </c:pt>
                <c:pt idx="11419">
                  <c:v>12.5</c:v>
                </c:pt>
                <c:pt idx="11420">
                  <c:v>12.5</c:v>
                </c:pt>
                <c:pt idx="11421">
                  <c:v>12.5</c:v>
                </c:pt>
                <c:pt idx="11422">
                  <c:v>12.5</c:v>
                </c:pt>
                <c:pt idx="11423">
                  <c:v>12.6</c:v>
                </c:pt>
                <c:pt idx="11424">
                  <c:v>12.5</c:v>
                </c:pt>
                <c:pt idx="11425">
                  <c:v>12.6</c:v>
                </c:pt>
                <c:pt idx="11426">
                  <c:v>12.6</c:v>
                </c:pt>
                <c:pt idx="11427">
                  <c:v>12.5</c:v>
                </c:pt>
                <c:pt idx="11428">
                  <c:v>12.5</c:v>
                </c:pt>
                <c:pt idx="11429">
                  <c:v>12.5</c:v>
                </c:pt>
                <c:pt idx="11430">
                  <c:v>12.6</c:v>
                </c:pt>
                <c:pt idx="11431">
                  <c:v>12.5</c:v>
                </c:pt>
                <c:pt idx="11432">
                  <c:v>12.5</c:v>
                </c:pt>
                <c:pt idx="11433">
                  <c:v>12.6</c:v>
                </c:pt>
                <c:pt idx="11434">
                  <c:v>12.5</c:v>
                </c:pt>
                <c:pt idx="11435">
                  <c:v>12.5</c:v>
                </c:pt>
                <c:pt idx="11436">
                  <c:v>12.5</c:v>
                </c:pt>
                <c:pt idx="11437">
                  <c:v>12.5</c:v>
                </c:pt>
                <c:pt idx="11438">
                  <c:v>12.6</c:v>
                </c:pt>
                <c:pt idx="11439">
                  <c:v>12.5</c:v>
                </c:pt>
                <c:pt idx="11440">
                  <c:v>12.6</c:v>
                </c:pt>
                <c:pt idx="11441">
                  <c:v>12.5</c:v>
                </c:pt>
                <c:pt idx="11442">
                  <c:v>12.5</c:v>
                </c:pt>
                <c:pt idx="11443">
                  <c:v>12.5</c:v>
                </c:pt>
                <c:pt idx="11444">
                  <c:v>12.5</c:v>
                </c:pt>
                <c:pt idx="11445">
                  <c:v>12.5</c:v>
                </c:pt>
                <c:pt idx="11446">
                  <c:v>12.5</c:v>
                </c:pt>
                <c:pt idx="11447">
                  <c:v>12.5</c:v>
                </c:pt>
                <c:pt idx="11448">
                  <c:v>12.5</c:v>
                </c:pt>
                <c:pt idx="11449">
                  <c:v>12.5</c:v>
                </c:pt>
                <c:pt idx="11450">
                  <c:v>12.5</c:v>
                </c:pt>
                <c:pt idx="11451">
                  <c:v>12.5</c:v>
                </c:pt>
                <c:pt idx="11452">
                  <c:v>12.5</c:v>
                </c:pt>
                <c:pt idx="11453">
                  <c:v>12.5</c:v>
                </c:pt>
                <c:pt idx="11454">
                  <c:v>12.5</c:v>
                </c:pt>
                <c:pt idx="11455">
                  <c:v>12.5</c:v>
                </c:pt>
                <c:pt idx="11456">
                  <c:v>12.5</c:v>
                </c:pt>
                <c:pt idx="11457">
                  <c:v>12.5</c:v>
                </c:pt>
                <c:pt idx="11458">
                  <c:v>12.5</c:v>
                </c:pt>
                <c:pt idx="11459">
                  <c:v>12.5</c:v>
                </c:pt>
                <c:pt idx="11460">
                  <c:v>12.5</c:v>
                </c:pt>
                <c:pt idx="11461">
                  <c:v>12.5</c:v>
                </c:pt>
                <c:pt idx="11462">
                  <c:v>12.5</c:v>
                </c:pt>
                <c:pt idx="11463">
                  <c:v>12.5</c:v>
                </c:pt>
                <c:pt idx="11464">
                  <c:v>12.5</c:v>
                </c:pt>
                <c:pt idx="11465">
                  <c:v>12.5</c:v>
                </c:pt>
                <c:pt idx="11466">
                  <c:v>12.5</c:v>
                </c:pt>
                <c:pt idx="11467">
                  <c:v>12.5</c:v>
                </c:pt>
                <c:pt idx="11468">
                  <c:v>12.5</c:v>
                </c:pt>
                <c:pt idx="11469">
                  <c:v>12.5</c:v>
                </c:pt>
                <c:pt idx="11470">
                  <c:v>12.5</c:v>
                </c:pt>
                <c:pt idx="11471">
                  <c:v>12.5</c:v>
                </c:pt>
                <c:pt idx="11472">
                  <c:v>12.5</c:v>
                </c:pt>
                <c:pt idx="11473">
                  <c:v>12.5</c:v>
                </c:pt>
                <c:pt idx="11474">
                  <c:v>12.5</c:v>
                </c:pt>
                <c:pt idx="11475">
                  <c:v>12.5</c:v>
                </c:pt>
                <c:pt idx="11476">
                  <c:v>12.5</c:v>
                </c:pt>
                <c:pt idx="11477">
                  <c:v>12.5</c:v>
                </c:pt>
                <c:pt idx="11478">
                  <c:v>12.5</c:v>
                </c:pt>
                <c:pt idx="11479">
                  <c:v>12.5</c:v>
                </c:pt>
                <c:pt idx="11480">
                  <c:v>12.5</c:v>
                </c:pt>
                <c:pt idx="11481">
                  <c:v>12.5</c:v>
                </c:pt>
                <c:pt idx="11482">
                  <c:v>12.5</c:v>
                </c:pt>
                <c:pt idx="11483">
                  <c:v>12.5</c:v>
                </c:pt>
                <c:pt idx="11484">
                  <c:v>12.5</c:v>
                </c:pt>
                <c:pt idx="11485">
                  <c:v>12.5</c:v>
                </c:pt>
                <c:pt idx="11486">
                  <c:v>12.5</c:v>
                </c:pt>
                <c:pt idx="11487">
                  <c:v>12.5</c:v>
                </c:pt>
                <c:pt idx="11488">
                  <c:v>12.5</c:v>
                </c:pt>
                <c:pt idx="11489">
                  <c:v>12.6</c:v>
                </c:pt>
                <c:pt idx="11490">
                  <c:v>12.5</c:v>
                </c:pt>
                <c:pt idx="11491">
                  <c:v>12.6</c:v>
                </c:pt>
                <c:pt idx="11492">
                  <c:v>12.6</c:v>
                </c:pt>
                <c:pt idx="11493">
                  <c:v>12.5</c:v>
                </c:pt>
                <c:pt idx="11494">
                  <c:v>12.5</c:v>
                </c:pt>
                <c:pt idx="11495">
                  <c:v>12.6</c:v>
                </c:pt>
                <c:pt idx="11496">
                  <c:v>12.5</c:v>
                </c:pt>
                <c:pt idx="11497">
                  <c:v>12.5</c:v>
                </c:pt>
                <c:pt idx="11498">
                  <c:v>12.6</c:v>
                </c:pt>
                <c:pt idx="11499">
                  <c:v>12.5</c:v>
                </c:pt>
                <c:pt idx="11500">
                  <c:v>12.6</c:v>
                </c:pt>
                <c:pt idx="11501">
                  <c:v>12.6</c:v>
                </c:pt>
                <c:pt idx="11502">
                  <c:v>12.5</c:v>
                </c:pt>
                <c:pt idx="11503">
                  <c:v>12.5</c:v>
                </c:pt>
                <c:pt idx="11504">
                  <c:v>12.5</c:v>
                </c:pt>
                <c:pt idx="11505">
                  <c:v>12.5</c:v>
                </c:pt>
                <c:pt idx="11506">
                  <c:v>12.6</c:v>
                </c:pt>
                <c:pt idx="11507">
                  <c:v>12.6</c:v>
                </c:pt>
                <c:pt idx="11508">
                  <c:v>12.5</c:v>
                </c:pt>
                <c:pt idx="11509">
                  <c:v>12.6</c:v>
                </c:pt>
                <c:pt idx="11510">
                  <c:v>12.6</c:v>
                </c:pt>
                <c:pt idx="11511">
                  <c:v>12.5</c:v>
                </c:pt>
                <c:pt idx="11512">
                  <c:v>12.6</c:v>
                </c:pt>
                <c:pt idx="11513">
                  <c:v>12.6</c:v>
                </c:pt>
                <c:pt idx="11514">
                  <c:v>12.6</c:v>
                </c:pt>
                <c:pt idx="11515">
                  <c:v>12.6</c:v>
                </c:pt>
                <c:pt idx="11516">
                  <c:v>12.5</c:v>
                </c:pt>
                <c:pt idx="11517">
                  <c:v>12.5</c:v>
                </c:pt>
                <c:pt idx="11518">
                  <c:v>12.6</c:v>
                </c:pt>
                <c:pt idx="11519">
                  <c:v>12.5</c:v>
                </c:pt>
                <c:pt idx="11520">
                  <c:v>12.6</c:v>
                </c:pt>
                <c:pt idx="11521">
                  <c:v>12.6</c:v>
                </c:pt>
                <c:pt idx="11522">
                  <c:v>12.6</c:v>
                </c:pt>
                <c:pt idx="11523">
                  <c:v>12.6</c:v>
                </c:pt>
                <c:pt idx="11524">
                  <c:v>12.6</c:v>
                </c:pt>
                <c:pt idx="11525">
                  <c:v>12.6</c:v>
                </c:pt>
                <c:pt idx="11526">
                  <c:v>12.7</c:v>
                </c:pt>
                <c:pt idx="11527">
                  <c:v>12.7</c:v>
                </c:pt>
                <c:pt idx="11528">
                  <c:v>12.7</c:v>
                </c:pt>
                <c:pt idx="11529">
                  <c:v>12.7</c:v>
                </c:pt>
                <c:pt idx="11530">
                  <c:v>12.7</c:v>
                </c:pt>
                <c:pt idx="11531">
                  <c:v>12.7</c:v>
                </c:pt>
                <c:pt idx="11532">
                  <c:v>12.7</c:v>
                </c:pt>
                <c:pt idx="11533">
                  <c:v>12.7</c:v>
                </c:pt>
                <c:pt idx="11534">
                  <c:v>12.7</c:v>
                </c:pt>
                <c:pt idx="11535">
                  <c:v>12.7</c:v>
                </c:pt>
                <c:pt idx="11536">
                  <c:v>12.8</c:v>
                </c:pt>
                <c:pt idx="11537">
                  <c:v>12.7</c:v>
                </c:pt>
                <c:pt idx="11538">
                  <c:v>12.7</c:v>
                </c:pt>
                <c:pt idx="11539">
                  <c:v>12.7</c:v>
                </c:pt>
                <c:pt idx="11540">
                  <c:v>12.8</c:v>
                </c:pt>
                <c:pt idx="11541">
                  <c:v>12.8</c:v>
                </c:pt>
                <c:pt idx="11542">
                  <c:v>12.8</c:v>
                </c:pt>
                <c:pt idx="11543">
                  <c:v>12.8</c:v>
                </c:pt>
                <c:pt idx="11544">
                  <c:v>12.8</c:v>
                </c:pt>
                <c:pt idx="11545">
                  <c:v>12.8</c:v>
                </c:pt>
                <c:pt idx="11546">
                  <c:v>12.8</c:v>
                </c:pt>
                <c:pt idx="11547">
                  <c:v>12.8</c:v>
                </c:pt>
                <c:pt idx="11548">
                  <c:v>12.8</c:v>
                </c:pt>
                <c:pt idx="11549">
                  <c:v>12.8</c:v>
                </c:pt>
                <c:pt idx="11550">
                  <c:v>12.8</c:v>
                </c:pt>
                <c:pt idx="11551">
                  <c:v>12.8</c:v>
                </c:pt>
                <c:pt idx="11552">
                  <c:v>12.8</c:v>
                </c:pt>
                <c:pt idx="11553">
                  <c:v>12.8</c:v>
                </c:pt>
                <c:pt idx="11554">
                  <c:v>12.8</c:v>
                </c:pt>
                <c:pt idx="11555">
                  <c:v>12.7</c:v>
                </c:pt>
                <c:pt idx="11556">
                  <c:v>12.7</c:v>
                </c:pt>
                <c:pt idx="11557">
                  <c:v>12.8</c:v>
                </c:pt>
                <c:pt idx="11558">
                  <c:v>12.8</c:v>
                </c:pt>
                <c:pt idx="11559">
                  <c:v>12.8</c:v>
                </c:pt>
                <c:pt idx="11560">
                  <c:v>12.8</c:v>
                </c:pt>
                <c:pt idx="11561">
                  <c:v>12.8</c:v>
                </c:pt>
                <c:pt idx="11562">
                  <c:v>12.8</c:v>
                </c:pt>
                <c:pt idx="11563">
                  <c:v>12.8</c:v>
                </c:pt>
                <c:pt idx="11564">
                  <c:v>12.8</c:v>
                </c:pt>
                <c:pt idx="11565">
                  <c:v>12.7</c:v>
                </c:pt>
                <c:pt idx="11566">
                  <c:v>12.8</c:v>
                </c:pt>
                <c:pt idx="11567">
                  <c:v>12.8</c:v>
                </c:pt>
                <c:pt idx="11568">
                  <c:v>12.8</c:v>
                </c:pt>
                <c:pt idx="11569">
                  <c:v>12.8</c:v>
                </c:pt>
                <c:pt idx="11570">
                  <c:v>12.8</c:v>
                </c:pt>
                <c:pt idx="11571">
                  <c:v>12.8</c:v>
                </c:pt>
                <c:pt idx="11572">
                  <c:v>12.8</c:v>
                </c:pt>
                <c:pt idx="11573">
                  <c:v>12.8</c:v>
                </c:pt>
                <c:pt idx="11574">
                  <c:v>12.8</c:v>
                </c:pt>
                <c:pt idx="11575">
                  <c:v>12.8</c:v>
                </c:pt>
                <c:pt idx="11576">
                  <c:v>12.8</c:v>
                </c:pt>
                <c:pt idx="11577">
                  <c:v>12.8</c:v>
                </c:pt>
                <c:pt idx="11578">
                  <c:v>12.8</c:v>
                </c:pt>
                <c:pt idx="11579">
                  <c:v>12.8</c:v>
                </c:pt>
                <c:pt idx="11580">
                  <c:v>12.8</c:v>
                </c:pt>
                <c:pt idx="11581">
                  <c:v>12.9</c:v>
                </c:pt>
                <c:pt idx="11582">
                  <c:v>12.9</c:v>
                </c:pt>
                <c:pt idx="11583">
                  <c:v>12.8</c:v>
                </c:pt>
                <c:pt idx="11584">
                  <c:v>12.8</c:v>
                </c:pt>
                <c:pt idx="11585">
                  <c:v>12.8</c:v>
                </c:pt>
                <c:pt idx="11586">
                  <c:v>12.8</c:v>
                </c:pt>
                <c:pt idx="11587">
                  <c:v>12.8</c:v>
                </c:pt>
                <c:pt idx="11588">
                  <c:v>12.8</c:v>
                </c:pt>
                <c:pt idx="11589">
                  <c:v>12.8</c:v>
                </c:pt>
                <c:pt idx="11590">
                  <c:v>12.8</c:v>
                </c:pt>
                <c:pt idx="11591">
                  <c:v>12.8</c:v>
                </c:pt>
                <c:pt idx="11592">
                  <c:v>12.8</c:v>
                </c:pt>
                <c:pt idx="11593">
                  <c:v>12.8</c:v>
                </c:pt>
                <c:pt idx="11594">
                  <c:v>12.7</c:v>
                </c:pt>
                <c:pt idx="11595">
                  <c:v>12.8</c:v>
                </c:pt>
                <c:pt idx="11596">
                  <c:v>12.7</c:v>
                </c:pt>
                <c:pt idx="11597">
                  <c:v>12.8</c:v>
                </c:pt>
                <c:pt idx="11598">
                  <c:v>12.8</c:v>
                </c:pt>
                <c:pt idx="11599">
                  <c:v>12.8</c:v>
                </c:pt>
                <c:pt idx="11600">
                  <c:v>12.7</c:v>
                </c:pt>
                <c:pt idx="11601">
                  <c:v>12.8</c:v>
                </c:pt>
                <c:pt idx="11602">
                  <c:v>12.8</c:v>
                </c:pt>
                <c:pt idx="11603">
                  <c:v>12.7</c:v>
                </c:pt>
                <c:pt idx="11604">
                  <c:v>12.7</c:v>
                </c:pt>
                <c:pt idx="11605">
                  <c:v>12.7</c:v>
                </c:pt>
                <c:pt idx="11606">
                  <c:v>12.7</c:v>
                </c:pt>
                <c:pt idx="11607">
                  <c:v>12.8</c:v>
                </c:pt>
                <c:pt idx="11608">
                  <c:v>12.7</c:v>
                </c:pt>
                <c:pt idx="11609">
                  <c:v>12.7</c:v>
                </c:pt>
                <c:pt idx="11610">
                  <c:v>12.8</c:v>
                </c:pt>
                <c:pt idx="11611">
                  <c:v>12.8</c:v>
                </c:pt>
                <c:pt idx="11612">
                  <c:v>12.8</c:v>
                </c:pt>
                <c:pt idx="11613">
                  <c:v>12.7</c:v>
                </c:pt>
                <c:pt idx="11614">
                  <c:v>12.8</c:v>
                </c:pt>
                <c:pt idx="11615">
                  <c:v>12.7</c:v>
                </c:pt>
                <c:pt idx="11616">
                  <c:v>12.8</c:v>
                </c:pt>
                <c:pt idx="11617">
                  <c:v>12.8</c:v>
                </c:pt>
                <c:pt idx="11618">
                  <c:v>12.7</c:v>
                </c:pt>
                <c:pt idx="11619">
                  <c:v>12.7</c:v>
                </c:pt>
                <c:pt idx="11620">
                  <c:v>12.7</c:v>
                </c:pt>
                <c:pt idx="11621">
                  <c:v>12.7</c:v>
                </c:pt>
                <c:pt idx="11622">
                  <c:v>12.7</c:v>
                </c:pt>
                <c:pt idx="11623">
                  <c:v>12.7</c:v>
                </c:pt>
                <c:pt idx="11624">
                  <c:v>12.7</c:v>
                </c:pt>
                <c:pt idx="11625">
                  <c:v>12.7</c:v>
                </c:pt>
                <c:pt idx="11626">
                  <c:v>12.7</c:v>
                </c:pt>
                <c:pt idx="11627">
                  <c:v>12.7</c:v>
                </c:pt>
                <c:pt idx="11628">
                  <c:v>12.7</c:v>
                </c:pt>
                <c:pt idx="11629">
                  <c:v>12.7</c:v>
                </c:pt>
                <c:pt idx="11630">
                  <c:v>12.7</c:v>
                </c:pt>
                <c:pt idx="11631">
                  <c:v>12.6</c:v>
                </c:pt>
                <c:pt idx="11632">
                  <c:v>12.6</c:v>
                </c:pt>
                <c:pt idx="11633">
                  <c:v>12.6</c:v>
                </c:pt>
                <c:pt idx="11634">
                  <c:v>12.6</c:v>
                </c:pt>
                <c:pt idx="11635">
                  <c:v>12.7</c:v>
                </c:pt>
                <c:pt idx="11636">
                  <c:v>12.6</c:v>
                </c:pt>
                <c:pt idx="11637">
                  <c:v>12.6</c:v>
                </c:pt>
                <c:pt idx="11638">
                  <c:v>12.6</c:v>
                </c:pt>
                <c:pt idx="11639">
                  <c:v>12.6</c:v>
                </c:pt>
                <c:pt idx="11640">
                  <c:v>12.6</c:v>
                </c:pt>
                <c:pt idx="11641">
                  <c:v>12.6</c:v>
                </c:pt>
                <c:pt idx="11642">
                  <c:v>12.6</c:v>
                </c:pt>
                <c:pt idx="11643">
                  <c:v>12.6</c:v>
                </c:pt>
                <c:pt idx="11644">
                  <c:v>12.6</c:v>
                </c:pt>
                <c:pt idx="11645">
                  <c:v>12.6</c:v>
                </c:pt>
                <c:pt idx="11646">
                  <c:v>12.6</c:v>
                </c:pt>
                <c:pt idx="11647">
                  <c:v>12.6</c:v>
                </c:pt>
                <c:pt idx="11648">
                  <c:v>12.6</c:v>
                </c:pt>
                <c:pt idx="11649">
                  <c:v>12.6</c:v>
                </c:pt>
                <c:pt idx="11650">
                  <c:v>12.6</c:v>
                </c:pt>
                <c:pt idx="11651">
                  <c:v>12.6</c:v>
                </c:pt>
                <c:pt idx="11652">
                  <c:v>12.6</c:v>
                </c:pt>
                <c:pt idx="11653">
                  <c:v>12.6</c:v>
                </c:pt>
                <c:pt idx="11654">
                  <c:v>12.6</c:v>
                </c:pt>
                <c:pt idx="11655">
                  <c:v>12.6</c:v>
                </c:pt>
                <c:pt idx="11656">
                  <c:v>12.6</c:v>
                </c:pt>
                <c:pt idx="11657">
                  <c:v>12.6</c:v>
                </c:pt>
                <c:pt idx="11658">
                  <c:v>12.6</c:v>
                </c:pt>
                <c:pt idx="11659">
                  <c:v>12.6</c:v>
                </c:pt>
                <c:pt idx="11660">
                  <c:v>12.6</c:v>
                </c:pt>
                <c:pt idx="11661">
                  <c:v>12.6</c:v>
                </c:pt>
                <c:pt idx="11662">
                  <c:v>12.6</c:v>
                </c:pt>
                <c:pt idx="11663">
                  <c:v>12.6</c:v>
                </c:pt>
                <c:pt idx="11664">
                  <c:v>12.6</c:v>
                </c:pt>
                <c:pt idx="11665">
                  <c:v>12.6</c:v>
                </c:pt>
                <c:pt idx="11666">
                  <c:v>12.6</c:v>
                </c:pt>
                <c:pt idx="11667">
                  <c:v>12.6</c:v>
                </c:pt>
                <c:pt idx="11668">
                  <c:v>12.6</c:v>
                </c:pt>
                <c:pt idx="11669">
                  <c:v>12.6</c:v>
                </c:pt>
                <c:pt idx="11670">
                  <c:v>12.6</c:v>
                </c:pt>
                <c:pt idx="11671">
                  <c:v>12.6</c:v>
                </c:pt>
                <c:pt idx="11672">
                  <c:v>12.6</c:v>
                </c:pt>
                <c:pt idx="11673">
                  <c:v>12.6</c:v>
                </c:pt>
                <c:pt idx="11674">
                  <c:v>12.6</c:v>
                </c:pt>
                <c:pt idx="11675">
                  <c:v>12.6</c:v>
                </c:pt>
                <c:pt idx="11676">
                  <c:v>12.6</c:v>
                </c:pt>
                <c:pt idx="11677">
                  <c:v>12.6</c:v>
                </c:pt>
                <c:pt idx="11678">
                  <c:v>12.6</c:v>
                </c:pt>
                <c:pt idx="11679">
                  <c:v>12.6</c:v>
                </c:pt>
                <c:pt idx="11680">
                  <c:v>12.6</c:v>
                </c:pt>
                <c:pt idx="11681">
                  <c:v>12.6</c:v>
                </c:pt>
                <c:pt idx="11682">
                  <c:v>12.6</c:v>
                </c:pt>
                <c:pt idx="11683">
                  <c:v>12.6</c:v>
                </c:pt>
                <c:pt idx="11684">
                  <c:v>12.6</c:v>
                </c:pt>
                <c:pt idx="11685">
                  <c:v>12.6</c:v>
                </c:pt>
                <c:pt idx="11686">
                  <c:v>12.6</c:v>
                </c:pt>
                <c:pt idx="11687">
                  <c:v>12.6</c:v>
                </c:pt>
                <c:pt idx="11688">
                  <c:v>12.6</c:v>
                </c:pt>
                <c:pt idx="11689">
                  <c:v>12.6</c:v>
                </c:pt>
                <c:pt idx="11690">
                  <c:v>12.6</c:v>
                </c:pt>
                <c:pt idx="11691">
                  <c:v>12.6</c:v>
                </c:pt>
                <c:pt idx="11692">
                  <c:v>12.6</c:v>
                </c:pt>
                <c:pt idx="11693">
                  <c:v>12.5</c:v>
                </c:pt>
                <c:pt idx="11694">
                  <c:v>12.6</c:v>
                </c:pt>
                <c:pt idx="11695">
                  <c:v>12.5</c:v>
                </c:pt>
                <c:pt idx="11696">
                  <c:v>12.6</c:v>
                </c:pt>
                <c:pt idx="11697">
                  <c:v>12.5</c:v>
                </c:pt>
                <c:pt idx="11698">
                  <c:v>12.6</c:v>
                </c:pt>
                <c:pt idx="11699">
                  <c:v>12.6</c:v>
                </c:pt>
                <c:pt idx="11700">
                  <c:v>12.5</c:v>
                </c:pt>
                <c:pt idx="11701">
                  <c:v>12.6</c:v>
                </c:pt>
                <c:pt idx="11702">
                  <c:v>12.5</c:v>
                </c:pt>
                <c:pt idx="11703">
                  <c:v>12.5</c:v>
                </c:pt>
                <c:pt idx="11704">
                  <c:v>12.6</c:v>
                </c:pt>
                <c:pt idx="11705">
                  <c:v>12.5</c:v>
                </c:pt>
                <c:pt idx="11706">
                  <c:v>12.6</c:v>
                </c:pt>
                <c:pt idx="11707">
                  <c:v>12.5</c:v>
                </c:pt>
                <c:pt idx="11708">
                  <c:v>12.6</c:v>
                </c:pt>
                <c:pt idx="11709">
                  <c:v>12.5</c:v>
                </c:pt>
                <c:pt idx="11710">
                  <c:v>12.6</c:v>
                </c:pt>
                <c:pt idx="11711">
                  <c:v>12.6</c:v>
                </c:pt>
                <c:pt idx="11712">
                  <c:v>12.5</c:v>
                </c:pt>
                <c:pt idx="11713">
                  <c:v>12.5</c:v>
                </c:pt>
                <c:pt idx="11714">
                  <c:v>12.6</c:v>
                </c:pt>
                <c:pt idx="11715">
                  <c:v>12.5</c:v>
                </c:pt>
                <c:pt idx="11716">
                  <c:v>12.5</c:v>
                </c:pt>
                <c:pt idx="11717">
                  <c:v>12.5</c:v>
                </c:pt>
                <c:pt idx="11718">
                  <c:v>12.5</c:v>
                </c:pt>
                <c:pt idx="11719">
                  <c:v>12.5</c:v>
                </c:pt>
                <c:pt idx="11720">
                  <c:v>12.5</c:v>
                </c:pt>
                <c:pt idx="11721">
                  <c:v>12.5</c:v>
                </c:pt>
                <c:pt idx="11722">
                  <c:v>12.6</c:v>
                </c:pt>
                <c:pt idx="11723">
                  <c:v>12.5</c:v>
                </c:pt>
                <c:pt idx="11724">
                  <c:v>12.5</c:v>
                </c:pt>
                <c:pt idx="11725">
                  <c:v>12.5</c:v>
                </c:pt>
                <c:pt idx="11726">
                  <c:v>12.5</c:v>
                </c:pt>
                <c:pt idx="11727">
                  <c:v>12.5</c:v>
                </c:pt>
                <c:pt idx="11728">
                  <c:v>12.5</c:v>
                </c:pt>
                <c:pt idx="11729">
                  <c:v>12.5</c:v>
                </c:pt>
                <c:pt idx="11730">
                  <c:v>12.5</c:v>
                </c:pt>
                <c:pt idx="11731">
                  <c:v>12.5</c:v>
                </c:pt>
                <c:pt idx="11732">
                  <c:v>12.5</c:v>
                </c:pt>
                <c:pt idx="11733">
                  <c:v>12.6</c:v>
                </c:pt>
                <c:pt idx="11734">
                  <c:v>12.5</c:v>
                </c:pt>
                <c:pt idx="11735">
                  <c:v>12.5</c:v>
                </c:pt>
                <c:pt idx="11736">
                  <c:v>12.5</c:v>
                </c:pt>
                <c:pt idx="11737">
                  <c:v>12.5</c:v>
                </c:pt>
                <c:pt idx="11738">
                  <c:v>12.5</c:v>
                </c:pt>
                <c:pt idx="11739">
                  <c:v>12.6</c:v>
                </c:pt>
                <c:pt idx="11740">
                  <c:v>12.5</c:v>
                </c:pt>
                <c:pt idx="11741">
                  <c:v>12.5</c:v>
                </c:pt>
                <c:pt idx="11742">
                  <c:v>12.5</c:v>
                </c:pt>
                <c:pt idx="11743">
                  <c:v>12.5</c:v>
                </c:pt>
                <c:pt idx="11744">
                  <c:v>12.5</c:v>
                </c:pt>
                <c:pt idx="11745">
                  <c:v>12.5</c:v>
                </c:pt>
                <c:pt idx="11746">
                  <c:v>12.5</c:v>
                </c:pt>
                <c:pt idx="11747">
                  <c:v>12.5</c:v>
                </c:pt>
                <c:pt idx="11748">
                  <c:v>12.5</c:v>
                </c:pt>
                <c:pt idx="11749">
                  <c:v>12.5</c:v>
                </c:pt>
                <c:pt idx="11750">
                  <c:v>12.5</c:v>
                </c:pt>
                <c:pt idx="11751">
                  <c:v>12.5</c:v>
                </c:pt>
                <c:pt idx="11752">
                  <c:v>12.5</c:v>
                </c:pt>
                <c:pt idx="11753">
                  <c:v>12.5</c:v>
                </c:pt>
                <c:pt idx="11754">
                  <c:v>12.5</c:v>
                </c:pt>
                <c:pt idx="11755">
                  <c:v>12.5</c:v>
                </c:pt>
                <c:pt idx="11756">
                  <c:v>12.5</c:v>
                </c:pt>
                <c:pt idx="11757">
                  <c:v>12.5</c:v>
                </c:pt>
                <c:pt idx="11758">
                  <c:v>12.5</c:v>
                </c:pt>
                <c:pt idx="11759">
                  <c:v>12.5</c:v>
                </c:pt>
                <c:pt idx="11760">
                  <c:v>12.5</c:v>
                </c:pt>
                <c:pt idx="11761">
                  <c:v>12.5</c:v>
                </c:pt>
                <c:pt idx="11762">
                  <c:v>12.5</c:v>
                </c:pt>
                <c:pt idx="11763">
                  <c:v>12.5</c:v>
                </c:pt>
                <c:pt idx="11764">
                  <c:v>12.5</c:v>
                </c:pt>
                <c:pt idx="11765">
                  <c:v>12.5</c:v>
                </c:pt>
                <c:pt idx="11766">
                  <c:v>12.5</c:v>
                </c:pt>
                <c:pt idx="11767">
                  <c:v>12.6</c:v>
                </c:pt>
                <c:pt idx="11768">
                  <c:v>12.5</c:v>
                </c:pt>
                <c:pt idx="11769">
                  <c:v>12.5</c:v>
                </c:pt>
                <c:pt idx="11770">
                  <c:v>12.5</c:v>
                </c:pt>
                <c:pt idx="11771">
                  <c:v>12.5</c:v>
                </c:pt>
                <c:pt idx="11772">
                  <c:v>12.5</c:v>
                </c:pt>
                <c:pt idx="11773">
                  <c:v>12.5</c:v>
                </c:pt>
                <c:pt idx="11774">
                  <c:v>12.5</c:v>
                </c:pt>
                <c:pt idx="11775">
                  <c:v>12.5</c:v>
                </c:pt>
                <c:pt idx="11776">
                  <c:v>12.5</c:v>
                </c:pt>
                <c:pt idx="11777">
                  <c:v>12.5</c:v>
                </c:pt>
                <c:pt idx="11778">
                  <c:v>12.6</c:v>
                </c:pt>
                <c:pt idx="11779">
                  <c:v>12.5</c:v>
                </c:pt>
                <c:pt idx="11780">
                  <c:v>12.5</c:v>
                </c:pt>
                <c:pt idx="11781">
                  <c:v>12.5</c:v>
                </c:pt>
                <c:pt idx="11782">
                  <c:v>12.5</c:v>
                </c:pt>
                <c:pt idx="11783">
                  <c:v>12.5</c:v>
                </c:pt>
                <c:pt idx="11784">
                  <c:v>12.5</c:v>
                </c:pt>
                <c:pt idx="11785">
                  <c:v>12.5</c:v>
                </c:pt>
                <c:pt idx="11786">
                  <c:v>12.5</c:v>
                </c:pt>
                <c:pt idx="11787">
                  <c:v>12.5</c:v>
                </c:pt>
                <c:pt idx="11788">
                  <c:v>12.5</c:v>
                </c:pt>
                <c:pt idx="11789">
                  <c:v>12.5</c:v>
                </c:pt>
                <c:pt idx="11790">
                  <c:v>12.5</c:v>
                </c:pt>
                <c:pt idx="11791">
                  <c:v>12.5</c:v>
                </c:pt>
                <c:pt idx="11792">
                  <c:v>12.5</c:v>
                </c:pt>
                <c:pt idx="11793">
                  <c:v>12.5</c:v>
                </c:pt>
                <c:pt idx="11794">
                  <c:v>12.5</c:v>
                </c:pt>
                <c:pt idx="11795">
                  <c:v>12.5</c:v>
                </c:pt>
                <c:pt idx="11796">
                  <c:v>12.5</c:v>
                </c:pt>
                <c:pt idx="11797">
                  <c:v>12.5</c:v>
                </c:pt>
                <c:pt idx="11798">
                  <c:v>12.5</c:v>
                </c:pt>
                <c:pt idx="11799">
                  <c:v>12.5</c:v>
                </c:pt>
                <c:pt idx="11800">
                  <c:v>12.5</c:v>
                </c:pt>
                <c:pt idx="11801">
                  <c:v>12.5</c:v>
                </c:pt>
                <c:pt idx="11802">
                  <c:v>12.5</c:v>
                </c:pt>
                <c:pt idx="11803">
                  <c:v>12.5</c:v>
                </c:pt>
                <c:pt idx="11804">
                  <c:v>12.5</c:v>
                </c:pt>
                <c:pt idx="11805">
                  <c:v>12.5</c:v>
                </c:pt>
                <c:pt idx="11806">
                  <c:v>12.5</c:v>
                </c:pt>
                <c:pt idx="11807">
                  <c:v>12.5</c:v>
                </c:pt>
                <c:pt idx="11808">
                  <c:v>12.5</c:v>
                </c:pt>
                <c:pt idx="11809">
                  <c:v>12.5</c:v>
                </c:pt>
                <c:pt idx="11810">
                  <c:v>12.5</c:v>
                </c:pt>
                <c:pt idx="11811">
                  <c:v>12.5</c:v>
                </c:pt>
                <c:pt idx="11812">
                  <c:v>12.5</c:v>
                </c:pt>
                <c:pt idx="11813">
                  <c:v>12.5</c:v>
                </c:pt>
                <c:pt idx="11814">
                  <c:v>12.5</c:v>
                </c:pt>
                <c:pt idx="11815">
                  <c:v>12.5</c:v>
                </c:pt>
                <c:pt idx="11816">
                  <c:v>12.5</c:v>
                </c:pt>
                <c:pt idx="11817">
                  <c:v>12.5</c:v>
                </c:pt>
                <c:pt idx="11818">
                  <c:v>12.5</c:v>
                </c:pt>
                <c:pt idx="11819">
                  <c:v>12.5</c:v>
                </c:pt>
                <c:pt idx="11820">
                  <c:v>12.5</c:v>
                </c:pt>
                <c:pt idx="11821">
                  <c:v>12.5</c:v>
                </c:pt>
                <c:pt idx="11822">
                  <c:v>12.5</c:v>
                </c:pt>
                <c:pt idx="11823">
                  <c:v>12.5</c:v>
                </c:pt>
                <c:pt idx="11824">
                  <c:v>12.5</c:v>
                </c:pt>
                <c:pt idx="11825">
                  <c:v>12.5</c:v>
                </c:pt>
                <c:pt idx="11826">
                  <c:v>12.5</c:v>
                </c:pt>
                <c:pt idx="11827">
                  <c:v>12.5</c:v>
                </c:pt>
                <c:pt idx="11828">
                  <c:v>12.5</c:v>
                </c:pt>
                <c:pt idx="11829">
                  <c:v>12.5</c:v>
                </c:pt>
                <c:pt idx="11830">
                  <c:v>12.5</c:v>
                </c:pt>
                <c:pt idx="11831">
                  <c:v>12.5</c:v>
                </c:pt>
                <c:pt idx="11832">
                  <c:v>12.5</c:v>
                </c:pt>
                <c:pt idx="11833">
                  <c:v>12.5</c:v>
                </c:pt>
                <c:pt idx="11834">
                  <c:v>12.5</c:v>
                </c:pt>
                <c:pt idx="11835">
                  <c:v>12.5</c:v>
                </c:pt>
                <c:pt idx="11836">
                  <c:v>12.5</c:v>
                </c:pt>
                <c:pt idx="11837">
                  <c:v>12.5</c:v>
                </c:pt>
                <c:pt idx="11838">
                  <c:v>12.5</c:v>
                </c:pt>
                <c:pt idx="11839">
                  <c:v>12.5</c:v>
                </c:pt>
                <c:pt idx="11840">
                  <c:v>12.5</c:v>
                </c:pt>
                <c:pt idx="11841">
                  <c:v>12.5</c:v>
                </c:pt>
                <c:pt idx="11842">
                  <c:v>12.5</c:v>
                </c:pt>
                <c:pt idx="11843">
                  <c:v>12.5</c:v>
                </c:pt>
                <c:pt idx="11844">
                  <c:v>12.5</c:v>
                </c:pt>
                <c:pt idx="11845">
                  <c:v>12.5</c:v>
                </c:pt>
                <c:pt idx="11846">
                  <c:v>12.5</c:v>
                </c:pt>
                <c:pt idx="11847">
                  <c:v>12.5</c:v>
                </c:pt>
                <c:pt idx="11848">
                  <c:v>12.5</c:v>
                </c:pt>
                <c:pt idx="11849">
                  <c:v>12.5</c:v>
                </c:pt>
                <c:pt idx="11850">
                  <c:v>12.5</c:v>
                </c:pt>
                <c:pt idx="11851">
                  <c:v>12.5</c:v>
                </c:pt>
                <c:pt idx="11852">
                  <c:v>12.5</c:v>
                </c:pt>
                <c:pt idx="11853">
                  <c:v>12.5</c:v>
                </c:pt>
                <c:pt idx="11854">
                  <c:v>12.5</c:v>
                </c:pt>
                <c:pt idx="11855">
                  <c:v>12.5</c:v>
                </c:pt>
                <c:pt idx="11856">
                  <c:v>12.5</c:v>
                </c:pt>
                <c:pt idx="11857">
                  <c:v>12.5</c:v>
                </c:pt>
                <c:pt idx="11858">
                  <c:v>12.5</c:v>
                </c:pt>
                <c:pt idx="11859">
                  <c:v>12.5</c:v>
                </c:pt>
                <c:pt idx="11860">
                  <c:v>12.5</c:v>
                </c:pt>
                <c:pt idx="11861">
                  <c:v>12.5</c:v>
                </c:pt>
                <c:pt idx="11862">
                  <c:v>12.5</c:v>
                </c:pt>
                <c:pt idx="11863">
                  <c:v>12.5</c:v>
                </c:pt>
                <c:pt idx="11864">
                  <c:v>12.5</c:v>
                </c:pt>
                <c:pt idx="11865">
                  <c:v>12.5</c:v>
                </c:pt>
                <c:pt idx="11866">
                  <c:v>12.5</c:v>
                </c:pt>
                <c:pt idx="11867">
                  <c:v>12.5</c:v>
                </c:pt>
                <c:pt idx="11868">
                  <c:v>12.5</c:v>
                </c:pt>
                <c:pt idx="11869">
                  <c:v>12.5</c:v>
                </c:pt>
                <c:pt idx="11870">
                  <c:v>12.5</c:v>
                </c:pt>
                <c:pt idx="11871">
                  <c:v>12.5</c:v>
                </c:pt>
                <c:pt idx="11872">
                  <c:v>12.5</c:v>
                </c:pt>
                <c:pt idx="11873">
                  <c:v>12.5</c:v>
                </c:pt>
                <c:pt idx="11874">
                  <c:v>12.5</c:v>
                </c:pt>
                <c:pt idx="11875">
                  <c:v>12.5</c:v>
                </c:pt>
                <c:pt idx="11876">
                  <c:v>12.5</c:v>
                </c:pt>
                <c:pt idx="11877">
                  <c:v>12.5</c:v>
                </c:pt>
                <c:pt idx="11878">
                  <c:v>12.5</c:v>
                </c:pt>
                <c:pt idx="11879">
                  <c:v>12.5</c:v>
                </c:pt>
                <c:pt idx="11880">
                  <c:v>12.5</c:v>
                </c:pt>
                <c:pt idx="11881">
                  <c:v>12.5</c:v>
                </c:pt>
                <c:pt idx="11882">
                  <c:v>12.5</c:v>
                </c:pt>
                <c:pt idx="11883">
                  <c:v>12.5</c:v>
                </c:pt>
                <c:pt idx="11884">
                  <c:v>12.5</c:v>
                </c:pt>
                <c:pt idx="11885">
                  <c:v>12.5</c:v>
                </c:pt>
                <c:pt idx="11886">
                  <c:v>12.5</c:v>
                </c:pt>
                <c:pt idx="11887">
                  <c:v>12.5</c:v>
                </c:pt>
                <c:pt idx="11888">
                  <c:v>12.5</c:v>
                </c:pt>
                <c:pt idx="11889">
                  <c:v>12.5</c:v>
                </c:pt>
                <c:pt idx="11890">
                  <c:v>12.5</c:v>
                </c:pt>
                <c:pt idx="11891">
                  <c:v>12.5</c:v>
                </c:pt>
                <c:pt idx="11892">
                  <c:v>12.5</c:v>
                </c:pt>
                <c:pt idx="11893">
                  <c:v>12.5</c:v>
                </c:pt>
                <c:pt idx="11894">
                  <c:v>12.5</c:v>
                </c:pt>
                <c:pt idx="11895">
                  <c:v>12.5</c:v>
                </c:pt>
                <c:pt idx="11896">
                  <c:v>12.5</c:v>
                </c:pt>
                <c:pt idx="11897">
                  <c:v>12.5</c:v>
                </c:pt>
                <c:pt idx="11898">
                  <c:v>12.5</c:v>
                </c:pt>
                <c:pt idx="11899">
                  <c:v>12.5</c:v>
                </c:pt>
                <c:pt idx="11900">
                  <c:v>12.5</c:v>
                </c:pt>
                <c:pt idx="11901">
                  <c:v>12.5</c:v>
                </c:pt>
                <c:pt idx="11902">
                  <c:v>12.5</c:v>
                </c:pt>
                <c:pt idx="11903">
                  <c:v>12.5</c:v>
                </c:pt>
                <c:pt idx="11904">
                  <c:v>12.5</c:v>
                </c:pt>
                <c:pt idx="11905">
                  <c:v>12.5</c:v>
                </c:pt>
                <c:pt idx="11906">
                  <c:v>12.5</c:v>
                </c:pt>
                <c:pt idx="11907">
                  <c:v>12.5</c:v>
                </c:pt>
                <c:pt idx="11908">
                  <c:v>12.5</c:v>
                </c:pt>
                <c:pt idx="11909">
                  <c:v>12.5</c:v>
                </c:pt>
                <c:pt idx="11910">
                  <c:v>12.5</c:v>
                </c:pt>
                <c:pt idx="11911">
                  <c:v>12.5</c:v>
                </c:pt>
                <c:pt idx="11912">
                  <c:v>12.5</c:v>
                </c:pt>
                <c:pt idx="11913">
                  <c:v>12.5</c:v>
                </c:pt>
                <c:pt idx="11914">
                  <c:v>12.5</c:v>
                </c:pt>
                <c:pt idx="11915">
                  <c:v>12.5</c:v>
                </c:pt>
                <c:pt idx="11916">
                  <c:v>12.5</c:v>
                </c:pt>
                <c:pt idx="11917">
                  <c:v>12.5</c:v>
                </c:pt>
                <c:pt idx="11918">
                  <c:v>12.5</c:v>
                </c:pt>
                <c:pt idx="11919">
                  <c:v>12.5</c:v>
                </c:pt>
                <c:pt idx="11920">
                  <c:v>12.5</c:v>
                </c:pt>
                <c:pt idx="11921">
                  <c:v>12.5</c:v>
                </c:pt>
                <c:pt idx="11922">
                  <c:v>12.5</c:v>
                </c:pt>
                <c:pt idx="11923">
                  <c:v>12.5</c:v>
                </c:pt>
                <c:pt idx="11924">
                  <c:v>12.5</c:v>
                </c:pt>
                <c:pt idx="11925">
                  <c:v>12.5</c:v>
                </c:pt>
                <c:pt idx="11926">
                  <c:v>12.5</c:v>
                </c:pt>
                <c:pt idx="11927">
                  <c:v>12.5</c:v>
                </c:pt>
                <c:pt idx="11928">
                  <c:v>12.5</c:v>
                </c:pt>
                <c:pt idx="11929">
                  <c:v>12.5</c:v>
                </c:pt>
                <c:pt idx="11930">
                  <c:v>12.5</c:v>
                </c:pt>
                <c:pt idx="11931">
                  <c:v>12.6</c:v>
                </c:pt>
                <c:pt idx="11932">
                  <c:v>12.5</c:v>
                </c:pt>
                <c:pt idx="11933">
                  <c:v>12.6</c:v>
                </c:pt>
                <c:pt idx="11934">
                  <c:v>12.5</c:v>
                </c:pt>
                <c:pt idx="11935">
                  <c:v>12.5</c:v>
                </c:pt>
                <c:pt idx="11936">
                  <c:v>12.5</c:v>
                </c:pt>
                <c:pt idx="11937">
                  <c:v>12.5</c:v>
                </c:pt>
                <c:pt idx="11938">
                  <c:v>12.5</c:v>
                </c:pt>
                <c:pt idx="11939">
                  <c:v>12.6</c:v>
                </c:pt>
                <c:pt idx="11940">
                  <c:v>12.6</c:v>
                </c:pt>
                <c:pt idx="11941">
                  <c:v>12.6</c:v>
                </c:pt>
                <c:pt idx="11942">
                  <c:v>12.6</c:v>
                </c:pt>
                <c:pt idx="11943">
                  <c:v>12.5</c:v>
                </c:pt>
                <c:pt idx="11944">
                  <c:v>12.5</c:v>
                </c:pt>
                <c:pt idx="11945">
                  <c:v>12.6</c:v>
                </c:pt>
                <c:pt idx="11946">
                  <c:v>12.6</c:v>
                </c:pt>
                <c:pt idx="11947">
                  <c:v>12.5</c:v>
                </c:pt>
                <c:pt idx="11948">
                  <c:v>12.5</c:v>
                </c:pt>
                <c:pt idx="11949">
                  <c:v>12.5</c:v>
                </c:pt>
                <c:pt idx="11950">
                  <c:v>12.5</c:v>
                </c:pt>
                <c:pt idx="11951">
                  <c:v>12.6</c:v>
                </c:pt>
                <c:pt idx="11952">
                  <c:v>12.6</c:v>
                </c:pt>
                <c:pt idx="11953">
                  <c:v>12.5</c:v>
                </c:pt>
                <c:pt idx="11954">
                  <c:v>12.5</c:v>
                </c:pt>
                <c:pt idx="11955">
                  <c:v>12.5</c:v>
                </c:pt>
                <c:pt idx="11956">
                  <c:v>12.6</c:v>
                </c:pt>
                <c:pt idx="11957">
                  <c:v>12.6</c:v>
                </c:pt>
                <c:pt idx="11958">
                  <c:v>12.6</c:v>
                </c:pt>
                <c:pt idx="11959">
                  <c:v>12.6</c:v>
                </c:pt>
                <c:pt idx="11960">
                  <c:v>12.6</c:v>
                </c:pt>
                <c:pt idx="11961">
                  <c:v>12.6</c:v>
                </c:pt>
                <c:pt idx="11962">
                  <c:v>12.6</c:v>
                </c:pt>
                <c:pt idx="11963">
                  <c:v>12.6</c:v>
                </c:pt>
                <c:pt idx="11964">
                  <c:v>12.6</c:v>
                </c:pt>
                <c:pt idx="11965">
                  <c:v>12.6</c:v>
                </c:pt>
                <c:pt idx="11966">
                  <c:v>12.6</c:v>
                </c:pt>
                <c:pt idx="11967">
                  <c:v>12.6</c:v>
                </c:pt>
                <c:pt idx="11968">
                  <c:v>12.6</c:v>
                </c:pt>
                <c:pt idx="11969">
                  <c:v>12.6</c:v>
                </c:pt>
                <c:pt idx="11970">
                  <c:v>12.6</c:v>
                </c:pt>
                <c:pt idx="11971">
                  <c:v>12.6</c:v>
                </c:pt>
                <c:pt idx="11972">
                  <c:v>12.6</c:v>
                </c:pt>
                <c:pt idx="11973">
                  <c:v>12.6</c:v>
                </c:pt>
                <c:pt idx="11974">
                  <c:v>12.6</c:v>
                </c:pt>
                <c:pt idx="11975">
                  <c:v>12.6</c:v>
                </c:pt>
                <c:pt idx="11976">
                  <c:v>12.6</c:v>
                </c:pt>
                <c:pt idx="11977">
                  <c:v>12.6</c:v>
                </c:pt>
                <c:pt idx="11978">
                  <c:v>12.6</c:v>
                </c:pt>
                <c:pt idx="11979">
                  <c:v>12.6</c:v>
                </c:pt>
                <c:pt idx="11980">
                  <c:v>12.6</c:v>
                </c:pt>
                <c:pt idx="11981">
                  <c:v>12.6</c:v>
                </c:pt>
                <c:pt idx="11982">
                  <c:v>12.6</c:v>
                </c:pt>
                <c:pt idx="11983">
                  <c:v>12.6</c:v>
                </c:pt>
                <c:pt idx="11984">
                  <c:v>12.6</c:v>
                </c:pt>
                <c:pt idx="11985">
                  <c:v>12.6</c:v>
                </c:pt>
                <c:pt idx="11986">
                  <c:v>12.7</c:v>
                </c:pt>
                <c:pt idx="11987">
                  <c:v>12.6</c:v>
                </c:pt>
                <c:pt idx="11988">
                  <c:v>12.7</c:v>
                </c:pt>
                <c:pt idx="11989">
                  <c:v>12.6</c:v>
                </c:pt>
                <c:pt idx="11990">
                  <c:v>12.7</c:v>
                </c:pt>
                <c:pt idx="11991">
                  <c:v>12.7</c:v>
                </c:pt>
                <c:pt idx="11992">
                  <c:v>12.7</c:v>
                </c:pt>
                <c:pt idx="11993">
                  <c:v>12.7</c:v>
                </c:pt>
                <c:pt idx="11994">
                  <c:v>12.7</c:v>
                </c:pt>
                <c:pt idx="11995">
                  <c:v>12.6</c:v>
                </c:pt>
                <c:pt idx="11996">
                  <c:v>12.7</c:v>
                </c:pt>
                <c:pt idx="11997">
                  <c:v>12.6</c:v>
                </c:pt>
                <c:pt idx="11998">
                  <c:v>12.7</c:v>
                </c:pt>
                <c:pt idx="11999">
                  <c:v>12.7</c:v>
                </c:pt>
                <c:pt idx="12000">
                  <c:v>12.7</c:v>
                </c:pt>
                <c:pt idx="12001">
                  <c:v>12.7</c:v>
                </c:pt>
                <c:pt idx="12002">
                  <c:v>12.7</c:v>
                </c:pt>
                <c:pt idx="12003">
                  <c:v>12.7</c:v>
                </c:pt>
                <c:pt idx="12004">
                  <c:v>12.7</c:v>
                </c:pt>
                <c:pt idx="12005">
                  <c:v>12.7</c:v>
                </c:pt>
                <c:pt idx="12006">
                  <c:v>12.6</c:v>
                </c:pt>
                <c:pt idx="12007">
                  <c:v>12.7</c:v>
                </c:pt>
                <c:pt idx="12008">
                  <c:v>12.7</c:v>
                </c:pt>
                <c:pt idx="12009">
                  <c:v>12.7</c:v>
                </c:pt>
                <c:pt idx="12010">
                  <c:v>12.7</c:v>
                </c:pt>
                <c:pt idx="12011">
                  <c:v>12.7</c:v>
                </c:pt>
                <c:pt idx="12012">
                  <c:v>12.7</c:v>
                </c:pt>
                <c:pt idx="12013">
                  <c:v>12.7</c:v>
                </c:pt>
                <c:pt idx="12014">
                  <c:v>12.7</c:v>
                </c:pt>
                <c:pt idx="12015">
                  <c:v>12.7</c:v>
                </c:pt>
                <c:pt idx="12016">
                  <c:v>12.7</c:v>
                </c:pt>
                <c:pt idx="12017">
                  <c:v>12.7</c:v>
                </c:pt>
                <c:pt idx="12018">
                  <c:v>12.7</c:v>
                </c:pt>
                <c:pt idx="12019">
                  <c:v>12.7</c:v>
                </c:pt>
                <c:pt idx="12020">
                  <c:v>12.7</c:v>
                </c:pt>
                <c:pt idx="12021">
                  <c:v>12.7</c:v>
                </c:pt>
                <c:pt idx="12022">
                  <c:v>12.7</c:v>
                </c:pt>
                <c:pt idx="12023">
                  <c:v>12.7</c:v>
                </c:pt>
                <c:pt idx="12024">
                  <c:v>12.7</c:v>
                </c:pt>
                <c:pt idx="12025">
                  <c:v>12.7</c:v>
                </c:pt>
                <c:pt idx="12026">
                  <c:v>12.7</c:v>
                </c:pt>
                <c:pt idx="12027">
                  <c:v>12.7</c:v>
                </c:pt>
                <c:pt idx="12028">
                  <c:v>12.7</c:v>
                </c:pt>
                <c:pt idx="12029">
                  <c:v>12.7</c:v>
                </c:pt>
                <c:pt idx="12030">
                  <c:v>12.7</c:v>
                </c:pt>
                <c:pt idx="12031">
                  <c:v>12.7</c:v>
                </c:pt>
                <c:pt idx="12032">
                  <c:v>12.7</c:v>
                </c:pt>
                <c:pt idx="12033">
                  <c:v>12.7</c:v>
                </c:pt>
                <c:pt idx="12034">
                  <c:v>12.7</c:v>
                </c:pt>
                <c:pt idx="12035">
                  <c:v>12.7</c:v>
                </c:pt>
                <c:pt idx="12036">
                  <c:v>12.7</c:v>
                </c:pt>
                <c:pt idx="12037">
                  <c:v>12.7</c:v>
                </c:pt>
                <c:pt idx="12038">
                  <c:v>12.7</c:v>
                </c:pt>
                <c:pt idx="12039">
                  <c:v>12.7</c:v>
                </c:pt>
                <c:pt idx="12040">
                  <c:v>12.7</c:v>
                </c:pt>
                <c:pt idx="12041">
                  <c:v>12.6</c:v>
                </c:pt>
                <c:pt idx="12042">
                  <c:v>12.6</c:v>
                </c:pt>
                <c:pt idx="12043">
                  <c:v>12.7</c:v>
                </c:pt>
                <c:pt idx="12044">
                  <c:v>12.6</c:v>
                </c:pt>
                <c:pt idx="12045">
                  <c:v>12.7</c:v>
                </c:pt>
                <c:pt idx="12046">
                  <c:v>12.6</c:v>
                </c:pt>
                <c:pt idx="12047">
                  <c:v>12.7</c:v>
                </c:pt>
                <c:pt idx="12048">
                  <c:v>12.7</c:v>
                </c:pt>
                <c:pt idx="12049">
                  <c:v>12.7</c:v>
                </c:pt>
                <c:pt idx="12050">
                  <c:v>12.7</c:v>
                </c:pt>
                <c:pt idx="12051">
                  <c:v>12.7</c:v>
                </c:pt>
                <c:pt idx="12052">
                  <c:v>12.7</c:v>
                </c:pt>
                <c:pt idx="12053">
                  <c:v>12.7</c:v>
                </c:pt>
                <c:pt idx="12054">
                  <c:v>12.7</c:v>
                </c:pt>
                <c:pt idx="12055">
                  <c:v>12.7</c:v>
                </c:pt>
                <c:pt idx="12056">
                  <c:v>12.6</c:v>
                </c:pt>
                <c:pt idx="12057">
                  <c:v>12.7</c:v>
                </c:pt>
                <c:pt idx="12058">
                  <c:v>12.6</c:v>
                </c:pt>
                <c:pt idx="12059">
                  <c:v>12.6</c:v>
                </c:pt>
                <c:pt idx="12060">
                  <c:v>12.6</c:v>
                </c:pt>
                <c:pt idx="12061">
                  <c:v>12.6</c:v>
                </c:pt>
                <c:pt idx="12062">
                  <c:v>12.6</c:v>
                </c:pt>
                <c:pt idx="12063">
                  <c:v>12.6</c:v>
                </c:pt>
                <c:pt idx="12064">
                  <c:v>12.6</c:v>
                </c:pt>
                <c:pt idx="12065">
                  <c:v>12.6</c:v>
                </c:pt>
                <c:pt idx="12066">
                  <c:v>12.6</c:v>
                </c:pt>
                <c:pt idx="12067">
                  <c:v>12.6</c:v>
                </c:pt>
                <c:pt idx="12068">
                  <c:v>12.6</c:v>
                </c:pt>
                <c:pt idx="12069">
                  <c:v>12.6</c:v>
                </c:pt>
                <c:pt idx="12070">
                  <c:v>12.6</c:v>
                </c:pt>
                <c:pt idx="12071">
                  <c:v>12.6</c:v>
                </c:pt>
                <c:pt idx="12072">
                  <c:v>12.6</c:v>
                </c:pt>
                <c:pt idx="12073">
                  <c:v>12.6</c:v>
                </c:pt>
                <c:pt idx="12074">
                  <c:v>12.6</c:v>
                </c:pt>
                <c:pt idx="12075">
                  <c:v>12.6</c:v>
                </c:pt>
                <c:pt idx="12076">
                  <c:v>12.5</c:v>
                </c:pt>
                <c:pt idx="12077">
                  <c:v>12.6</c:v>
                </c:pt>
                <c:pt idx="12078">
                  <c:v>12.5</c:v>
                </c:pt>
                <c:pt idx="12079">
                  <c:v>12.6</c:v>
                </c:pt>
                <c:pt idx="12080">
                  <c:v>12.6</c:v>
                </c:pt>
                <c:pt idx="12081">
                  <c:v>12.6</c:v>
                </c:pt>
                <c:pt idx="12082">
                  <c:v>12.6</c:v>
                </c:pt>
                <c:pt idx="12083">
                  <c:v>12.5</c:v>
                </c:pt>
                <c:pt idx="12084">
                  <c:v>12.6</c:v>
                </c:pt>
                <c:pt idx="12085">
                  <c:v>12.5</c:v>
                </c:pt>
                <c:pt idx="12086">
                  <c:v>12.5</c:v>
                </c:pt>
                <c:pt idx="12087">
                  <c:v>12.5</c:v>
                </c:pt>
                <c:pt idx="12088">
                  <c:v>12.5</c:v>
                </c:pt>
                <c:pt idx="12089">
                  <c:v>12.5</c:v>
                </c:pt>
                <c:pt idx="12090">
                  <c:v>12.5</c:v>
                </c:pt>
                <c:pt idx="12091">
                  <c:v>12.6</c:v>
                </c:pt>
                <c:pt idx="12092">
                  <c:v>12.5</c:v>
                </c:pt>
                <c:pt idx="12093">
                  <c:v>12.5</c:v>
                </c:pt>
                <c:pt idx="12094">
                  <c:v>12.6</c:v>
                </c:pt>
                <c:pt idx="12095">
                  <c:v>12.5</c:v>
                </c:pt>
                <c:pt idx="12096">
                  <c:v>12.5</c:v>
                </c:pt>
                <c:pt idx="12097">
                  <c:v>12.5</c:v>
                </c:pt>
                <c:pt idx="12098">
                  <c:v>12.6</c:v>
                </c:pt>
                <c:pt idx="12099">
                  <c:v>12.6</c:v>
                </c:pt>
                <c:pt idx="12100">
                  <c:v>12.6</c:v>
                </c:pt>
                <c:pt idx="12101">
                  <c:v>12.5</c:v>
                </c:pt>
                <c:pt idx="12102">
                  <c:v>12.5</c:v>
                </c:pt>
                <c:pt idx="12103">
                  <c:v>12.6</c:v>
                </c:pt>
                <c:pt idx="12104">
                  <c:v>12.5</c:v>
                </c:pt>
                <c:pt idx="12105">
                  <c:v>12.5</c:v>
                </c:pt>
                <c:pt idx="12106">
                  <c:v>12.5</c:v>
                </c:pt>
                <c:pt idx="12107">
                  <c:v>12.5</c:v>
                </c:pt>
                <c:pt idx="12108">
                  <c:v>12.5</c:v>
                </c:pt>
                <c:pt idx="12109">
                  <c:v>12.5</c:v>
                </c:pt>
                <c:pt idx="12110">
                  <c:v>12.5</c:v>
                </c:pt>
                <c:pt idx="12111">
                  <c:v>12.5</c:v>
                </c:pt>
                <c:pt idx="12112">
                  <c:v>12.5</c:v>
                </c:pt>
                <c:pt idx="12113">
                  <c:v>12.5</c:v>
                </c:pt>
                <c:pt idx="12114">
                  <c:v>12.5</c:v>
                </c:pt>
                <c:pt idx="12115">
                  <c:v>12.5</c:v>
                </c:pt>
                <c:pt idx="12116">
                  <c:v>12.5</c:v>
                </c:pt>
                <c:pt idx="12117">
                  <c:v>12.5</c:v>
                </c:pt>
                <c:pt idx="12118">
                  <c:v>12.5</c:v>
                </c:pt>
                <c:pt idx="12119">
                  <c:v>12.5</c:v>
                </c:pt>
                <c:pt idx="12120">
                  <c:v>12.5</c:v>
                </c:pt>
                <c:pt idx="12121">
                  <c:v>12.5</c:v>
                </c:pt>
                <c:pt idx="12122">
                  <c:v>12.5</c:v>
                </c:pt>
                <c:pt idx="12123">
                  <c:v>12.5</c:v>
                </c:pt>
                <c:pt idx="12124">
                  <c:v>12.5</c:v>
                </c:pt>
                <c:pt idx="12125">
                  <c:v>12.5</c:v>
                </c:pt>
                <c:pt idx="12126">
                  <c:v>12.5</c:v>
                </c:pt>
                <c:pt idx="12127">
                  <c:v>12.5</c:v>
                </c:pt>
                <c:pt idx="12128">
                  <c:v>12.5</c:v>
                </c:pt>
                <c:pt idx="12129">
                  <c:v>12.5</c:v>
                </c:pt>
                <c:pt idx="12130">
                  <c:v>12.5</c:v>
                </c:pt>
                <c:pt idx="12131">
                  <c:v>12.5</c:v>
                </c:pt>
                <c:pt idx="12132">
                  <c:v>12.5</c:v>
                </c:pt>
                <c:pt idx="12133">
                  <c:v>12.5</c:v>
                </c:pt>
                <c:pt idx="12134">
                  <c:v>12.5</c:v>
                </c:pt>
                <c:pt idx="12135">
                  <c:v>12.5</c:v>
                </c:pt>
                <c:pt idx="12136">
                  <c:v>12.5</c:v>
                </c:pt>
                <c:pt idx="12137">
                  <c:v>12.5</c:v>
                </c:pt>
                <c:pt idx="12138">
                  <c:v>12.5</c:v>
                </c:pt>
                <c:pt idx="12139">
                  <c:v>12.5</c:v>
                </c:pt>
                <c:pt idx="12140">
                  <c:v>12.5</c:v>
                </c:pt>
                <c:pt idx="12141">
                  <c:v>12.5</c:v>
                </c:pt>
                <c:pt idx="12142">
                  <c:v>12.5</c:v>
                </c:pt>
                <c:pt idx="12143">
                  <c:v>12.5</c:v>
                </c:pt>
                <c:pt idx="12144">
                  <c:v>12.5</c:v>
                </c:pt>
                <c:pt idx="12145">
                  <c:v>12.5</c:v>
                </c:pt>
                <c:pt idx="12146">
                  <c:v>12.5</c:v>
                </c:pt>
                <c:pt idx="12147">
                  <c:v>12.5</c:v>
                </c:pt>
                <c:pt idx="12148">
                  <c:v>12.5</c:v>
                </c:pt>
                <c:pt idx="12149">
                  <c:v>12.5</c:v>
                </c:pt>
                <c:pt idx="12150">
                  <c:v>12.5</c:v>
                </c:pt>
                <c:pt idx="12151">
                  <c:v>12.5</c:v>
                </c:pt>
                <c:pt idx="12152">
                  <c:v>12.5</c:v>
                </c:pt>
                <c:pt idx="12153">
                  <c:v>12.5</c:v>
                </c:pt>
                <c:pt idx="12154">
                  <c:v>12.5</c:v>
                </c:pt>
                <c:pt idx="12155">
                  <c:v>12.5</c:v>
                </c:pt>
                <c:pt idx="12156">
                  <c:v>12.5</c:v>
                </c:pt>
                <c:pt idx="12157">
                  <c:v>12.5</c:v>
                </c:pt>
                <c:pt idx="12158">
                  <c:v>12.5</c:v>
                </c:pt>
                <c:pt idx="12159">
                  <c:v>12.5</c:v>
                </c:pt>
                <c:pt idx="12160">
                  <c:v>12.5</c:v>
                </c:pt>
                <c:pt idx="12161">
                  <c:v>12.5</c:v>
                </c:pt>
                <c:pt idx="12162">
                  <c:v>12.5</c:v>
                </c:pt>
                <c:pt idx="12163">
                  <c:v>12.5</c:v>
                </c:pt>
                <c:pt idx="12164">
                  <c:v>12.5</c:v>
                </c:pt>
                <c:pt idx="12165">
                  <c:v>12.5</c:v>
                </c:pt>
                <c:pt idx="12166">
                  <c:v>12.5</c:v>
                </c:pt>
                <c:pt idx="12167">
                  <c:v>12.5</c:v>
                </c:pt>
                <c:pt idx="12168">
                  <c:v>12.5</c:v>
                </c:pt>
                <c:pt idx="12169">
                  <c:v>12.5</c:v>
                </c:pt>
                <c:pt idx="12170">
                  <c:v>12.5</c:v>
                </c:pt>
                <c:pt idx="12171">
                  <c:v>12.5</c:v>
                </c:pt>
                <c:pt idx="12172">
                  <c:v>12.5</c:v>
                </c:pt>
                <c:pt idx="12173">
                  <c:v>12.5</c:v>
                </c:pt>
                <c:pt idx="12174">
                  <c:v>12.5</c:v>
                </c:pt>
                <c:pt idx="12175">
                  <c:v>12.5</c:v>
                </c:pt>
                <c:pt idx="12176">
                  <c:v>12.5</c:v>
                </c:pt>
                <c:pt idx="12177">
                  <c:v>12.5</c:v>
                </c:pt>
                <c:pt idx="12178">
                  <c:v>12.5</c:v>
                </c:pt>
                <c:pt idx="12179">
                  <c:v>12.5</c:v>
                </c:pt>
                <c:pt idx="12180">
                  <c:v>12.5</c:v>
                </c:pt>
                <c:pt idx="12181">
                  <c:v>12.5</c:v>
                </c:pt>
                <c:pt idx="12182">
                  <c:v>12.5</c:v>
                </c:pt>
                <c:pt idx="12183">
                  <c:v>12.5</c:v>
                </c:pt>
                <c:pt idx="12184">
                  <c:v>12.5</c:v>
                </c:pt>
                <c:pt idx="12185">
                  <c:v>12.5</c:v>
                </c:pt>
                <c:pt idx="12186">
                  <c:v>12.5</c:v>
                </c:pt>
                <c:pt idx="12187">
                  <c:v>12.5</c:v>
                </c:pt>
                <c:pt idx="12188">
                  <c:v>12.5</c:v>
                </c:pt>
                <c:pt idx="12189">
                  <c:v>12.5</c:v>
                </c:pt>
                <c:pt idx="12190">
                  <c:v>12.5</c:v>
                </c:pt>
                <c:pt idx="12191">
                  <c:v>12.5</c:v>
                </c:pt>
                <c:pt idx="12192">
                  <c:v>12.5</c:v>
                </c:pt>
                <c:pt idx="12193">
                  <c:v>12.5</c:v>
                </c:pt>
                <c:pt idx="12194">
                  <c:v>12.5</c:v>
                </c:pt>
                <c:pt idx="12195">
                  <c:v>12.5</c:v>
                </c:pt>
                <c:pt idx="12196">
                  <c:v>12.5</c:v>
                </c:pt>
                <c:pt idx="12197">
                  <c:v>12.5</c:v>
                </c:pt>
                <c:pt idx="12198">
                  <c:v>12.5</c:v>
                </c:pt>
                <c:pt idx="12199">
                  <c:v>12.5</c:v>
                </c:pt>
                <c:pt idx="12200">
                  <c:v>12.5</c:v>
                </c:pt>
                <c:pt idx="12201">
                  <c:v>12.5</c:v>
                </c:pt>
                <c:pt idx="12202">
                  <c:v>12.5</c:v>
                </c:pt>
                <c:pt idx="12203">
                  <c:v>12.5</c:v>
                </c:pt>
                <c:pt idx="12204">
                  <c:v>12.5</c:v>
                </c:pt>
                <c:pt idx="12205">
                  <c:v>12.5</c:v>
                </c:pt>
                <c:pt idx="12206">
                  <c:v>12.5</c:v>
                </c:pt>
                <c:pt idx="12207">
                  <c:v>12.5</c:v>
                </c:pt>
                <c:pt idx="12208">
                  <c:v>12.5</c:v>
                </c:pt>
                <c:pt idx="12209">
                  <c:v>12.5</c:v>
                </c:pt>
                <c:pt idx="12210">
                  <c:v>12.5</c:v>
                </c:pt>
                <c:pt idx="12211">
                  <c:v>12.5</c:v>
                </c:pt>
                <c:pt idx="12212">
                  <c:v>12.5</c:v>
                </c:pt>
                <c:pt idx="12213">
                  <c:v>12.5</c:v>
                </c:pt>
                <c:pt idx="12214">
                  <c:v>12.5</c:v>
                </c:pt>
                <c:pt idx="12215">
                  <c:v>12.4</c:v>
                </c:pt>
                <c:pt idx="12216">
                  <c:v>12.5</c:v>
                </c:pt>
                <c:pt idx="12217">
                  <c:v>12.5</c:v>
                </c:pt>
                <c:pt idx="12218">
                  <c:v>12.5</c:v>
                </c:pt>
                <c:pt idx="12219">
                  <c:v>12.5</c:v>
                </c:pt>
                <c:pt idx="12220">
                  <c:v>12.5</c:v>
                </c:pt>
                <c:pt idx="12221">
                  <c:v>12.5</c:v>
                </c:pt>
                <c:pt idx="12222">
                  <c:v>12.5</c:v>
                </c:pt>
                <c:pt idx="12223">
                  <c:v>12.5</c:v>
                </c:pt>
                <c:pt idx="12224">
                  <c:v>12.5</c:v>
                </c:pt>
                <c:pt idx="12225">
                  <c:v>12.5</c:v>
                </c:pt>
                <c:pt idx="12226">
                  <c:v>12.5</c:v>
                </c:pt>
                <c:pt idx="12227">
                  <c:v>12.5</c:v>
                </c:pt>
                <c:pt idx="12228">
                  <c:v>12.5</c:v>
                </c:pt>
                <c:pt idx="12229">
                  <c:v>12.5</c:v>
                </c:pt>
                <c:pt idx="12230">
                  <c:v>12.5</c:v>
                </c:pt>
                <c:pt idx="12231">
                  <c:v>12.5</c:v>
                </c:pt>
                <c:pt idx="12232">
                  <c:v>12.5</c:v>
                </c:pt>
                <c:pt idx="12233">
                  <c:v>12.5</c:v>
                </c:pt>
                <c:pt idx="12234">
                  <c:v>12.5</c:v>
                </c:pt>
                <c:pt idx="12235">
                  <c:v>12.5</c:v>
                </c:pt>
                <c:pt idx="12236">
                  <c:v>12.5</c:v>
                </c:pt>
                <c:pt idx="12237">
                  <c:v>12.5</c:v>
                </c:pt>
                <c:pt idx="12238">
                  <c:v>12.5</c:v>
                </c:pt>
                <c:pt idx="12239">
                  <c:v>12.5</c:v>
                </c:pt>
                <c:pt idx="12240">
                  <c:v>12.5</c:v>
                </c:pt>
                <c:pt idx="12241">
                  <c:v>12.5</c:v>
                </c:pt>
                <c:pt idx="12242">
                  <c:v>12.5</c:v>
                </c:pt>
                <c:pt idx="12243">
                  <c:v>12.4</c:v>
                </c:pt>
                <c:pt idx="12244">
                  <c:v>12.4</c:v>
                </c:pt>
                <c:pt idx="12245">
                  <c:v>12.5</c:v>
                </c:pt>
                <c:pt idx="12246">
                  <c:v>12.5</c:v>
                </c:pt>
                <c:pt idx="12247">
                  <c:v>12.5</c:v>
                </c:pt>
                <c:pt idx="12248">
                  <c:v>12.5</c:v>
                </c:pt>
                <c:pt idx="12249">
                  <c:v>12.5</c:v>
                </c:pt>
                <c:pt idx="12250">
                  <c:v>12.5</c:v>
                </c:pt>
                <c:pt idx="12251">
                  <c:v>12.4</c:v>
                </c:pt>
                <c:pt idx="12252">
                  <c:v>12.4</c:v>
                </c:pt>
                <c:pt idx="12253">
                  <c:v>12.5</c:v>
                </c:pt>
                <c:pt idx="12254">
                  <c:v>12.5</c:v>
                </c:pt>
                <c:pt idx="12255">
                  <c:v>12.5</c:v>
                </c:pt>
                <c:pt idx="12256">
                  <c:v>12.5</c:v>
                </c:pt>
                <c:pt idx="12257">
                  <c:v>12.5</c:v>
                </c:pt>
                <c:pt idx="12258">
                  <c:v>12.5</c:v>
                </c:pt>
                <c:pt idx="12259">
                  <c:v>12.4</c:v>
                </c:pt>
                <c:pt idx="12260">
                  <c:v>12.5</c:v>
                </c:pt>
                <c:pt idx="12261">
                  <c:v>12.5</c:v>
                </c:pt>
                <c:pt idx="12262">
                  <c:v>12.4</c:v>
                </c:pt>
                <c:pt idx="12263">
                  <c:v>12.5</c:v>
                </c:pt>
                <c:pt idx="12264">
                  <c:v>12.5</c:v>
                </c:pt>
                <c:pt idx="12265">
                  <c:v>12.5</c:v>
                </c:pt>
                <c:pt idx="12266">
                  <c:v>12.5</c:v>
                </c:pt>
                <c:pt idx="12267">
                  <c:v>12.5</c:v>
                </c:pt>
                <c:pt idx="12268">
                  <c:v>12.4</c:v>
                </c:pt>
                <c:pt idx="12269">
                  <c:v>12.5</c:v>
                </c:pt>
                <c:pt idx="12270">
                  <c:v>12.4</c:v>
                </c:pt>
                <c:pt idx="12271">
                  <c:v>12.5</c:v>
                </c:pt>
                <c:pt idx="12272">
                  <c:v>12.5</c:v>
                </c:pt>
                <c:pt idx="12273">
                  <c:v>12.4</c:v>
                </c:pt>
                <c:pt idx="12274">
                  <c:v>12.5</c:v>
                </c:pt>
                <c:pt idx="12275">
                  <c:v>12.4</c:v>
                </c:pt>
                <c:pt idx="12276">
                  <c:v>12.5</c:v>
                </c:pt>
                <c:pt idx="12277">
                  <c:v>12.4</c:v>
                </c:pt>
                <c:pt idx="12278">
                  <c:v>12.5</c:v>
                </c:pt>
                <c:pt idx="12279">
                  <c:v>12.5</c:v>
                </c:pt>
                <c:pt idx="12280">
                  <c:v>12.5</c:v>
                </c:pt>
                <c:pt idx="12281">
                  <c:v>12.4</c:v>
                </c:pt>
                <c:pt idx="12282">
                  <c:v>12.5</c:v>
                </c:pt>
                <c:pt idx="12283">
                  <c:v>12.4</c:v>
                </c:pt>
                <c:pt idx="12284">
                  <c:v>12.5</c:v>
                </c:pt>
                <c:pt idx="12285">
                  <c:v>12.4</c:v>
                </c:pt>
                <c:pt idx="12286">
                  <c:v>12.4</c:v>
                </c:pt>
                <c:pt idx="12287">
                  <c:v>12.5</c:v>
                </c:pt>
                <c:pt idx="12288">
                  <c:v>12.5</c:v>
                </c:pt>
                <c:pt idx="12289">
                  <c:v>12.5</c:v>
                </c:pt>
                <c:pt idx="12290">
                  <c:v>12.5</c:v>
                </c:pt>
                <c:pt idx="12291">
                  <c:v>12.5</c:v>
                </c:pt>
                <c:pt idx="12292">
                  <c:v>12.4</c:v>
                </c:pt>
                <c:pt idx="12293">
                  <c:v>12.5</c:v>
                </c:pt>
                <c:pt idx="12294">
                  <c:v>12.4</c:v>
                </c:pt>
                <c:pt idx="12295">
                  <c:v>12.5</c:v>
                </c:pt>
                <c:pt idx="12296">
                  <c:v>12.4</c:v>
                </c:pt>
                <c:pt idx="12297">
                  <c:v>12.5</c:v>
                </c:pt>
                <c:pt idx="12298">
                  <c:v>12.5</c:v>
                </c:pt>
                <c:pt idx="12299">
                  <c:v>12.4</c:v>
                </c:pt>
                <c:pt idx="12300">
                  <c:v>12.4</c:v>
                </c:pt>
                <c:pt idx="12301">
                  <c:v>12.4</c:v>
                </c:pt>
                <c:pt idx="12302">
                  <c:v>12.5</c:v>
                </c:pt>
                <c:pt idx="12303">
                  <c:v>12.4</c:v>
                </c:pt>
                <c:pt idx="12304">
                  <c:v>12.4</c:v>
                </c:pt>
                <c:pt idx="12305">
                  <c:v>12.4</c:v>
                </c:pt>
                <c:pt idx="12306">
                  <c:v>12.4</c:v>
                </c:pt>
                <c:pt idx="12307">
                  <c:v>12.4</c:v>
                </c:pt>
                <c:pt idx="12308">
                  <c:v>12.4</c:v>
                </c:pt>
                <c:pt idx="12309">
                  <c:v>12.4</c:v>
                </c:pt>
                <c:pt idx="12310">
                  <c:v>12.4</c:v>
                </c:pt>
                <c:pt idx="12311">
                  <c:v>12.5</c:v>
                </c:pt>
                <c:pt idx="12312">
                  <c:v>12.4</c:v>
                </c:pt>
                <c:pt idx="12313">
                  <c:v>12.4</c:v>
                </c:pt>
                <c:pt idx="12314">
                  <c:v>12.4</c:v>
                </c:pt>
                <c:pt idx="12315">
                  <c:v>12.5</c:v>
                </c:pt>
                <c:pt idx="12316">
                  <c:v>12.4</c:v>
                </c:pt>
                <c:pt idx="12317">
                  <c:v>12.4</c:v>
                </c:pt>
                <c:pt idx="12318">
                  <c:v>12.4</c:v>
                </c:pt>
                <c:pt idx="12319">
                  <c:v>12.4</c:v>
                </c:pt>
                <c:pt idx="12320">
                  <c:v>12.4</c:v>
                </c:pt>
                <c:pt idx="12321">
                  <c:v>12.4</c:v>
                </c:pt>
                <c:pt idx="12322">
                  <c:v>12.4</c:v>
                </c:pt>
                <c:pt idx="12323">
                  <c:v>12.4</c:v>
                </c:pt>
                <c:pt idx="12324">
                  <c:v>12.5</c:v>
                </c:pt>
                <c:pt idx="12325">
                  <c:v>12.4</c:v>
                </c:pt>
                <c:pt idx="12326">
                  <c:v>12.5</c:v>
                </c:pt>
                <c:pt idx="12327">
                  <c:v>12.4</c:v>
                </c:pt>
                <c:pt idx="12328">
                  <c:v>12.4</c:v>
                </c:pt>
                <c:pt idx="12329">
                  <c:v>12.4</c:v>
                </c:pt>
                <c:pt idx="12330">
                  <c:v>12.5</c:v>
                </c:pt>
                <c:pt idx="12331">
                  <c:v>12.4</c:v>
                </c:pt>
                <c:pt idx="12332">
                  <c:v>12.4</c:v>
                </c:pt>
                <c:pt idx="12333">
                  <c:v>12.4</c:v>
                </c:pt>
                <c:pt idx="12334">
                  <c:v>12.5</c:v>
                </c:pt>
                <c:pt idx="12335">
                  <c:v>12.4</c:v>
                </c:pt>
                <c:pt idx="12336">
                  <c:v>12.4</c:v>
                </c:pt>
                <c:pt idx="12337">
                  <c:v>12.4</c:v>
                </c:pt>
                <c:pt idx="12338">
                  <c:v>12.4</c:v>
                </c:pt>
                <c:pt idx="12339">
                  <c:v>12.4</c:v>
                </c:pt>
                <c:pt idx="12340">
                  <c:v>12.4</c:v>
                </c:pt>
                <c:pt idx="12341">
                  <c:v>12.5</c:v>
                </c:pt>
                <c:pt idx="12342">
                  <c:v>12.4</c:v>
                </c:pt>
                <c:pt idx="12343">
                  <c:v>12.4</c:v>
                </c:pt>
                <c:pt idx="12344">
                  <c:v>12.4</c:v>
                </c:pt>
                <c:pt idx="12345">
                  <c:v>12.4</c:v>
                </c:pt>
                <c:pt idx="12346">
                  <c:v>12.4</c:v>
                </c:pt>
                <c:pt idx="12347">
                  <c:v>12.4</c:v>
                </c:pt>
                <c:pt idx="12348">
                  <c:v>12.4</c:v>
                </c:pt>
                <c:pt idx="12349">
                  <c:v>12.5</c:v>
                </c:pt>
                <c:pt idx="12350">
                  <c:v>12.4</c:v>
                </c:pt>
                <c:pt idx="12351">
                  <c:v>12.4</c:v>
                </c:pt>
                <c:pt idx="12352">
                  <c:v>12.4</c:v>
                </c:pt>
                <c:pt idx="12353">
                  <c:v>12.4</c:v>
                </c:pt>
                <c:pt idx="12354">
                  <c:v>12.4</c:v>
                </c:pt>
                <c:pt idx="12355">
                  <c:v>12.4</c:v>
                </c:pt>
                <c:pt idx="12356">
                  <c:v>12.4</c:v>
                </c:pt>
                <c:pt idx="12357">
                  <c:v>12.4</c:v>
                </c:pt>
                <c:pt idx="12358">
                  <c:v>12.4</c:v>
                </c:pt>
                <c:pt idx="12359">
                  <c:v>12.4</c:v>
                </c:pt>
                <c:pt idx="12360">
                  <c:v>12.4</c:v>
                </c:pt>
                <c:pt idx="12361">
                  <c:v>12.5</c:v>
                </c:pt>
                <c:pt idx="12362">
                  <c:v>12.5</c:v>
                </c:pt>
                <c:pt idx="12363">
                  <c:v>12.5</c:v>
                </c:pt>
                <c:pt idx="12364">
                  <c:v>12.5</c:v>
                </c:pt>
                <c:pt idx="12365">
                  <c:v>12.5</c:v>
                </c:pt>
                <c:pt idx="12366">
                  <c:v>12.5</c:v>
                </c:pt>
                <c:pt idx="12367">
                  <c:v>12.5</c:v>
                </c:pt>
                <c:pt idx="12368">
                  <c:v>12.6</c:v>
                </c:pt>
                <c:pt idx="12369">
                  <c:v>12.8</c:v>
                </c:pt>
                <c:pt idx="12370">
                  <c:v>12.9</c:v>
                </c:pt>
                <c:pt idx="12371">
                  <c:v>12.8</c:v>
                </c:pt>
                <c:pt idx="12372">
                  <c:v>12.7</c:v>
                </c:pt>
                <c:pt idx="12373">
                  <c:v>12.7</c:v>
                </c:pt>
                <c:pt idx="12374">
                  <c:v>12.7</c:v>
                </c:pt>
                <c:pt idx="12375">
                  <c:v>12.7</c:v>
                </c:pt>
                <c:pt idx="12376">
                  <c:v>12.7</c:v>
                </c:pt>
                <c:pt idx="12377">
                  <c:v>12.7</c:v>
                </c:pt>
                <c:pt idx="12378">
                  <c:v>12.7</c:v>
                </c:pt>
                <c:pt idx="12379">
                  <c:v>12.7</c:v>
                </c:pt>
                <c:pt idx="12380">
                  <c:v>12.7</c:v>
                </c:pt>
                <c:pt idx="12381">
                  <c:v>12.8</c:v>
                </c:pt>
                <c:pt idx="12382">
                  <c:v>12.8</c:v>
                </c:pt>
                <c:pt idx="12383">
                  <c:v>12.8</c:v>
                </c:pt>
                <c:pt idx="12384">
                  <c:v>12.8</c:v>
                </c:pt>
                <c:pt idx="12385">
                  <c:v>12.8</c:v>
                </c:pt>
                <c:pt idx="12386">
                  <c:v>12.8</c:v>
                </c:pt>
                <c:pt idx="12387">
                  <c:v>12.8</c:v>
                </c:pt>
                <c:pt idx="12388">
                  <c:v>12.8</c:v>
                </c:pt>
                <c:pt idx="12389">
                  <c:v>12.8</c:v>
                </c:pt>
                <c:pt idx="12390">
                  <c:v>12.8</c:v>
                </c:pt>
                <c:pt idx="12391">
                  <c:v>12.8</c:v>
                </c:pt>
                <c:pt idx="12392">
                  <c:v>12.8</c:v>
                </c:pt>
                <c:pt idx="12393">
                  <c:v>12.8</c:v>
                </c:pt>
                <c:pt idx="12394">
                  <c:v>12.8</c:v>
                </c:pt>
                <c:pt idx="12395">
                  <c:v>12.9</c:v>
                </c:pt>
                <c:pt idx="12396">
                  <c:v>12.9</c:v>
                </c:pt>
                <c:pt idx="12397">
                  <c:v>12.9</c:v>
                </c:pt>
                <c:pt idx="12398">
                  <c:v>12.9</c:v>
                </c:pt>
                <c:pt idx="12399">
                  <c:v>13</c:v>
                </c:pt>
                <c:pt idx="12400">
                  <c:v>13</c:v>
                </c:pt>
                <c:pt idx="12401">
                  <c:v>13.1</c:v>
                </c:pt>
                <c:pt idx="12402">
                  <c:v>13.2</c:v>
                </c:pt>
                <c:pt idx="12403">
                  <c:v>13.2</c:v>
                </c:pt>
                <c:pt idx="12404">
                  <c:v>13.2</c:v>
                </c:pt>
                <c:pt idx="12405">
                  <c:v>13.3</c:v>
                </c:pt>
                <c:pt idx="12406">
                  <c:v>13.3</c:v>
                </c:pt>
                <c:pt idx="12407">
                  <c:v>13.3</c:v>
                </c:pt>
                <c:pt idx="12408">
                  <c:v>13.3</c:v>
                </c:pt>
                <c:pt idx="12409">
                  <c:v>13.3</c:v>
                </c:pt>
                <c:pt idx="12410">
                  <c:v>13.3</c:v>
                </c:pt>
                <c:pt idx="12411">
                  <c:v>13.3</c:v>
                </c:pt>
                <c:pt idx="12412">
                  <c:v>13.3</c:v>
                </c:pt>
                <c:pt idx="12413">
                  <c:v>13.3</c:v>
                </c:pt>
                <c:pt idx="12414">
                  <c:v>13.3</c:v>
                </c:pt>
                <c:pt idx="12415">
                  <c:v>13.3</c:v>
                </c:pt>
                <c:pt idx="12416">
                  <c:v>13.3</c:v>
                </c:pt>
                <c:pt idx="12417">
                  <c:v>13.3</c:v>
                </c:pt>
                <c:pt idx="12418">
                  <c:v>13.3</c:v>
                </c:pt>
                <c:pt idx="12419">
                  <c:v>13.3</c:v>
                </c:pt>
                <c:pt idx="12420">
                  <c:v>13.3</c:v>
                </c:pt>
                <c:pt idx="12421">
                  <c:v>13.3</c:v>
                </c:pt>
                <c:pt idx="12422">
                  <c:v>13.3</c:v>
                </c:pt>
                <c:pt idx="12423">
                  <c:v>13.3</c:v>
                </c:pt>
                <c:pt idx="12424">
                  <c:v>13.3</c:v>
                </c:pt>
                <c:pt idx="12425">
                  <c:v>13.3</c:v>
                </c:pt>
                <c:pt idx="12426">
                  <c:v>13.3</c:v>
                </c:pt>
                <c:pt idx="12427">
                  <c:v>13.2</c:v>
                </c:pt>
                <c:pt idx="12428">
                  <c:v>13.3</c:v>
                </c:pt>
                <c:pt idx="12429">
                  <c:v>13.3</c:v>
                </c:pt>
                <c:pt idx="12430">
                  <c:v>13.2</c:v>
                </c:pt>
                <c:pt idx="12431">
                  <c:v>13.2</c:v>
                </c:pt>
                <c:pt idx="12432">
                  <c:v>13.2</c:v>
                </c:pt>
                <c:pt idx="12433">
                  <c:v>13.3</c:v>
                </c:pt>
                <c:pt idx="12434">
                  <c:v>13.3</c:v>
                </c:pt>
                <c:pt idx="12435">
                  <c:v>13.3</c:v>
                </c:pt>
                <c:pt idx="12436">
                  <c:v>13.3</c:v>
                </c:pt>
                <c:pt idx="12437">
                  <c:v>13.3</c:v>
                </c:pt>
                <c:pt idx="12438">
                  <c:v>13.4</c:v>
                </c:pt>
                <c:pt idx="12439">
                  <c:v>13.4</c:v>
                </c:pt>
                <c:pt idx="12440">
                  <c:v>13.4</c:v>
                </c:pt>
                <c:pt idx="12441">
                  <c:v>13.4</c:v>
                </c:pt>
                <c:pt idx="12442">
                  <c:v>13.4</c:v>
                </c:pt>
                <c:pt idx="12443">
                  <c:v>13.4</c:v>
                </c:pt>
                <c:pt idx="12444">
                  <c:v>13.4</c:v>
                </c:pt>
                <c:pt idx="12445">
                  <c:v>13.4</c:v>
                </c:pt>
                <c:pt idx="12446">
                  <c:v>13.4</c:v>
                </c:pt>
                <c:pt idx="12447">
                  <c:v>13.4</c:v>
                </c:pt>
                <c:pt idx="12448">
                  <c:v>13.4</c:v>
                </c:pt>
                <c:pt idx="12449">
                  <c:v>13.4</c:v>
                </c:pt>
                <c:pt idx="12450">
                  <c:v>13.4</c:v>
                </c:pt>
                <c:pt idx="12451">
                  <c:v>13.4</c:v>
                </c:pt>
                <c:pt idx="12452">
                  <c:v>13.4</c:v>
                </c:pt>
                <c:pt idx="12453">
                  <c:v>13.4</c:v>
                </c:pt>
                <c:pt idx="12454">
                  <c:v>13.4</c:v>
                </c:pt>
                <c:pt idx="12455">
                  <c:v>13.4</c:v>
                </c:pt>
                <c:pt idx="12456">
                  <c:v>13.4</c:v>
                </c:pt>
                <c:pt idx="12457">
                  <c:v>13.4</c:v>
                </c:pt>
                <c:pt idx="12458">
                  <c:v>13.4</c:v>
                </c:pt>
                <c:pt idx="12459">
                  <c:v>13.4</c:v>
                </c:pt>
                <c:pt idx="12460">
                  <c:v>13.5</c:v>
                </c:pt>
                <c:pt idx="12461">
                  <c:v>13.4</c:v>
                </c:pt>
                <c:pt idx="12462">
                  <c:v>13.5</c:v>
                </c:pt>
                <c:pt idx="12463">
                  <c:v>13.5</c:v>
                </c:pt>
                <c:pt idx="12464">
                  <c:v>13.5</c:v>
                </c:pt>
                <c:pt idx="12465">
                  <c:v>13.5</c:v>
                </c:pt>
                <c:pt idx="12466">
                  <c:v>13.5</c:v>
                </c:pt>
                <c:pt idx="12467">
                  <c:v>13.5</c:v>
                </c:pt>
                <c:pt idx="12468">
                  <c:v>13.2</c:v>
                </c:pt>
                <c:pt idx="12469">
                  <c:v>13.4</c:v>
                </c:pt>
                <c:pt idx="12470">
                  <c:v>13.4</c:v>
                </c:pt>
                <c:pt idx="12471">
                  <c:v>13.5</c:v>
                </c:pt>
                <c:pt idx="12472">
                  <c:v>13.5</c:v>
                </c:pt>
                <c:pt idx="12473">
                  <c:v>13.5</c:v>
                </c:pt>
                <c:pt idx="12474">
                  <c:v>13.4</c:v>
                </c:pt>
                <c:pt idx="12475">
                  <c:v>13.2</c:v>
                </c:pt>
                <c:pt idx="12476">
                  <c:v>13.1</c:v>
                </c:pt>
                <c:pt idx="12477">
                  <c:v>13.1</c:v>
                </c:pt>
                <c:pt idx="12478">
                  <c:v>13.1</c:v>
                </c:pt>
                <c:pt idx="12479">
                  <c:v>13.3</c:v>
                </c:pt>
                <c:pt idx="12480">
                  <c:v>13.4</c:v>
                </c:pt>
                <c:pt idx="12481">
                  <c:v>13.4</c:v>
                </c:pt>
                <c:pt idx="12482">
                  <c:v>13.4</c:v>
                </c:pt>
                <c:pt idx="12483">
                  <c:v>13.3</c:v>
                </c:pt>
                <c:pt idx="12484">
                  <c:v>13.2</c:v>
                </c:pt>
                <c:pt idx="12485">
                  <c:v>13.1</c:v>
                </c:pt>
                <c:pt idx="12486">
                  <c:v>13.1</c:v>
                </c:pt>
                <c:pt idx="12487">
                  <c:v>13.1</c:v>
                </c:pt>
                <c:pt idx="12488">
                  <c:v>13.1</c:v>
                </c:pt>
                <c:pt idx="12489">
                  <c:v>13.1</c:v>
                </c:pt>
                <c:pt idx="12490">
                  <c:v>13.1</c:v>
                </c:pt>
                <c:pt idx="12491">
                  <c:v>13</c:v>
                </c:pt>
                <c:pt idx="12492">
                  <c:v>13</c:v>
                </c:pt>
                <c:pt idx="12493">
                  <c:v>13</c:v>
                </c:pt>
                <c:pt idx="12494">
                  <c:v>13</c:v>
                </c:pt>
                <c:pt idx="12495">
                  <c:v>13</c:v>
                </c:pt>
                <c:pt idx="12496">
                  <c:v>13</c:v>
                </c:pt>
                <c:pt idx="12497">
                  <c:v>13</c:v>
                </c:pt>
                <c:pt idx="12498">
                  <c:v>13</c:v>
                </c:pt>
                <c:pt idx="12499">
                  <c:v>13</c:v>
                </c:pt>
                <c:pt idx="12500">
                  <c:v>13</c:v>
                </c:pt>
                <c:pt idx="12501">
                  <c:v>13</c:v>
                </c:pt>
                <c:pt idx="12502">
                  <c:v>13</c:v>
                </c:pt>
                <c:pt idx="12503">
                  <c:v>13</c:v>
                </c:pt>
                <c:pt idx="12504">
                  <c:v>13</c:v>
                </c:pt>
                <c:pt idx="12505">
                  <c:v>13</c:v>
                </c:pt>
                <c:pt idx="12506">
                  <c:v>12.9</c:v>
                </c:pt>
                <c:pt idx="12507">
                  <c:v>12.9</c:v>
                </c:pt>
                <c:pt idx="12508">
                  <c:v>12.9</c:v>
                </c:pt>
                <c:pt idx="12509">
                  <c:v>12.9</c:v>
                </c:pt>
                <c:pt idx="12510">
                  <c:v>12.9</c:v>
                </c:pt>
                <c:pt idx="12511">
                  <c:v>12.9</c:v>
                </c:pt>
                <c:pt idx="12512">
                  <c:v>12.9</c:v>
                </c:pt>
                <c:pt idx="12513">
                  <c:v>12.9</c:v>
                </c:pt>
                <c:pt idx="12514">
                  <c:v>12.9</c:v>
                </c:pt>
                <c:pt idx="12515">
                  <c:v>12.9</c:v>
                </c:pt>
                <c:pt idx="12516">
                  <c:v>12.9</c:v>
                </c:pt>
                <c:pt idx="12517">
                  <c:v>12.9</c:v>
                </c:pt>
                <c:pt idx="12518">
                  <c:v>12.9</c:v>
                </c:pt>
                <c:pt idx="12519">
                  <c:v>12.9</c:v>
                </c:pt>
                <c:pt idx="12520">
                  <c:v>12.9</c:v>
                </c:pt>
                <c:pt idx="12521">
                  <c:v>12.9</c:v>
                </c:pt>
                <c:pt idx="12522">
                  <c:v>12.9</c:v>
                </c:pt>
                <c:pt idx="12523">
                  <c:v>12.9</c:v>
                </c:pt>
                <c:pt idx="12524">
                  <c:v>12.9</c:v>
                </c:pt>
                <c:pt idx="12525">
                  <c:v>12.9</c:v>
                </c:pt>
                <c:pt idx="12526">
                  <c:v>12.9</c:v>
                </c:pt>
                <c:pt idx="12527">
                  <c:v>12.9</c:v>
                </c:pt>
                <c:pt idx="12528">
                  <c:v>12.9</c:v>
                </c:pt>
                <c:pt idx="12529">
                  <c:v>12.9</c:v>
                </c:pt>
                <c:pt idx="12530">
                  <c:v>12.9</c:v>
                </c:pt>
                <c:pt idx="12531">
                  <c:v>12.9</c:v>
                </c:pt>
                <c:pt idx="12532">
                  <c:v>12.9</c:v>
                </c:pt>
                <c:pt idx="12533">
                  <c:v>12.9</c:v>
                </c:pt>
                <c:pt idx="12534">
                  <c:v>12.9</c:v>
                </c:pt>
                <c:pt idx="12535">
                  <c:v>12.9</c:v>
                </c:pt>
                <c:pt idx="12536">
                  <c:v>12.9</c:v>
                </c:pt>
                <c:pt idx="12537">
                  <c:v>12.9</c:v>
                </c:pt>
                <c:pt idx="12538">
                  <c:v>12.9</c:v>
                </c:pt>
                <c:pt idx="12539">
                  <c:v>12.9</c:v>
                </c:pt>
                <c:pt idx="12540">
                  <c:v>12.9</c:v>
                </c:pt>
                <c:pt idx="12541">
                  <c:v>12.9</c:v>
                </c:pt>
                <c:pt idx="12542">
                  <c:v>12.9</c:v>
                </c:pt>
                <c:pt idx="12543">
                  <c:v>12.9</c:v>
                </c:pt>
                <c:pt idx="12544">
                  <c:v>12.9</c:v>
                </c:pt>
                <c:pt idx="12545">
                  <c:v>12.9</c:v>
                </c:pt>
                <c:pt idx="12546">
                  <c:v>12.9</c:v>
                </c:pt>
                <c:pt idx="12547">
                  <c:v>12.9</c:v>
                </c:pt>
                <c:pt idx="12548">
                  <c:v>12.9</c:v>
                </c:pt>
                <c:pt idx="12549">
                  <c:v>12.9</c:v>
                </c:pt>
                <c:pt idx="12550">
                  <c:v>12.8</c:v>
                </c:pt>
                <c:pt idx="12551">
                  <c:v>12.9</c:v>
                </c:pt>
                <c:pt idx="12552">
                  <c:v>12.8</c:v>
                </c:pt>
                <c:pt idx="12553">
                  <c:v>12.9</c:v>
                </c:pt>
                <c:pt idx="12554">
                  <c:v>12.8</c:v>
                </c:pt>
                <c:pt idx="12555">
                  <c:v>12.8</c:v>
                </c:pt>
                <c:pt idx="12556">
                  <c:v>12.8</c:v>
                </c:pt>
                <c:pt idx="12557">
                  <c:v>12.8</c:v>
                </c:pt>
                <c:pt idx="12558">
                  <c:v>12.8</c:v>
                </c:pt>
                <c:pt idx="12559">
                  <c:v>12.8</c:v>
                </c:pt>
                <c:pt idx="12560">
                  <c:v>12.9</c:v>
                </c:pt>
                <c:pt idx="12561">
                  <c:v>12.8</c:v>
                </c:pt>
                <c:pt idx="12562">
                  <c:v>12.8</c:v>
                </c:pt>
                <c:pt idx="12563">
                  <c:v>12.8</c:v>
                </c:pt>
                <c:pt idx="12564">
                  <c:v>12.8</c:v>
                </c:pt>
                <c:pt idx="12565">
                  <c:v>12.8</c:v>
                </c:pt>
                <c:pt idx="12566">
                  <c:v>12.8</c:v>
                </c:pt>
                <c:pt idx="12567">
                  <c:v>12.9</c:v>
                </c:pt>
                <c:pt idx="12568">
                  <c:v>12.8</c:v>
                </c:pt>
                <c:pt idx="12569">
                  <c:v>12.8</c:v>
                </c:pt>
                <c:pt idx="12570">
                  <c:v>12.8</c:v>
                </c:pt>
                <c:pt idx="12571">
                  <c:v>12.8</c:v>
                </c:pt>
                <c:pt idx="12572">
                  <c:v>12.8</c:v>
                </c:pt>
                <c:pt idx="12573">
                  <c:v>12.8</c:v>
                </c:pt>
                <c:pt idx="12574">
                  <c:v>12.8</c:v>
                </c:pt>
                <c:pt idx="12575">
                  <c:v>12.8</c:v>
                </c:pt>
                <c:pt idx="12576">
                  <c:v>12.8</c:v>
                </c:pt>
                <c:pt idx="12577">
                  <c:v>12.8</c:v>
                </c:pt>
                <c:pt idx="12578">
                  <c:v>12.8</c:v>
                </c:pt>
                <c:pt idx="12579">
                  <c:v>12.8</c:v>
                </c:pt>
                <c:pt idx="12580">
                  <c:v>12.8</c:v>
                </c:pt>
                <c:pt idx="12581">
                  <c:v>12.8</c:v>
                </c:pt>
                <c:pt idx="12582">
                  <c:v>12.8</c:v>
                </c:pt>
                <c:pt idx="12583">
                  <c:v>12.8</c:v>
                </c:pt>
                <c:pt idx="12584">
                  <c:v>12.8</c:v>
                </c:pt>
                <c:pt idx="12585">
                  <c:v>12.8</c:v>
                </c:pt>
                <c:pt idx="12586">
                  <c:v>12.8</c:v>
                </c:pt>
                <c:pt idx="12587">
                  <c:v>12.8</c:v>
                </c:pt>
                <c:pt idx="12588">
                  <c:v>12.8</c:v>
                </c:pt>
                <c:pt idx="12589">
                  <c:v>12.8</c:v>
                </c:pt>
                <c:pt idx="12590">
                  <c:v>12.8</c:v>
                </c:pt>
                <c:pt idx="12591">
                  <c:v>12.8</c:v>
                </c:pt>
                <c:pt idx="12592">
                  <c:v>12.8</c:v>
                </c:pt>
                <c:pt idx="12593">
                  <c:v>12.8</c:v>
                </c:pt>
                <c:pt idx="12594">
                  <c:v>12.8</c:v>
                </c:pt>
                <c:pt idx="12595">
                  <c:v>12.8</c:v>
                </c:pt>
                <c:pt idx="12596">
                  <c:v>12.8</c:v>
                </c:pt>
                <c:pt idx="12597">
                  <c:v>12.8</c:v>
                </c:pt>
                <c:pt idx="12598">
                  <c:v>12.8</c:v>
                </c:pt>
                <c:pt idx="12599">
                  <c:v>12.8</c:v>
                </c:pt>
                <c:pt idx="12600">
                  <c:v>12.8</c:v>
                </c:pt>
                <c:pt idx="12601">
                  <c:v>12.8</c:v>
                </c:pt>
                <c:pt idx="12602">
                  <c:v>12.8</c:v>
                </c:pt>
                <c:pt idx="12603">
                  <c:v>12.8</c:v>
                </c:pt>
                <c:pt idx="12604">
                  <c:v>12.8</c:v>
                </c:pt>
                <c:pt idx="12605">
                  <c:v>12.8</c:v>
                </c:pt>
                <c:pt idx="12606">
                  <c:v>12.8</c:v>
                </c:pt>
                <c:pt idx="12607">
                  <c:v>12.8</c:v>
                </c:pt>
                <c:pt idx="12608">
                  <c:v>12.8</c:v>
                </c:pt>
                <c:pt idx="12609">
                  <c:v>12.8</c:v>
                </c:pt>
                <c:pt idx="12610">
                  <c:v>12.8</c:v>
                </c:pt>
                <c:pt idx="12611">
                  <c:v>12.8</c:v>
                </c:pt>
                <c:pt idx="12612">
                  <c:v>12.8</c:v>
                </c:pt>
                <c:pt idx="12613">
                  <c:v>12.8</c:v>
                </c:pt>
                <c:pt idx="12614">
                  <c:v>12.8</c:v>
                </c:pt>
                <c:pt idx="12615">
                  <c:v>12.8</c:v>
                </c:pt>
                <c:pt idx="12616">
                  <c:v>12.8</c:v>
                </c:pt>
                <c:pt idx="12617">
                  <c:v>12.8</c:v>
                </c:pt>
                <c:pt idx="12618">
                  <c:v>12.8</c:v>
                </c:pt>
                <c:pt idx="12619">
                  <c:v>12.8</c:v>
                </c:pt>
                <c:pt idx="12620">
                  <c:v>12.8</c:v>
                </c:pt>
                <c:pt idx="12621">
                  <c:v>12.8</c:v>
                </c:pt>
                <c:pt idx="12622">
                  <c:v>12.8</c:v>
                </c:pt>
                <c:pt idx="12623">
                  <c:v>12.8</c:v>
                </c:pt>
                <c:pt idx="12624">
                  <c:v>12.8</c:v>
                </c:pt>
                <c:pt idx="12625">
                  <c:v>12.8</c:v>
                </c:pt>
                <c:pt idx="12626">
                  <c:v>12.8</c:v>
                </c:pt>
                <c:pt idx="12627">
                  <c:v>12.8</c:v>
                </c:pt>
                <c:pt idx="12628">
                  <c:v>12.8</c:v>
                </c:pt>
                <c:pt idx="12629">
                  <c:v>12.8</c:v>
                </c:pt>
                <c:pt idx="12630">
                  <c:v>12.8</c:v>
                </c:pt>
                <c:pt idx="12631">
                  <c:v>12.8</c:v>
                </c:pt>
                <c:pt idx="12632">
                  <c:v>12.8</c:v>
                </c:pt>
                <c:pt idx="12633">
                  <c:v>12.8</c:v>
                </c:pt>
                <c:pt idx="12634">
                  <c:v>12.8</c:v>
                </c:pt>
                <c:pt idx="12635">
                  <c:v>12.8</c:v>
                </c:pt>
                <c:pt idx="12636">
                  <c:v>12.8</c:v>
                </c:pt>
                <c:pt idx="12637">
                  <c:v>12.8</c:v>
                </c:pt>
                <c:pt idx="12638">
                  <c:v>12.8</c:v>
                </c:pt>
                <c:pt idx="12639">
                  <c:v>12.8</c:v>
                </c:pt>
                <c:pt idx="12640">
                  <c:v>12.8</c:v>
                </c:pt>
                <c:pt idx="12641">
                  <c:v>12.8</c:v>
                </c:pt>
                <c:pt idx="12642">
                  <c:v>12.8</c:v>
                </c:pt>
                <c:pt idx="12643">
                  <c:v>12.8</c:v>
                </c:pt>
                <c:pt idx="12644">
                  <c:v>12.8</c:v>
                </c:pt>
                <c:pt idx="12645">
                  <c:v>12.8</c:v>
                </c:pt>
                <c:pt idx="12646">
                  <c:v>12.8</c:v>
                </c:pt>
                <c:pt idx="12647">
                  <c:v>12.8</c:v>
                </c:pt>
                <c:pt idx="12648">
                  <c:v>12.8</c:v>
                </c:pt>
                <c:pt idx="12649">
                  <c:v>12.8</c:v>
                </c:pt>
                <c:pt idx="12650">
                  <c:v>12.8</c:v>
                </c:pt>
                <c:pt idx="12651">
                  <c:v>12.8</c:v>
                </c:pt>
                <c:pt idx="12652">
                  <c:v>12.8</c:v>
                </c:pt>
                <c:pt idx="12653">
                  <c:v>12.8</c:v>
                </c:pt>
                <c:pt idx="12654">
                  <c:v>12.8</c:v>
                </c:pt>
                <c:pt idx="12655">
                  <c:v>12.7</c:v>
                </c:pt>
                <c:pt idx="12656">
                  <c:v>12.8</c:v>
                </c:pt>
                <c:pt idx="12657">
                  <c:v>12.8</c:v>
                </c:pt>
                <c:pt idx="12658">
                  <c:v>12.8</c:v>
                </c:pt>
                <c:pt idx="12659">
                  <c:v>12.8</c:v>
                </c:pt>
                <c:pt idx="12660">
                  <c:v>12.8</c:v>
                </c:pt>
                <c:pt idx="12661">
                  <c:v>12.8</c:v>
                </c:pt>
                <c:pt idx="12662">
                  <c:v>12.8</c:v>
                </c:pt>
                <c:pt idx="12663">
                  <c:v>12.8</c:v>
                </c:pt>
                <c:pt idx="12664">
                  <c:v>12.8</c:v>
                </c:pt>
                <c:pt idx="12665">
                  <c:v>12.8</c:v>
                </c:pt>
                <c:pt idx="12666">
                  <c:v>12.7</c:v>
                </c:pt>
                <c:pt idx="12667">
                  <c:v>12.7</c:v>
                </c:pt>
                <c:pt idx="12668">
                  <c:v>12.7</c:v>
                </c:pt>
                <c:pt idx="12669">
                  <c:v>12.8</c:v>
                </c:pt>
                <c:pt idx="12670">
                  <c:v>12.7</c:v>
                </c:pt>
                <c:pt idx="12671">
                  <c:v>12.8</c:v>
                </c:pt>
                <c:pt idx="12672">
                  <c:v>12.8</c:v>
                </c:pt>
                <c:pt idx="12673">
                  <c:v>12.7</c:v>
                </c:pt>
                <c:pt idx="12674">
                  <c:v>12.8</c:v>
                </c:pt>
                <c:pt idx="12675">
                  <c:v>12.7</c:v>
                </c:pt>
                <c:pt idx="12676">
                  <c:v>12.7</c:v>
                </c:pt>
                <c:pt idx="12677">
                  <c:v>12.8</c:v>
                </c:pt>
                <c:pt idx="12678">
                  <c:v>12.7</c:v>
                </c:pt>
                <c:pt idx="12679">
                  <c:v>12.7</c:v>
                </c:pt>
                <c:pt idx="12680">
                  <c:v>12.7</c:v>
                </c:pt>
                <c:pt idx="12681">
                  <c:v>12.7</c:v>
                </c:pt>
                <c:pt idx="12682">
                  <c:v>12.8</c:v>
                </c:pt>
                <c:pt idx="12683">
                  <c:v>12.7</c:v>
                </c:pt>
                <c:pt idx="12684">
                  <c:v>12.7</c:v>
                </c:pt>
                <c:pt idx="12685">
                  <c:v>12.7</c:v>
                </c:pt>
                <c:pt idx="12686">
                  <c:v>12.7</c:v>
                </c:pt>
                <c:pt idx="12687">
                  <c:v>12.7</c:v>
                </c:pt>
                <c:pt idx="12688">
                  <c:v>12.7</c:v>
                </c:pt>
                <c:pt idx="12689">
                  <c:v>12.7</c:v>
                </c:pt>
                <c:pt idx="12690">
                  <c:v>12.7</c:v>
                </c:pt>
                <c:pt idx="12691">
                  <c:v>12.7</c:v>
                </c:pt>
                <c:pt idx="12692">
                  <c:v>12.7</c:v>
                </c:pt>
                <c:pt idx="12693">
                  <c:v>12.7</c:v>
                </c:pt>
                <c:pt idx="12694">
                  <c:v>12.7</c:v>
                </c:pt>
                <c:pt idx="12695">
                  <c:v>12.7</c:v>
                </c:pt>
                <c:pt idx="12696">
                  <c:v>12.7</c:v>
                </c:pt>
                <c:pt idx="12697">
                  <c:v>12.7</c:v>
                </c:pt>
                <c:pt idx="12698">
                  <c:v>12.7</c:v>
                </c:pt>
                <c:pt idx="12699">
                  <c:v>12.7</c:v>
                </c:pt>
                <c:pt idx="12700">
                  <c:v>12.7</c:v>
                </c:pt>
                <c:pt idx="12701">
                  <c:v>12.7</c:v>
                </c:pt>
                <c:pt idx="12702">
                  <c:v>12.8</c:v>
                </c:pt>
                <c:pt idx="12703">
                  <c:v>12.7</c:v>
                </c:pt>
                <c:pt idx="12704">
                  <c:v>12.7</c:v>
                </c:pt>
                <c:pt idx="12705">
                  <c:v>12.7</c:v>
                </c:pt>
                <c:pt idx="12706">
                  <c:v>12.7</c:v>
                </c:pt>
                <c:pt idx="12707">
                  <c:v>12.7</c:v>
                </c:pt>
                <c:pt idx="12708">
                  <c:v>12.7</c:v>
                </c:pt>
                <c:pt idx="12709">
                  <c:v>12.7</c:v>
                </c:pt>
                <c:pt idx="12710">
                  <c:v>12.7</c:v>
                </c:pt>
                <c:pt idx="12711">
                  <c:v>12.7</c:v>
                </c:pt>
                <c:pt idx="12712">
                  <c:v>12.7</c:v>
                </c:pt>
                <c:pt idx="12713">
                  <c:v>12.7</c:v>
                </c:pt>
                <c:pt idx="12714">
                  <c:v>12.7</c:v>
                </c:pt>
                <c:pt idx="12715">
                  <c:v>12.7</c:v>
                </c:pt>
                <c:pt idx="12716">
                  <c:v>12.7</c:v>
                </c:pt>
                <c:pt idx="12717">
                  <c:v>12.7</c:v>
                </c:pt>
                <c:pt idx="12718">
                  <c:v>12.7</c:v>
                </c:pt>
                <c:pt idx="12719">
                  <c:v>12.7</c:v>
                </c:pt>
                <c:pt idx="12720">
                  <c:v>12.7</c:v>
                </c:pt>
                <c:pt idx="12721">
                  <c:v>12.7</c:v>
                </c:pt>
                <c:pt idx="12722">
                  <c:v>12.7</c:v>
                </c:pt>
                <c:pt idx="12723">
                  <c:v>12.7</c:v>
                </c:pt>
                <c:pt idx="12724">
                  <c:v>12.7</c:v>
                </c:pt>
                <c:pt idx="12725">
                  <c:v>12.7</c:v>
                </c:pt>
                <c:pt idx="12726">
                  <c:v>12.7</c:v>
                </c:pt>
                <c:pt idx="12727">
                  <c:v>12.7</c:v>
                </c:pt>
                <c:pt idx="12728">
                  <c:v>12.7</c:v>
                </c:pt>
                <c:pt idx="12729">
                  <c:v>12.7</c:v>
                </c:pt>
                <c:pt idx="12730">
                  <c:v>12.7</c:v>
                </c:pt>
                <c:pt idx="12731">
                  <c:v>12.7</c:v>
                </c:pt>
                <c:pt idx="12732">
                  <c:v>12.7</c:v>
                </c:pt>
                <c:pt idx="12733">
                  <c:v>12.7</c:v>
                </c:pt>
                <c:pt idx="12734">
                  <c:v>12.7</c:v>
                </c:pt>
                <c:pt idx="12735">
                  <c:v>12.7</c:v>
                </c:pt>
                <c:pt idx="12736">
                  <c:v>12.7</c:v>
                </c:pt>
                <c:pt idx="12737">
                  <c:v>12.7</c:v>
                </c:pt>
                <c:pt idx="12738">
                  <c:v>12.7</c:v>
                </c:pt>
                <c:pt idx="12739">
                  <c:v>12.7</c:v>
                </c:pt>
                <c:pt idx="12740">
                  <c:v>12.7</c:v>
                </c:pt>
                <c:pt idx="12741">
                  <c:v>12.7</c:v>
                </c:pt>
                <c:pt idx="12742">
                  <c:v>12.7</c:v>
                </c:pt>
                <c:pt idx="12743">
                  <c:v>12.7</c:v>
                </c:pt>
                <c:pt idx="12744">
                  <c:v>12.7</c:v>
                </c:pt>
                <c:pt idx="12745">
                  <c:v>12.7</c:v>
                </c:pt>
                <c:pt idx="12746">
                  <c:v>12.7</c:v>
                </c:pt>
                <c:pt idx="12747">
                  <c:v>12.7</c:v>
                </c:pt>
                <c:pt idx="12748">
                  <c:v>12.7</c:v>
                </c:pt>
                <c:pt idx="12749">
                  <c:v>12.7</c:v>
                </c:pt>
                <c:pt idx="12750">
                  <c:v>12.7</c:v>
                </c:pt>
                <c:pt idx="12751">
                  <c:v>12.7</c:v>
                </c:pt>
                <c:pt idx="12752">
                  <c:v>12.7</c:v>
                </c:pt>
                <c:pt idx="12753">
                  <c:v>12.7</c:v>
                </c:pt>
                <c:pt idx="12754">
                  <c:v>12.7</c:v>
                </c:pt>
                <c:pt idx="12755">
                  <c:v>12.7</c:v>
                </c:pt>
                <c:pt idx="12756">
                  <c:v>12.7</c:v>
                </c:pt>
                <c:pt idx="12757">
                  <c:v>12.7</c:v>
                </c:pt>
                <c:pt idx="12758">
                  <c:v>12.7</c:v>
                </c:pt>
                <c:pt idx="12759">
                  <c:v>12.7</c:v>
                </c:pt>
                <c:pt idx="12760">
                  <c:v>12.7</c:v>
                </c:pt>
                <c:pt idx="12761">
                  <c:v>12.7</c:v>
                </c:pt>
                <c:pt idx="12762">
                  <c:v>12.7</c:v>
                </c:pt>
                <c:pt idx="12763">
                  <c:v>12.7</c:v>
                </c:pt>
                <c:pt idx="12764">
                  <c:v>12.7</c:v>
                </c:pt>
                <c:pt idx="12765">
                  <c:v>12.7</c:v>
                </c:pt>
                <c:pt idx="12766">
                  <c:v>12.7</c:v>
                </c:pt>
                <c:pt idx="12767">
                  <c:v>12.7</c:v>
                </c:pt>
                <c:pt idx="12768">
                  <c:v>12.7</c:v>
                </c:pt>
                <c:pt idx="12769">
                  <c:v>12.7</c:v>
                </c:pt>
                <c:pt idx="12770">
                  <c:v>12.7</c:v>
                </c:pt>
                <c:pt idx="12771">
                  <c:v>12.7</c:v>
                </c:pt>
                <c:pt idx="12772">
                  <c:v>12.7</c:v>
                </c:pt>
                <c:pt idx="12773">
                  <c:v>12.7</c:v>
                </c:pt>
                <c:pt idx="12774">
                  <c:v>12.7</c:v>
                </c:pt>
                <c:pt idx="12775">
                  <c:v>12.7</c:v>
                </c:pt>
                <c:pt idx="12776">
                  <c:v>12.7</c:v>
                </c:pt>
                <c:pt idx="12777">
                  <c:v>12.7</c:v>
                </c:pt>
                <c:pt idx="12778">
                  <c:v>12.7</c:v>
                </c:pt>
                <c:pt idx="12779">
                  <c:v>12.7</c:v>
                </c:pt>
                <c:pt idx="12780">
                  <c:v>12.7</c:v>
                </c:pt>
                <c:pt idx="12781">
                  <c:v>12.7</c:v>
                </c:pt>
                <c:pt idx="12782">
                  <c:v>12.7</c:v>
                </c:pt>
                <c:pt idx="12783">
                  <c:v>12.7</c:v>
                </c:pt>
                <c:pt idx="12784">
                  <c:v>12.7</c:v>
                </c:pt>
                <c:pt idx="12785">
                  <c:v>12.7</c:v>
                </c:pt>
                <c:pt idx="12786">
                  <c:v>12.7</c:v>
                </c:pt>
                <c:pt idx="12787">
                  <c:v>12.7</c:v>
                </c:pt>
                <c:pt idx="12788">
                  <c:v>12.7</c:v>
                </c:pt>
                <c:pt idx="12789">
                  <c:v>12.7</c:v>
                </c:pt>
                <c:pt idx="12790">
                  <c:v>12.7</c:v>
                </c:pt>
                <c:pt idx="12791">
                  <c:v>12.7</c:v>
                </c:pt>
                <c:pt idx="12792">
                  <c:v>12.7</c:v>
                </c:pt>
                <c:pt idx="12793">
                  <c:v>12.7</c:v>
                </c:pt>
                <c:pt idx="12794">
                  <c:v>12.7</c:v>
                </c:pt>
                <c:pt idx="12795">
                  <c:v>12.7</c:v>
                </c:pt>
                <c:pt idx="12796">
                  <c:v>12.7</c:v>
                </c:pt>
                <c:pt idx="12797">
                  <c:v>12.7</c:v>
                </c:pt>
                <c:pt idx="12798">
                  <c:v>12.7</c:v>
                </c:pt>
                <c:pt idx="12799">
                  <c:v>12.7</c:v>
                </c:pt>
                <c:pt idx="12800">
                  <c:v>12.7</c:v>
                </c:pt>
                <c:pt idx="12801">
                  <c:v>12.7</c:v>
                </c:pt>
                <c:pt idx="12802">
                  <c:v>12.7</c:v>
                </c:pt>
                <c:pt idx="12803">
                  <c:v>12.7</c:v>
                </c:pt>
                <c:pt idx="12804">
                  <c:v>12.7</c:v>
                </c:pt>
                <c:pt idx="12805">
                  <c:v>12.7</c:v>
                </c:pt>
                <c:pt idx="12806">
                  <c:v>12.7</c:v>
                </c:pt>
                <c:pt idx="12807">
                  <c:v>12.7</c:v>
                </c:pt>
                <c:pt idx="12808">
                  <c:v>12.7</c:v>
                </c:pt>
                <c:pt idx="12809">
                  <c:v>12.7</c:v>
                </c:pt>
                <c:pt idx="12810">
                  <c:v>12.7</c:v>
                </c:pt>
                <c:pt idx="12811">
                  <c:v>12.7</c:v>
                </c:pt>
                <c:pt idx="12812">
                  <c:v>12.7</c:v>
                </c:pt>
                <c:pt idx="12813">
                  <c:v>12.7</c:v>
                </c:pt>
                <c:pt idx="12814">
                  <c:v>12.7</c:v>
                </c:pt>
                <c:pt idx="12815">
                  <c:v>12.8</c:v>
                </c:pt>
                <c:pt idx="12816">
                  <c:v>12.9</c:v>
                </c:pt>
                <c:pt idx="12817">
                  <c:v>12.9</c:v>
                </c:pt>
                <c:pt idx="12818">
                  <c:v>13</c:v>
                </c:pt>
                <c:pt idx="12819">
                  <c:v>12.9</c:v>
                </c:pt>
                <c:pt idx="12820">
                  <c:v>12.8</c:v>
                </c:pt>
                <c:pt idx="12821">
                  <c:v>12.8</c:v>
                </c:pt>
                <c:pt idx="12822">
                  <c:v>12.8</c:v>
                </c:pt>
                <c:pt idx="12823">
                  <c:v>12.8</c:v>
                </c:pt>
                <c:pt idx="12824">
                  <c:v>12.8</c:v>
                </c:pt>
                <c:pt idx="12825">
                  <c:v>12.8</c:v>
                </c:pt>
                <c:pt idx="12826">
                  <c:v>12.8</c:v>
                </c:pt>
                <c:pt idx="12827">
                  <c:v>12.8</c:v>
                </c:pt>
                <c:pt idx="12828">
                  <c:v>12.8</c:v>
                </c:pt>
                <c:pt idx="12829">
                  <c:v>12.8</c:v>
                </c:pt>
                <c:pt idx="12830">
                  <c:v>12.8</c:v>
                </c:pt>
                <c:pt idx="12831">
                  <c:v>12.8</c:v>
                </c:pt>
                <c:pt idx="12832">
                  <c:v>12.8</c:v>
                </c:pt>
                <c:pt idx="12833">
                  <c:v>12.8</c:v>
                </c:pt>
                <c:pt idx="12834">
                  <c:v>12.8</c:v>
                </c:pt>
                <c:pt idx="12835">
                  <c:v>12.8</c:v>
                </c:pt>
                <c:pt idx="12836">
                  <c:v>12.8</c:v>
                </c:pt>
                <c:pt idx="12837">
                  <c:v>12.9</c:v>
                </c:pt>
                <c:pt idx="12838">
                  <c:v>12.8</c:v>
                </c:pt>
                <c:pt idx="12839">
                  <c:v>12.8</c:v>
                </c:pt>
                <c:pt idx="12840">
                  <c:v>12.9</c:v>
                </c:pt>
                <c:pt idx="12841">
                  <c:v>12.9</c:v>
                </c:pt>
                <c:pt idx="12842">
                  <c:v>12.9</c:v>
                </c:pt>
                <c:pt idx="12843">
                  <c:v>12.9</c:v>
                </c:pt>
                <c:pt idx="12844">
                  <c:v>12.9</c:v>
                </c:pt>
                <c:pt idx="12845">
                  <c:v>13</c:v>
                </c:pt>
                <c:pt idx="12846">
                  <c:v>13</c:v>
                </c:pt>
                <c:pt idx="12847">
                  <c:v>13</c:v>
                </c:pt>
                <c:pt idx="12848">
                  <c:v>13</c:v>
                </c:pt>
                <c:pt idx="12849">
                  <c:v>13.1</c:v>
                </c:pt>
                <c:pt idx="12850">
                  <c:v>13.1</c:v>
                </c:pt>
                <c:pt idx="12851">
                  <c:v>13.1</c:v>
                </c:pt>
                <c:pt idx="12852">
                  <c:v>13.1</c:v>
                </c:pt>
                <c:pt idx="12853">
                  <c:v>13.1</c:v>
                </c:pt>
                <c:pt idx="12854">
                  <c:v>13.1</c:v>
                </c:pt>
                <c:pt idx="12855">
                  <c:v>13.1</c:v>
                </c:pt>
                <c:pt idx="12856">
                  <c:v>13.1</c:v>
                </c:pt>
                <c:pt idx="12857">
                  <c:v>13.1</c:v>
                </c:pt>
                <c:pt idx="12858">
                  <c:v>13.1</c:v>
                </c:pt>
                <c:pt idx="12859">
                  <c:v>13.1</c:v>
                </c:pt>
                <c:pt idx="12860">
                  <c:v>13.1</c:v>
                </c:pt>
                <c:pt idx="12861">
                  <c:v>13.1</c:v>
                </c:pt>
                <c:pt idx="12862">
                  <c:v>13.1</c:v>
                </c:pt>
                <c:pt idx="12863">
                  <c:v>13.2</c:v>
                </c:pt>
                <c:pt idx="12864">
                  <c:v>13.2</c:v>
                </c:pt>
                <c:pt idx="12865">
                  <c:v>13.3</c:v>
                </c:pt>
                <c:pt idx="12866">
                  <c:v>13.4</c:v>
                </c:pt>
                <c:pt idx="12867">
                  <c:v>13.4</c:v>
                </c:pt>
                <c:pt idx="12868">
                  <c:v>13.4</c:v>
                </c:pt>
                <c:pt idx="12869">
                  <c:v>13.4</c:v>
                </c:pt>
                <c:pt idx="12870">
                  <c:v>13.3</c:v>
                </c:pt>
                <c:pt idx="12871">
                  <c:v>13.3</c:v>
                </c:pt>
                <c:pt idx="12872">
                  <c:v>13.4</c:v>
                </c:pt>
                <c:pt idx="12873">
                  <c:v>13.5</c:v>
                </c:pt>
                <c:pt idx="12874">
                  <c:v>13.5</c:v>
                </c:pt>
                <c:pt idx="12875">
                  <c:v>13.5</c:v>
                </c:pt>
                <c:pt idx="12876">
                  <c:v>13.4</c:v>
                </c:pt>
                <c:pt idx="12877">
                  <c:v>13.6</c:v>
                </c:pt>
                <c:pt idx="12878">
                  <c:v>13.2</c:v>
                </c:pt>
                <c:pt idx="12879">
                  <c:v>13.1</c:v>
                </c:pt>
                <c:pt idx="12880">
                  <c:v>13.5</c:v>
                </c:pt>
                <c:pt idx="12881">
                  <c:v>13.5</c:v>
                </c:pt>
                <c:pt idx="12882">
                  <c:v>13.5</c:v>
                </c:pt>
                <c:pt idx="12883">
                  <c:v>13.4</c:v>
                </c:pt>
                <c:pt idx="12884">
                  <c:v>13.4</c:v>
                </c:pt>
                <c:pt idx="12885">
                  <c:v>13.4</c:v>
                </c:pt>
                <c:pt idx="12886">
                  <c:v>13.2</c:v>
                </c:pt>
                <c:pt idx="12887">
                  <c:v>13.2</c:v>
                </c:pt>
                <c:pt idx="12888">
                  <c:v>13.2</c:v>
                </c:pt>
                <c:pt idx="12889">
                  <c:v>13.1</c:v>
                </c:pt>
                <c:pt idx="12890">
                  <c:v>13.2</c:v>
                </c:pt>
                <c:pt idx="12891">
                  <c:v>13.1</c:v>
                </c:pt>
                <c:pt idx="12892">
                  <c:v>13.1</c:v>
                </c:pt>
                <c:pt idx="12893">
                  <c:v>13.1</c:v>
                </c:pt>
                <c:pt idx="12894">
                  <c:v>13.1</c:v>
                </c:pt>
                <c:pt idx="12895">
                  <c:v>13.1</c:v>
                </c:pt>
                <c:pt idx="12896">
                  <c:v>13.1</c:v>
                </c:pt>
                <c:pt idx="12897">
                  <c:v>13.1</c:v>
                </c:pt>
                <c:pt idx="12898">
                  <c:v>13.1</c:v>
                </c:pt>
                <c:pt idx="12899">
                  <c:v>13.2</c:v>
                </c:pt>
                <c:pt idx="12900">
                  <c:v>13.2</c:v>
                </c:pt>
                <c:pt idx="12901">
                  <c:v>13.2</c:v>
                </c:pt>
                <c:pt idx="12902">
                  <c:v>13.2</c:v>
                </c:pt>
                <c:pt idx="12903">
                  <c:v>13.2</c:v>
                </c:pt>
                <c:pt idx="12904">
                  <c:v>13.1</c:v>
                </c:pt>
                <c:pt idx="12905">
                  <c:v>13.1</c:v>
                </c:pt>
                <c:pt idx="12906">
                  <c:v>13.1</c:v>
                </c:pt>
                <c:pt idx="12907">
                  <c:v>13.1</c:v>
                </c:pt>
                <c:pt idx="12908">
                  <c:v>13.1</c:v>
                </c:pt>
                <c:pt idx="12909">
                  <c:v>13.1</c:v>
                </c:pt>
                <c:pt idx="12910">
                  <c:v>13.1</c:v>
                </c:pt>
                <c:pt idx="12911">
                  <c:v>13.1</c:v>
                </c:pt>
                <c:pt idx="12912">
                  <c:v>13.1</c:v>
                </c:pt>
                <c:pt idx="12913">
                  <c:v>13.1</c:v>
                </c:pt>
                <c:pt idx="12914">
                  <c:v>13.1</c:v>
                </c:pt>
                <c:pt idx="12915">
                  <c:v>13</c:v>
                </c:pt>
                <c:pt idx="12916">
                  <c:v>13</c:v>
                </c:pt>
                <c:pt idx="12917">
                  <c:v>13.1</c:v>
                </c:pt>
                <c:pt idx="12918">
                  <c:v>13</c:v>
                </c:pt>
                <c:pt idx="12919">
                  <c:v>13</c:v>
                </c:pt>
                <c:pt idx="12920">
                  <c:v>13</c:v>
                </c:pt>
                <c:pt idx="12921">
                  <c:v>13</c:v>
                </c:pt>
                <c:pt idx="12922">
                  <c:v>13</c:v>
                </c:pt>
                <c:pt idx="12923">
                  <c:v>13</c:v>
                </c:pt>
                <c:pt idx="12924">
                  <c:v>13</c:v>
                </c:pt>
                <c:pt idx="12925">
                  <c:v>13</c:v>
                </c:pt>
                <c:pt idx="12926">
                  <c:v>13</c:v>
                </c:pt>
                <c:pt idx="12927">
                  <c:v>13</c:v>
                </c:pt>
                <c:pt idx="12928">
                  <c:v>13</c:v>
                </c:pt>
                <c:pt idx="12929">
                  <c:v>13</c:v>
                </c:pt>
                <c:pt idx="12930">
                  <c:v>13</c:v>
                </c:pt>
                <c:pt idx="12931">
                  <c:v>13</c:v>
                </c:pt>
                <c:pt idx="12932">
                  <c:v>13</c:v>
                </c:pt>
                <c:pt idx="12933">
                  <c:v>13</c:v>
                </c:pt>
                <c:pt idx="12934">
                  <c:v>13</c:v>
                </c:pt>
                <c:pt idx="12935">
                  <c:v>13</c:v>
                </c:pt>
                <c:pt idx="12936">
                  <c:v>13</c:v>
                </c:pt>
                <c:pt idx="12937">
                  <c:v>13</c:v>
                </c:pt>
                <c:pt idx="12938">
                  <c:v>13</c:v>
                </c:pt>
                <c:pt idx="12939">
                  <c:v>13</c:v>
                </c:pt>
                <c:pt idx="12940">
                  <c:v>13</c:v>
                </c:pt>
                <c:pt idx="12941">
                  <c:v>13</c:v>
                </c:pt>
                <c:pt idx="12942">
                  <c:v>13</c:v>
                </c:pt>
                <c:pt idx="12943">
                  <c:v>13</c:v>
                </c:pt>
                <c:pt idx="12944">
                  <c:v>13</c:v>
                </c:pt>
                <c:pt idx="12945">
                  <c:v>13</c:v>
                </c:pt>
                <c:pt idx="12946">
                  <c:v>13</c:v>
                </c:pt>
                <c:pt idx="12947">
                  <c:v>13</c:v>
                </c:pt>
                <c:pt idx="12948">
                  <c:v>13</c:v>
                </c:pt>
                <c:pt idx="12949">
                  <c:v>12.9</c:v>
                </c:pt>
                <c:pt idx="12950">
                  <c:v>12.9</c:v>
                </c:pt>
                <c:pt idx="12951">
                  <c:v>12.9</c:v>
                </c:pt>
                <c:pt idx="12952">
                  <c:v>12.9</c:v>
                </c:pt>
                <c:pt idx="12953">
                  <c:v>12.9</c:v>
                </c:pt>
                <c:pt idx="12954">
                  <c:v>12.9</c:v>
                </c:pt>
                <c:pt idx="12955">
                  <c:v>12.9</c:v>
                </c:pt>
                <c:pt idx="12956">
                  <c:v>12.9</c:v>
                </c:pt>
                <c:pt idx="12957">
                  <c:v>12.9</c:v>
                </c:pt>
                <c:pt idx="12958">
                  <c:v>12.9</c:v>
                </c:pt>
                <c:pt idx="12959">
                  <c:v>12.9</c:v>
                </c:pt>
                <c:pt idx="12960">
                  <c:v>12.9</c:v>
                </c:pt>
                <c:pt idx="12961">
                  <c:v>12.9</c:v>
                </c:pt>
                <c:pt idx="12962">
                  <c:v>12.9</c:v>
                </c:pt>
                <c:pt idx="12963">
                  <c:v>12.9</c:v>
                </c:pt>
                <c:pt idx="12964">
                  <c:v>12.8</c:v>
                </c:pt>
                <c:pt idx="12965">
                  <c:v>12.8</c:v>
                </c:pt>
                <c:pt idx="12966">
                  <c:v>12.9</c:v>
                </c:pt>
                <c:pt idx="12967">
                  <c:v>12.9</c:v>
                </c:pt>
                <c:pt idx="12968">
                  <c:v>12.8</c:v>
                </c:pt>
                <c:pt idx="12969">
                  <c:v>12.8</c:v>
                </c:pt>
                <c:pt idx="12970">
                  <c:v>12.8</c:v>
                </c:pt>
                <c:pt idx="12971">
                  <c:v>12.8</c:v>
                </c:pt>
                <c:pt idx="12972">
                  <c:v>12.8</c:v>
                </c:pt>
                <c:pt idx="12973">
                  <c:v>12.8</c:v>
                </c:pt>
                <c:pt idx="12974">
                  <c:v>12.8</c:v>
                </c:pt>
                <c:pt idx="12975">
                  <c:v>12.8</c:v>
                </c:pt>
                <c:pt idx="12976">
                  <c:v>12.9</c:v>
                </c:pt>
                <c:pt idx="12977">
                  <c:v>12.8</c:v>
                </c:pt>
                <c:pt idx="12978">
                  <c:v>12.8</c:v>
                </c:pt>
                <c:pt idx="12979">
                  <c:v>12.8</c:v>
                </c:pt>
                <c:pt idx="12980">
                  <c:v>12.8</c:v>
                </c:pt>
                <c:pt idx="12981">
                  <c:v>12.8</c:v>
                </c:pt>
                <c:pt idx="12982">
                  <c:v>12.8</c:v>
                </c:pt>
                <c:pt idx="12983">
                  <c:v>12.8</c:v>
                </c:pt>
                <c:pt idx="12984">
                  <c:v>12.8</c:v>
                </c:pt>
                <c:pt idx="12985">
                  <c:v>12.8</c:v>
                </c:pt>
                <c:pt idx="12986">
                  <c:v>12.8</c:v>
                </c:pt>
                <c:pt idx="12987">
                  <c:v>12.8</c:v>
                </c:pt>
                <c:pt idx="12988">
                  <c:v>12.8</c:v>
                </c:pt>
                <c:pt idx="12989">
                  <c:v>12.8</c:v>
                </c:pt>
                <c:pt idx="12990">
                  <c:v>12.8</c:v>
                </c:pt>
                <c:pt idx="12991">
                  <c:v>12.8</c:v>
                </c:pt>
                <c:pt idx="12992">
                  <c:v>12.8</c:v>
                </c:pt>
                <c:pt idx="12993">
                  <c:v>12.8</c:v>
                </c:pt>
                <c:pt idx="12994">
                  <c:v>12.8</c:v>
                </c:pt>
                <c:pt idx="12995">
                  <c:v>12.8</c:v>
                </c:pt>
                <c:pt idx="12996">
                  <c:v>12.8</c:v>
                </c:pt>
                <c:pt idx="12997">
                  <c:v>12.8</c:v>
                </c:pt>
                <c:pt idx="12998">
                  <c:v>12.8</c:v>
                </c:pt>
                <c:pt idx="12999">
                  <c:v>12.8</c:v>
                </c:pt>
                <c:pt idx="13000">
                  <c:v>12.8</c:v>
                </c:pt>
                <c:pt idx="13001">
                  <c:v>12.8</c:v>
                </c:pt>
                <c:pt idx="13002">
                  <c:v>12.8</c:v>
                </c:pt>
                <c:pt idx="13003">
                  <c:v>12.8</c:v>
                </c:pt>
                <c:pt idx="13004">
                  <c:v>12.8</c:v>
                </c:pt>
                <c:pt idx="13005">
                  <c:v>12.8</c:v>
                </c:pt>
                <c:pt idx="13006">
                  <c:v>12.8</c:v>
                </c:pt>
                <c:pt idx="13007">
                  <c:v>12.8</c:v>
                </c:pt>
                <c:pt idx="13008">
                  <c:v>12.8</c:v>
                </c:pt>
                <c:pt idx="13009">
                  <c:v>12.8</c:v>
                </c:pt>
                <c:pt idx="13010">
                  <c:v>12.8</c:v>
                </c:pt>
                <c:pt idx="13011">
                  <c:v>12.8</c:v>
                </c:pt>
                <c:pt idx="13012">
                  <c:v>12.8</c:v>
                </c:pt>
                <c:pt idx="13013">
                  <c:v>12.8</c:v>
                </c:pt>
                <c:pt idx="13014">
                  <c:v>12.8</c:v>
                </c:pt>
                <c:pt idx="13015">
                  <c:v>12.8</c:v>
                </c:pt>
                <c:pt idx="13016">
                  <c:v>12.8</c:v>
                </c:pt>
                <c:pt idx="13017">
                  <c:v>12.8</c:v>
                </c:pt>
                <c:pt idx="13018">
                  <c:v>12.8</c:v>
                </c:pt>
                <c:pt idx="13019">
                  <c:v>12.8</c:v>
                </c:pt>
                <c:pt idx="13020">
                  <c:v>12.8</c:v>
                </c:pt>
                <c:pt idx="13021">
                  <c:v>12.8</c:v>
                </c:pt>
                <c:pt idx="13022">
                  <c:v>12.8</c:v>
                </c:pt>
                <c:pt idx="13023">
                  <c:v>12.8</c:v>
                </c:pt>
                <c:pt idx="13024">
                  <c:v>12.8</c:v>
                </c:pt>
                <c:pt idx="13025">
                  <c:v>12.8</c:v>
                </c:pt>
                <c:pt idx="13026">
                  <c:v>12.8</c:v>
                </c:pt>
                <c:pt idx="13027">
                  <c:v>12.8</c:v>
                </c:pt>
                <c:pt idx="13028">
                  <c:v>12.8</c:v>
                </c:pt>
                <c:pt idx="13029">
                  <c:v>12.8</c:v>
                </c:pt>
                <c:pt idx="13030">
                  <c:v>12.8</c:v>
                </c:pt>
                <c:pt idx="13031">
                  <c:v>12.8</c:v>
                </c:pt>
                <c:pt idx="13032">
                  <c:v>12.8</c:v>
                </c:pt>
                <c:pt idx="13033">
                  <c:v>12.8</c:v>
                </c:pt>
                <c:pt idx="13034">
                  <c:v>12.8</c:v>
                </c:pt>
                <c:pt idx="13035">
                  <c:v>12.8</c:v>
                </c:pt>
                <c:pt idx="13036">
                  <c:v>12.8</c:v>
                </c:pt>
                <c:pt idx="13037">
                  <c:v>12.7</c:v>
                </c:pt>
                <c:pt idx="13038">
                  <c:v>12.8</c:v>
                </c:pt>
                <c:pt idx="13039">
                  <c:v>12.8</c:v>
                </c:pt>
                <c:pt idx="13040">
                  <c:v>12.8</c:v>
                </c:pt>
                <c:pt idx="13041">
                  <c:v>12.8</c:v>
                </c:pt>
                <c:pt idx="13042">
                  <c:v>12.7</c:v>
                </c:pt>
                <c:pt idx="13043">
                  <c:v>12.8</c:v>
                </c:pt>
                <c:pt idx="13044">
                  <c:v>12.8</c:v>
                </c:pt>
                <c:pt idx="13045">
                  <c:v>12.7</c:v>
                </c:pt>
                <c:pt idx="13046">
                  <c:v>12.7</c:v>
                </c:pt>
                <c:pt idx="13047">
                  <c:v>12.7</c:v>
                </c:pt>
                <c:pt idx="13048">
                  <c:v>12.7</c:v>
                </c:pt>
                <c:pt idx="13049">
                  <c:v>12.7</c:v>
                </c:pt>
                <c:pt idx="13050">
                  <c:v>12.7</c:v>
                </c:pt>
                <c:pt idx="13051">
                  <c:v>12.8</c:v>
                </c:pt>
                <c:pt idx="13052">
                  <c:v>12.8</c:v>
                </c:pt>
                <c:pt idx="13053">
                  <c:v>12.8</c:v>
                </c:pt>
                <c:pt idx="13054">
                  <c:v>12.7</c:v>
                </c:pt>
                <c:pt idx="13055">
                  <c:v>12.7</c:v>
                </c:pt>
                <c:pt idx="13056">
                  <c:v>12.7</c:v>
                </c:pt>
                <c:pt idx="13057">
                  <c:v>12.7</c:v>
                </c:pt>
                <c:pt idx="13058">
                  <c:v>12.7</c:v>
                </c:pt>
                <c:pt idx="13059">
                  <c:v>12.7</c:v>
                </c:pt>
                <c:pt idx="13060">
                  <c:v>12.7</c:v>
                </c:pt>
                <c:pt idx="13061">
                  <c:v>12.7</c:v>
                </c:pt>
                <c:pt idx="13062">
                  <c:v>12.7</c:v>
                </c:pt>
                <c:pt idx="13063">
                  <c:v>12.7</c:v>
                </c:pt>
                <c:pt idx="13064">
                  <c:v>12.7</c:v>
                </c:pt>
                <c:pt idx="13065">
                  <c:v>12.7</c:v>
                </c:pt>
                <c:pt idx="13066">
                  <c:v>12.7</c:v>
                </c:pt>
                <c:pt idx="13067">
                  <c:v>12.7</c:v>
                </c:pt>
                <c:pt idx="13068">
                  <c:v>12.7</c:v>
                </c:pt>
                <c:pt idx="13069">
                  <c:v>12.7</c:v>
                </c:pt>
                <c:pt idx="13070">
                  <c:v>12.7</c:v>
                </c:pt>
                <c:pt idx="13071">
                  <c:v>12.8</c:v>
                </c:pt>
                <c:pt idx="13072">
                  <c:v>12.7</c:v>
                </c:pt>
                <c:pt idx="13073">
                  <c:v>12.7</c:v>
                </c:pt>
                <c:pt idx="13074">
                  <c:v>12.7</c:v>
                </c:pt>
                <c:pt idx="13075">
                  <c:v>12.7</c:v>
                </c:pt>
                <c:pt idx="13076">
                  <c:v>12.7</c:v>
                </c:pt>
                <c:pt idx="13077">
                  <c:v>12.7</c:v>
                </c:pt>
                <c:pt idx="13078">
                  <c:v>12.7</c:v>
                </c:pt>
                <c:pt idx="13079">
                  <c:v>12.7</c:v>
                </c:pt>
                <c:pt idx="13080">
                  <c:v>12.7</c:v>
                </c:pt>
                <c:pt idx="13081">
                  <c:v>12.7</c:v>
                </c:pt>
                <c:pt idx="13082">
                  <c:v>12.7</c:v>
                </c:pt>
                <c:pt idx="13083">
                  <c:v>12.7</c:v>
                </c:pt>
                <c:pt idx="13084">
                  <c:v>12.7</c:v>
                </c:pt>
                <c:pt idx="13085">
                  <c:v>12.7</c:v>
                </c:pt>
                <c:pt idx="13086">
                  <c:v>12.7</c:v>
                </c:pt>
                <c:pt idx="13087">
                  <c:v>12.7</c:v>
                </c:pt>
                <c:pt idx="13088">
                  <c:v>12.7</c:v>
                </c:pt>
                <c:pt idx="13089">
                  <c:v>12.7</c:v>
                </c:pt>
                <c:pt idx="13090">
                  <c:v>12.7</c:v>
                </c:pt>
                <c:pt idx="13091">
                  <c:v>12.7</c:v>
                </c:pt>
                <c:pt idx="13092">
                  <c:v>12.7</c:v>
                </c:pt>
                <c:pt idx="13093">
                  <c:v>12.7</c:v>
                </c:pt>
                <c:pt idx="13094">
                  <c:v>12.7</c:v>
                </c:pt>
                <c:pt idx="13095">
                  <c:v>12.7</c:v>
                </c:pt>
                <c:pt idx="13096">
                  <c:v>12.7</c:v>
                </c:pt>
                <c:pt idx="13097">
                  <c:v>12.7</c:v>
                </c:pt>
                <c:pt idx="13098">
                  <c:v>12.7</c:v>
                </c:pt>
                <c:pt idx="13099">
                  <c:v>12.7</c:v>
                </c:pt>
                <c:pt idx="13100">
                  <c:v>12.7</c:v>
                </c:pt>
                <c:pt idx="13101">
                  <c:v>12.7</c:v>
                </c:pt>
                <c:pt idx="13102">
                  <c:v>12.7</c:v>
                </c:pt>
                <c:pt idx="13103">
                  <c:v>12.7</c:v>
                </c:pt>
                <c:pt idx="13104">
                  <c:v>12.7</c:v>
                </c:pt>
                <c:pt idx="13105">
                  <c:v>12.7</c:v>
                </c:pt>
                <c:pt idx="13106">
                  <c:v>12.7</c:v>
                </c:pt>
                <c:pt idx="13107">
                  <c:v>12.7</c:v>
                </c:pt>
                <c:pt idx="13108">
                  <c:v>12.7</c:v>
                </c:pt>
                <c:pt idx="13109">
                  <c:v>12.7</c:v>
                </c:pt>
                <c:pt idx="13110">
                  <c:v>12.7</c:v>
                </c:pt>
                <c:pt idx="13111">
                  <c:v>12.7</c:v>
                </c:pt>
                <c:pt idx="13112">
                  <c:v>12.7</c:v>
                </c:pt>
                <c:pt idx="13113">
                  <c:v>12.7</c:v>
                </c:pt>
                <c:pt idx="13114">
                  <c:v>12.7</c:v>
                </c:pt>
                <c:pt idx="13115">
                  <c:v>12.7</c:v>
                </c:pt>
                <c:pt idx="13116">
                  <c:v>12.7</c:v>
                </c:pt>
                <c:pt idx="13117">
                  <c:v>12.7</c:v>
                </c:pt>
                <c:pt idx="13118">
                  <c:v>12.7</c:v>
                </c:pt>
                <c:pt idx="13119">
                  <c:v>12.7</c:v>
                </c:pt>
                <c:pt idx="13120">
                  <c:v>12.7</c:v>
                </c:pt>
                <c:pt idx="13121">
                  <c:v>12.7</c:v>
                </c:pt>
                <c:pt idx="13122">
                  <c:v>12.7</c:v>
                </c:pt>
                <c:pt idx="13123">
                  <c:v>12.7</c:v>
                </c:pt>
                <c:pt idx="13124">
                  <c:v>12.7</c:v>
                </c:pt>
                <c:pt idx="13125">
                  <c:v>12.7</c:v>
                </c:pt>
                <c:pt idx="13126">
                  <c:v>12.7</c:v>
                </c:pt>
                <c:pt idx="13127">
                  <c:v>12.7</c:v>
                </c:pt>
                <c:pt idx="13128">
                  <c:v>12.7</c:v>
                </c:pt>
                <c:pt idx="13129">
                  <c:v>12.7</c:v>
                </c:pt>
                <c:pt idx="13130">
                  <c:v>12.7</c:v>
                </c:pt>
                <c:pt idx="13131">
                  <c:v>12.7</c:v>
                </c:pt>
                <c:pt idx="13132">
                  <c:v>12.7</c:v>
                </c:pt>
                <c:pt idx="13133">
                  <c:v>12.7</c:v>
                </c:pt>
                <c:pt idx="13134">
                  <c:v>12.7</c:v>
                </c:pt>
                <c:pt idx="13135">
                  <c:v>12.7</c:v>
                </c:pt>
                <c:pt idx="13136">
                  <c:v>12.7</c:v>
                </c:pt>
                <c:pt idx="13137">
                  <c:v>12.7</c:v>
                </c:pt>
                <c:pt idx="13138">
                  <c:v>12.7</c:v>
                </c:pt>
                <c:pt idx="13139">
                  <c:v>12.7</c:v>
                </c:pt>
                <c:pt idx="13140">
                  <c:v>12.7</c:v>
                </c:pt>
                <c:pt idx="13141">
                  <c:v>12.7</c:v>
                </c:pt>
                <c:pt idx="13142">
                  <c:v>12.7</c:v>
                </c:pt>
                <c:pt idx="13143">
                  <c:v>12.7</c:v>
                </c:pt>
                <c:pt idx="13144">
                  <c:v>12.7</c:v>
                </c:pt>
                <c:pt idx="13145">
                  <c:v>12.7</c:v>
                </c:pt>
                <c:pt idx="13146">
                  <c:v>12.7</c:v>
                </c:pt>
                <c:pt idx="13147">
                  <c:v>12.7</c:v>
                </c:pt>
                <c:pt idx="13148">
                  <c:v>12.7</c:v>
                </c:pt>
                <c:pt idx="13149">
                  <c:v>12.7</c:v>
                </c:pt>
                <c:pt idx="13150">
                  <c:v>12.7</c:v>
                </c:pt>
                <c:pt idx="13151">
                  <c:v>12.7</c:v>
                </c:pt>
                <c:pt idx="13152">
                  <c:v>12.7</c:v>
                </c:pt>
                <c:pt idx="13153">
                  <c:v>12.7</c:v>
                </c:pt>
                <c:pt idx="13154">
                  <c:v>12.7</c:v>
                </c:pt>
                <c:pt idx="13155">
                  <c:v>12.7</c:v>
                </c:pt>
                <c:pt idx="13156">
                  <c:v>12.7</c:v>
                </c:pt>
                <c:pt idx="13157">
                  <c:v>12.7</c:v>
                </c:pt>
                <c:pt idx="13158">
                  <c:v>12.7</c:v>
                </c:pt>
                <c:pt idx="13159">
                  <c:v>12.7</c:v>
                </c:pt>
                <c:pt idx="13160">
                  <c:v>12.7</c:v>
                </c:pt>
                <c:pt idx="13161">
                  <c:v>12.7</c:v>
                </c:pt>
                <c:pt idx="13162">
                  <c:v>12.7</c:v>
                </c:pt>
                <c:pt idx="13163">
                  <c:v>12.7</c:v>
                </c:pt>
                <c:pt idx="13164">
                  <c:v>12.7</c:v>
                </c:pt>
                <c:pt idx="13165">
                  <c:v>12.7</c:v>
                </c:pt>
                <c:pt idx="13166">
                  <c:v>12.7</c:v>
                </c:pt>
                <c:pt idx="13167">
                  <c:v>12.7</c:v>
                </c:pt>
                <c:pt idx="13168">
                  <c:v>12.7</c:v>
                </c:pt>
                <c:pt idx="13169">
                  <c:v>12.7</c:v>
                </c:pt>
                <c:pt idx="13170">
                  <c:v>12.7</c:v>
                </c:pt>
                <c:pt idx="13171">
                  <c:v>12.7</c:v>
                </c:pt>
                <c:pt idx="13172">
                  <c:v>12.6</c:v>
                </c:pt>
                <c:pt idx="13173">
                  <c:v>12.7</c:v>
                </c:pt>
                <c:pt idx="13174">
                  <c:v>12.7</c:v>
                </c:pt>
                <c:pt idx="13175">
                  <c:v>12.7</c:v>
                </c:pt>
                <c:pt idx="13176">
                  <c:v>12.7</c:v>
                </c:pt>
                <c:pt idx="13177">
                  <c:v>12.7</c:v>
                </c:pt>
                <c:pt idx="13178">
                  <c:v>12.7</c:v>
                </c:pt>
                <c:pt idx="13179">
                  <c:v>12.6</c:v>
                </c:pt>
                <c:pt idx="13180">
                  <c:v>12.6</c:v>
                </c:pt>
                <c:pt idx="13181">
                  <c:v>12.6</c:v>
                </c:pt>
                <c:pt idx="13182">
                  <c:v>12.6</c:v>
                </c:pt>
                <c:pt idx="13183">
                  <c:v>12.6</c:v>
                </c:pt>
                <c:pt idx="13184">
                  <c:v>12.7</c:v>
                </c:pt>
                <c:pt idx="13185">
                  <c:v>12.6</c:v>
                </c:pt>
                <c:pt idx="13186">
                  <c:v>12.7</c:v>
                </c:pt>
                <c:pt idx="13187">
                  <c:v>12.6</c:v>
                </c:pt>
                <c:pt idx="13188">
                  <c:v>12.6</c:v>
                </c:pt>
                <c:pt idx="13189">
                  <c:v>12.6</c:v>
                </c:pt>
                <c:pt idx="13190">
                  <c:v>12.7</c:v>
                </c:pt>
                <c:pt idx="13191">
                  <c:v>12.7</c:v>
                </c:pt>
                <c:pt idx="13192">
                  <c:v>12.6</c:v>
                </c:pt>
                <c:pt idx="13193">
                  <c:v>12.6</c:v>
                </c:pt>
                <c:pt idx="13194">
                  <c:v>12.7</c:v>
                </c:pt>
                <c:pt idx="13195">
                  <c:v>12.7</c:v>
                </c:pt>
                <c:pt idx="13196">
                  <c:v>12.7</c:v>
                </c:pt>
                <c:pt idx="13197">
                  <c:v>12.6</c:v>
                </c:pt>
                <c:pt idx="13198">
                  <c:v>12.7</c:v>
                </c:pt>
                <c:pt idx="13199">
                  <c:v>12.6</c:v>
                </c:pt>
                <c:pt idx="13200">
                  <c:v>12.7</c:v>
                </c:pt>
                <c:pt idx="13201">
                  <c:v>12.7</c:v>
                </c:pt>
                <c:pt idx="13202">
                  <c:v>12.6</c:v>
                </c:pt>
                <c:pt idx="13203">
                  <c:v>12.7</c:v>
                </c:pt>
                <c:pt idx="13204">
                  <c:v>12.6</c:v>
                </c:pt>
                <c:pt idx="13205">
                  <c:v>12.7</c:v>
                </c:pt>
                <c:pt idx="13206">
                  <c:v>12.6</c:v>
                </c:pt>
                <c:pt idx="13207">
                  <c:v>12.6</c:v>
                </c:pt>
                <c:pt idx="13208">
                  <c:v>12.6</c:v>
                </c:pt>
                <c:pt idx="13209">
                  <c:v>12.6</c:v>
                </c:pt>
                <c:pt idx="13210">
                  <c:v>12.6</c:v>
                </c:pt>
                <c:pt idx="13211">
                  <c:v>12.6</c:v>
                </c:pt>
                <c:pt idx="13212">
                  <c:v>12.6</c:v>
                </c:pt>
                <c:pt idx="13213">
                  <c:v>12.6</c:v>
                </c:pt>
                <c:pt idx="13214">
                  <c:v>12.7</c:v>
                </c:pt>
                <c:pt idx="13215">
                  <c:v>12.6</c:v>
                </c:pt>
                <c:pt idx="13216">
                  <c:v>12.6</c:v>
                </c:pt>
                <c:pt idx="13217">
                  <c:v>12.6</c:v>
                </c:pt>
                <c:pt idx="13218">
                  <c:v>12.6</c:v>
                </c:pt>
                <c:pt idx="13219">
                  <c:v>12.6</c:v>
                </c:pt>
                <c:pt idx="13220">
                  <c:v>12.6</c:v>
                </c:pt>
                <c:pt idx="13221">
                  <c:v>12.7</c:v>
                </c:pt>
                <c:pt idx="13222">
                  <c:v>12.6</c:v>
                </c:pt>
                <c:pt idx="13223">
                  <c:v>12.7</c:v>
                </c:pt>
                <c:pt idx="13224">
                  <c:v>12.6</c:v>
                </c:pt>
                <c:pt idx="13225">
                  <c:v>12.6</c:v>
                </c:pt>
                <c:pt idx="13226">
                  <c:v>12.6</c:v>
                </c:pt>
                <c:pt idx="13227">
                  <c:v>12.6</c:v>
                </c:pt>
                <c:pt idx="13228">
                  <c:v>12.7</c:v>
                </c:pt>
                <c:pt idx="13229">
                  <c:v>12.6</c:v>
                </c:pt>
                <c:pt idx="13230">
                  <c:v>12.6</c:v>
                </c:pt>
                <c:pt idx="13231">
                  <c:v>12.6</c:v>
                </c:pt>
                <c:pt idx="13232">
                  <c:v>12.6</c:v>
                </c:pt>
                <c:pt idx="13233">
                  <c:v>12.6</c:v>
                </c:pt>
                <c:pt idx="13234">
                  <c:v>12.6</c:v>
                </c:pt>
                <c:pt idx="13235">
                  <c:v>12.6</c:v>
                </c:pt>
                <c:pt idx="13236">
                  <c:v>12.6</c:v>
                </c:pt>
                <c:pt idx="13237">
                  <c:v>12.6</c:v>
                </c:pt>
                <c:pt idx="13238">
                  <c:v>12.6</c:v>
                </c:pt>
                <c:pt idx="13239">
                  <c:v>12.6</c:v>
                </c:pt>
                <c:pt idx="13240">
                  <c:v>12.6</c:v>
                </c:pt>
                <c:pt idx="13241">
                  <c:v>12.6</c:v>
                </c:pt>
                <c:pt idx="13242">
                  <c:v>12.6</c:v>
                </c:pt>
                <c:pt idx="13243">
                  <c:v>12.6</c:v>
                </c:pt>
                <c:pt idx="13244">
                  <c:v>12.6</c:v>
                </c:pt>
                <c:pt idx="13245">
                  <c:v>12.6</c:v>
                </c:pt>
                <c:pt idx="13246">
                  <c:v>12.6</c:v>
                </c:pt>
                <c:pt idx="13247">
                  <c:v>12.6</c:v>
                </c:pt>
                <c:pt idx="13248">
                  <c:v>12.6</c:v>
                </c:pt>
                <c:pt idx="13249">
                  <c:v>12.6</c:v>
                </c:pt>
                <c:pt idx="13250">
                  <c:v>12.6</c:v>
                </c:pt>
                <c:pt idx="13251">
                  <c:v>12.6</c:v>
                </c:pt>
                <c:pt idx="13252">
                  <c:v>12.6</c:v>
                </c:pt>
                <c:pt idx="13253">
                  <c:v>12.6</c:v>
                </c:pt>
                <c:pt idx="13254">
                  <c:v>12.6</c:v>
                </c:pt>
                <c:pt idx="13255">
                  <c:v>12.6</c:v>
                </c:pt>
                <c:pt idx="13256">
                  <c:v>12.6</c:v>
                </c:pt>
                <c:pt idx="13257">
                  <c:v>12.7</c:v>
                </c:pt>
                <c:pt idx="13258">
                  <c:v>12.6</c:v>
                </c:pt>
                <c:pt idx="13259">
                  <c:v>12.6</c:v>
                </c:pt>
                <c:pt idx="13260">
                  <c:v>12.6</c:v>
                </c:pt>
                <c:pt idx="13261">
                  <c:v>12.6</c:v>
                </c:pt>
                <c:pt idx="13262">
                  <c:v>12.6</c:v>
                </c:pt>
                <c:pt idx="13263">
                  <c:v>12.6</c:v>
                </c:pt>
                <c:pt idx="13264">
                  <c:v>12.6</c:v>
                </c:pt>
                <c:pt idx="13265">
                  <c:v>12.6</c:v>
                </c:pt>
                <c:pt idx="13266">
                  <c:v>12.6</c:v>
                </c:pt>
                <c:pt idx="13267">
                  <c:v>12.6</c:v>
                </c:pt>
                <c:pt idx="13268">
                  <c:v>12.6</c:v>
                </c:pt>
                <c:pt idx="13269">
                  <c:v>12.6</c:v>
                </c:pt>
                <c:pt idx="13270">
                  <c:v>12.6</c:v>
                </c:pt>
                <c:pt idx="13271">
                  <c:v>12.6</c:v>
                </c:pt>
                <c:pt idx="13272">
                  <c:v>12.6</c:v>
                </c:pt>
                <c:pt idx="13273">
                  <c:v>12.6</c:v>
                </c:pt>
                <c:pt idx="13274">
                  <c:v>12.6</c:v>
                </c:pt>
                <c:pt idx="13275">
                  <c:v>12.7</c:v>
                </c:pt>
                <c:pt idx="13276">
                  <c:v>12.7</c:v>
                </c:pt>
                <c:pt idx="13277">
                  <c:v>12.6</c:v>
                </c:pt>
                <c:pt idx="13278">
                  <c:v>12.6</c:v>
                </c:pt>
                <c:pt idx="13279">
                  <c:v>12.6</c:v>
                </c:pt>
                <c:pt idx="13280">
                  <c:v>12.6</c:v>
                </c:pt>
                <c:pt idx="13281">
                  <c:v>12.6</c:v>
                </c:pt>
                <c:pt idx="13282">
                  <c:v>12.6</c:v>
                </c:pt>
                <c:pt idx="13283">
                  <c:v>12.6</c:v>
                </c:pt>
                <c:pt idx="13284">
                  <c:v>12.6</c:v>
                </c:pt>
                <c:pt idx="13285">
                  <c:v>12.6</c:v>
                </c:pt>
                <c:pt idx="13286">
                  <c:v>12.7</c:v>
                </c:pt>
                <c:pt idx="13287">
                  <c:v>12.7</c:v>
                </c:pt>
                <c:pt idx="13288">
                  <c:v>12.7</c:v>
                </c:pt>
                <c:pt idx="13289">
                  <c:v>12.7</c:v>
                </c:pt>
                <c:pt idx="13290">
                  <c:v>12.6</c:v>
                </c:pt>
                <c:pt idx="13291">
                  <c:v>12.7</c:v>
                </c:pt>
                <c:pt idx="13292">
                  <c:v>12.7</c:v>
                </c:pt>
                <c:pt idx="13293">
                  <c:v>12.7</c:v>
                </c:pt>
                <c:pt idx="13294">
                  <c:v>12.7</c:v>
                </c:pt>
                <c:pt idx="13295">
                  <c:v>12.7</c:v>
                </c:pt>
                <c:pt idx="13296">
                  <c:v>12.6</c:v>
                </c:pt>
                <c:pt idx="13297">
                  <c:v>12.7</c:v>
                </c:pt>
                <c:pt idx="13298">
                  <c:v>12.6</c:v>
                </c:pt>
                <c:pt idx="13299">
                  <c:v>12.7</c:v>
                </c:pt>
                <c:pt idx="13300">
                  <c:v>12.6</c:v>
                </c:pt>
                <c:pt idx="13301">
                  <c:v>12.6</c:v>
                </c:pt>
                <c:pt idx="13302">
                  <c:v>12.6</c:v>
                </c:pt>
                <c:pt idx="13303">
                  <c:v>12.6</c:v>
                </c:pt>
                <c:pt idx="13304">
                  <c:v>12.6</c:v>
                </c:pt>
                <c:pt idx="13305">
                  <c:v>12.6</c:v>
                </c:pt>
                <c:pt idx="13306">
                  <c:v>12.6</c:v>
                </c:pt>
                <c:pt idx="13307">
                  <c:v>12.6</c:v>
                </c:pt>
                <c:pt idx="13308">
                  <c:v>12.6</c:v>
                </c:pt>
                <c:pt idx="13309">
                  <c:v>12.6</c:v>
                </c:pt>
                <c:pt idx="13310">
                  <c:v>12.6</c:v>
                </c:pt>
                <c:pt idx="13311">
                  <c:v>12.7</c:v>
                </c:pt>
                <c:pt idx="13312">
                  <c:v>12.7</c:v>
                </c:pt>
                <c:pt idx="13313">
                  <c:v>12.7</c:v>
                </c:pt>
                <c:pt idx="13314">
                  <c:v>12.7</c:v>
                </c:pt>
                <c:pt idx="13315">
                  <c:v>12.7</c:v>
                </c:pt>
                <c:pt idx="13316">
                  <c:v>12.7</c:v>
                </c:pt>
                <c:pt idx="13317">
                  <c:v>12.7</c:v>
                </c:pt>
                <c:pt idx="13318">
                  <c:v>12.7</c:v>
                </c:pt>
                <c:pt idx="13319">
                  <c:v>12.7</c:v>
                </c:pt>
                <c:pt idx="13320">
                  <c:v>12.7</c:v>
                </c:pt>
                <c:pt idx="13321">
                  <c:v>12.7</c:v>
                </c:pt>
                <c:pt idx="13322">
                  <c:v>12.7</c:v>
                </c:pt>
                <c:pt idx="13323">
                  <c:v>12.6</c:v>
                </c:pt>
                <c:pt idx="13324">
                  <c:v>12.6</c:v>
                </c:pt>
                <c:pt idx="13325">
                  <c:v>12.6</c:v>
                </c:pt>
                <c:pt idx="13326">
                  <c:v>12.6</c:v>
                </c:pt>
                <c:pt idx="13327">
                  <c:v>12.7</c:v>
                </c:pt>
                <c:pt idx="13328">
                  <c:v>12.6</c:v>
                </c:pt>
                <c:pt idx="13329">
                  <c:v>12.6</c:v>
                </c:pt>
                <c:pt idx="13330">
                  <c:v>12.6</c:v>
                </c:pt>
                <c:pt idx="13331">
                  <c:v>12.6</c:v>
                </c:pt>
                <c:pt idx="13332">
                  <c:v>12.7</c:v>
                </c:pt>
                <c:pt idx="13333">
                  <c:v>12.6</c:v>
                </c:pt>
                <c:pt idx="13334">
                  <c:v>12.6</c:v>
                </c:pt>
                <c:pt idx="13335">
                  <c:v>12.6</c:v>
                </c:pt>
                <c:pt idx="13336">
                  <c:v>12.6</c:v>
                </c:pt>
                <c:pt idx="13337">
                  <c:v>12.6</c:v>
                </c:pt>
                <c:pt idx="13338">
                  <c:v>12.6</c:v>
                </c:pt>
                <c:pt idx="13339">
                  <c:v>12.6</c:v>
                </c:pt>
                <c:pt idx="13340">
                  <c:v>12.6</c:v>
                </c:pt>
                <c:pt idx="13341">
                  <c:v>12.6</c:v>
                </c:pt>
                <c:pt idx="13342">
                  <c:v>12.6</c:v>
                </c:pt>
                <c:pt idx="13343">
                  <c:v>12.6</c:v>
                </c:pt>
                <c:pt idx="13344">
                  <c:v>12.6</c:v>
                </c:pt>
                <c:pt idx="13345">
                  <c:v>12.6</c:v>
                </c:pt>
                <c:pt idx="13346">
                  <c:v>12.6</c:v>
                </c:pt>
                <c:pt idx="13347">
                  <c:v>12.6</c:v>
                </c:pt>
                <c:pt idx="13348">
                  <c:v>12.6</c:v>
                </c:pt>
                <c:pt idx="13349">
                  <c:v>12.6</c:v>
                </c:pt>
                <c:pt idx="13350">
                  <c:v>12.6</c:v>
                </c:pt>
                <c:pt idx="13351">
                  <c:v>12.6</c:v>
                </c:pt>
                <c:pt idx="13352">
                  <c:v>12.6</c:v>
                </c:pt>
                <c:pt idx="13353">
                  <c:v>12.6</c:v>
                </c:pt>
                <c:pt idx="13354">
                  <c:v>12.6</c:v>
                </c:pt>
                <c:pt idx="13355">
                  <c:v>12.6</c:v>
                </c:pt>
                <c:pt idx="13356">
                  <c:v>12.6</c:v>
                </c:pt>
                <c:pt idx="13357">
                  <c:v>12.6</c:v>
                </c:pt>
                <c:pt idx="13358">
                  <c:v>12.6</c:v>
                </c:pt>
                <c:pt idx="13359">
                  <c:v>12.6</c:v>
                </c:pt>
                <c:pt idx="13360">
                  <c:v>12.6</c:v>
                </c:pt>
                <c:pt idx="13361">
                  <c:v>12.6</c:v>
                </c:pt>
                <c:pt idx="13362">
                  <c:v>12.6</c:v>
                </c:pt>
                <c:pt idx="13363">
                  <c:v>12.6</c:v>
                </c:pt>
                <c:pt idx="13364">
                  <c:v>12.6</c:v>
                </c:pt>
                <c:pt idx="13365">
                  <c:v>12.6</c:v>
                </c:pt>
                <c:pt idx="13366">
                  <c:v>12.6</c:v>
                </c:pt>
                <c:pt idx="13367">
                  <c:v>12.6</c:v>
                </c:pt>
                <c:pt idx="13368">
                  <c:v>12.6</c:v>
                </c:pt>
                <c:pt idx="13369">
                  <c:v>12.6</c:v>
                </c:pt>
                <c:pt idx="13370">
                  <c:v>12.6</c:v>
                </c:pt>
                <c:pt idx="13371">
                  <c:v>12.6</c:v>
                </c:pt>
                <c:pt idx="13372">
                  <c:v>12.6</c:v>
                </c:pt>
                <c:pt idx="13373">
                  <c:v>12.6</c:v>
                </c:pt>
                <c:pt idx="13374">
                  <c:v>12.6</c:v>
                </c:pt>
                <c:pt idx="13375">
                  <c:v>12.6</c:v>
                </c:pt>
                <c:pt idx="13376">
                  <c:v>12.6</c:v>
                </c:pt>
                <c:pt idx="13377">
                  <c:v>12.6</c:v>
                </c:pt>
                <c:pt idx="13378">
                  <c:v>12.6</c:v>
                </c:pt>
                <c:pt idx="13379">
                  <c:v>12.6</c:v>
                </c:pt>
                <c:pt idx="13380">
                  <c:v>12.6</c:v>
                </c:pt>
                <c:pt idx="13381">
                  <c:v>12.6</c:v>
                </c:pt>
                <c:pt idx="13382">
                  <c:v>12.6</c:v>
                </c:pt>
                <c:pt idx="13383">
                  <c:v>12.6</c:v>
                </c:pt>
                <c:pt idx="13384">
                  <c:v>12.6</c:v>
                </c:pt>
                <c:pt idx="13385">
                  <c:v>12.6</c:v>
                </c:pt>
                <c:pt idx="13386">
                  <c:v>12.6</c:v>
                </c:pt>
                <c:pt idx="13387">
                  <c:v>12.6</c:v>
                </c:pt>
                <c:pt idx="13388">
                  <c:v>12.6</c:v>
                </c:pt>
                <c:pt idx="13389">
                  <c:v>12.6</c:v>
                </c:pt>
                <c:pt idx="13390">
                  <c:v>12.6</c:v>
                </c:pt>
                <c:pt idx="13391">
                  <c:v>12.6</c:v>
                </c:pt>
                <c:pt idx="13392">
                  <c:v>12.6</c:v>
                </c:pt>
                <c:pt idx="13393">
                  <c:v>12.6</c:v>
                </c:pt>
                <c:pt idx="13394">
                  <c:v>12.6</c:v>
                </c:pt>
                <c:pt idx="13395">
                  <c:v>12.6</c:v>
                </c:pt>
                <c:pt idx="13396">
                  <c:v>12.6</c:v>
                </c:pt>
                <c:pt idx="13397">
                  <c:v>12.6</c:v>
                </c:pt>
                <c:pt idx="13398">
                  <c:v>12.6</c:v>
                </c:pt>
                <c:pt idx="13399">
                  <c:v>12.6</c:v>
                </c:pt>
                <c:pt idx="13400">
                  <c:v>12.6</c:v>
                </c:pt>
                <c:pt idx="13401">
                  <c:v>12.6</c:v>
                </c:pt>
                <c:pt idx="13402">
                  <c:v>12.6</c:v>
                </c:pt>
                <c:pt idx="13403">
                  <c:v>12.6</c:v>
                </c:pt>
                <c:pt idx="13404">
                  <c:v>12.6</c:v>
                </c:pt>
                <c:pt idx="13405">
                  <c:v>12.6</c:v>
                </c:pt>
                <c:pt idx="13406">
                  <c:v>12.6</c:v>
                </c:pt>
                <c:pt idx="13407">
                  <c:v>12.6</c:v>
                </c:pt>
                <c:pt idx="13408">
                  <c:v>12.6</c:v>
                </c:pt>
                <c:pt idx="13409">
                  <c:v>12.6</c:v>
                </c:pt>
                <c:pt idx="13410">
                  <c:v>12.6</c:v>
                </c:pt>
                <c:pt idx="13411">
                  <c:v>12.6</c:v>
                </c:pt>
                <c:pt idx="13412">
                  <c:v>12.6</c:v>
                </c:pt>
                <c:pt idx="13413">
                  <c:v>12.6</c:v>
                </c:pt>
                <c:pt idx="13414">
                  <c:v>12.6</c:v>
                </c:pt>
                <c:pt idx="13415">
                  <c:v>12.6</c:v>
                </c:pt>
                <c:pt idx="13416">
                  <c:v>12.6</c:v>
                </c:pt>
                <c:pt idx="13417">
                  <c:v>12.6</c:v>
                </c:pt>
                <c:pt idx="13418">
                  <c:v>12.6</c:v>
                </c:pt>
                <c:pt idx="13419">
                  <c:v>12.6</c:v>
                </c:pt>
                <c:pt idx="13420">
                  <c:v>12.6</c:v>
                </c:pt>
                <c:pt idx="13421">
                  <c:v>12.6</c:v>
                </c:pt>
                <c:pt idx="13422">
                  <c:v>12.6</c:v>
                </c:pt>
                <c:pt idx="13423">
                  <c:v>12.6</c:v>
                </c:pt>
                <c:pt idx="13424">
                  <c:v>12.6</c:v>
                </c:pt>
                <c:pt idx="13425">
                  <c:v>12.6</c:v>
                </c:pt>
                <c:pt idx="13426">
                  <c:v>12.6</c:v>
                </c:pt>
                <c:pt idx="13427">
                  <c:v>12.6</c:v>
                </c:pt>
                <c:pt idx="13428">
                  <c:v>12.6</c:v>
                </c:pt>
                <c:pt idx="13429">
                  <c:v>12.6</c:v>
                </c:pt>
                <c:pt idx="13430">
                  <c:v>12.6</c:v>
                </c:pt>
                <c:pt idx="13431">
                  <c:v>12.6</c:v>
                </c:pt>
                <c:pt idx="13432">
                  <c:v>12.6</c:v>
                </c:pt>
                <c:pt idx="13433">
                  <c:v>12.6</c:v>
                </c:pt>
                <c:pt idx="13434">
                  <c:v>12.6</c:v>
                </c:pt>
                <c:pt idx="13435">
                  <c:v>12.6</c:v>
                </c:pt>
                <c:pt idx="13436">
                  <c:v>12.6</c:v>
                </c:pt>
                <c:pt idx="13437">
                  <c:v>12.6</c:v>
                </c:pt>
                <c:pt idx="13438">
                  <c:v>12.6</c:v>
                </c:pt>
                <c:pt idx="13439">
                  <c:v>12.6</c:v>
                </c:pt>
                <c:pt idx="13440">
                  <c:v>12.6</c:v>
                </c:pt>
                <c:pt idx="13441">
                  <c:v>12.6</c:v>
                </c:pt>
                <c:pt idx="13442">
                  <c:v>12.6</c:v>
                </c:pt>
                <c:pt idx="13443">
                  <c:v>12.6</c:v>
                </c:pt>
                <c:pt idx="13444">
                  <c:v>12.6</c:v>
                </c:pt>
                <c:pt idx="13445">
                  <c:v>12.6</c:v>
                </c:pt>
                <c:pt idx="13446">
                  <c:v>12.6</c:v>
                </c:pt>
                <c:pt idx="13447">
                  <c:v>12.6</c:v>
                </c:pt>
                <c:pt idx="13448">
                  <c:v>12.6</c:v>
                </c:pt>
                <c:pt idx="13449">
                  <c:v>12.6</c:v>
                </c:pt>
                <c:pt idx="13450">
                  <c:v>12.6</c:v>
                </c:pt>
                <c:pt idx="13451">
                  <c:v>12.6</c:v>
                </c:pt>
                <c:pt idx="13452">
                  <c:v>12.6</c:v>
                </c:pt>
                <c:pt idx="13453">
                  <c:v>12.6</c:v>
                </c:pt>
                <c:pt idx="13454">
                  <c:v>12.6</c:v>
                </c:pt>
                <c:pt idx="13455">
                  <c:v>12.6</c:v>
                </c:pt>
                <c:pt idx="13456">
                  <c:v>12.6</c:v>
                </c:pt>
                <c:pt idx="13457">
                  <c:v>12.6</c:v>
                </c:pt>
                <c:pt idx="13458">
                  <c:v>12.6</c:v>
                </c:pt>
                <c:pt idx="13459">
                  <c:v>12.6</c:v>
                </c:pt>
                <c:pt idx="13460">
                  <c:v>12.6</c:v>
                </c:pt>
                <c:pt idx="13461">
                  <c:v>12.6</c:v>
                </c:pt>
                <c:pt idx="13462">
                  <c:v>12.6</c:v>
                </c:pt>
                <c:pt idx="13463">
                  <c:v>12.6</c:v>
                </c:pt>
                <c:pt idx="13464">
                  <c:v>12.6</c:v>
                </c:pt>
                <c:pt idx="13465">
                  <c:v>12.6</c:v>
                </c:pt>
                <c:pt idx="13466">
                  <c:v>12.6</c:v>
                </c:pt>
                <c:pt idx="13467">
                  <c:v>12.6</c:v>
                </c:pt>
                <c:pt idx="13468">
                  <c:v>12.6</c:v>
                </c:pt>
                <c:pt idx="13469">
                  <c:v>12.6</c:v>
                </c:pt>
                <c:pt idx="13470">
                  <c:v>12.6</c:v>
                </c:pt>
                <c:pt idx="13471">
                  <c:v>12.6</c:v>
                </c:pt>
                <c:pt idx="13472">
                  <c:v>12.6</c:v>
                </c:pt>
                <c:pt idx="13473">
                  <c:v>12.6</c:v>
                </c:pt>
                <c:pt idx="13474">
                  <c:v>12.6</c:v>
                </c:pt>
                <c:pt idx="13475">
                  <c:v>12.6</c:v>
                </c:pt>
                <c:pt idx="13476">
                  <c:v>12.6</c:v>
                </c:pt>
                <c:pt idx="13477">
                  <c:v>12.6</c:v>
                </c:pt>
                <c:pt idx="13478">
                  <c:v>12.6</c:v>
                </c:pt>
                <c:pt idx="13479">
                  <c:v>12.6</c:v>
                </c:pt>
                <c:pt idx="13480">
                  <c:v>12.6</c:v>
                </c:pt>
                <c:pt idx="13481">
                  <c:v>12.6</c:v>
                </c:pt>
                <c:pt idx="13482">
                  <c:v>12.6</c:v>
                </c:pt>
                <c:pt idx="13483">
                  <c:v>12.6</c:v>
                </c:pt>
                <c:pt idx="13484">
                  <c:v>12.6</c:v>
                </c:pt>
                <c:pt idx="13485">
                  <c:v>12.6</c:v>
                </c:pt>
                <c:pt idx="13486">
                  <c:v>12.6</c:v>
                </c:pt>
                <c:pt idx="13487">
                  <c:v>12.6</c:v>
                </c:pt>
                <c:pt idx="13488">
                  <c:v>12.6</c:v>
                </c:pt>
                <c:pt idx="13489">
                  <c:v>12.6</c:v>
                </c:pt>
                <c:pt idx="13490">
                  <c:v>12.6</c:v>
                </c:pt>
                <c:pt idx="13491">
                  <c:v>12.6</c:v>
                </c:pt>
                <c:pt idx="13492">
                  <c:v>12.6</c:v>
                </c:pt>
                <c:pt idx="13493">
                  <c:v>12.6</c:v>
                </c:pt>
                <c:pt idx="13494">
                  <c:v>12.6</c:v>
                </c:pt>
                <c:pt idx="13495">
                  <c:v>12.6</c:v>
                </c:pt>
                <c:pt idx="13496">
                  <c:v>12.6</c:v>
                </c:pt>
                <c:pt idx="13497">
                  <c:v>12.6</c:v>
                </c:pt>
                <c:pt idx="13498">
                  <c:v>12.6</c:v>
                </c:pt>
                <c:pt idx="13499">
                  <c:v>12.6</c:v>
                </c:pt>
                <c:pt idx="13500">
                  <c:v>12.6</c:v>
                </c:pt>
                <c:pt idx="13501">
                  <c:v>12.6</c:v>
                </c:pt>
                <c:pt idx="13502">
                  <c:v>12.5</c:v>
                </c:pt>
                <c:pt idx="13503">
                  <c:v>12.6</c:v>
                </c:pt>
                <c:pt idx="13504">
                  <c:v>12.6</c:v>
                </c:pt>
                <c:pt idx="13505">
                  <c:v>12.6</c:v>
                </c:pt>
                <c:pt idx="13506">
                  <c:v>12.6</c:v>
                </c:pt>
                <c:pt idx="13507">
                  <c:v>12.6</c:v>
                </c:pt>
                <c:pt idx="13508">
                  <c:v>12.6</c:v>
                </c:pt>
                <c:pt idx="13509">
                  <c:v>12.5</c:v>
                </c:pt>
                <c:pt idx="13510">
                  <c:v>12.6</c:v>
                </c:pt>
                <c:pt idx="13511">
                  <c:v>12.5</c:v>
                </c:pt>
                <c:pt idx="13512">
                  <c:v>12.6</c:v>
                </c:pt>
                <c:pt idx="13513">
                  <c:v>12.5</c:v>
                </c:pt>
                <c:pt idx="13514">
                  <c:v>12.5</c:v>
                </c:pt>
                <c:pt idx="13515">
                  <c:v>12.6</c:v>
                </c:pt>
                <c:pt idx="13516">
                  <c:v>12.6</c:v>
                </c:pt>
                <c:pt idx="13517">
                  <c:v>12.6</c:v>
                </c:pt>
                <c:pt idx="13518">
                  <c:v>12.6</c:v>
                </c:pt>
                <c:pt idx="13519">
                  <c:v>12.5</c:v>
                </c:pt>
                <c:pt idx="13520">
                  <c:v>12.6</c:v>
                </c:pt>
                <c:pt idx="13521">
                  <c:v>12.6</c:v>
                </c:pt>
                <c:pt idx="13522">
                  <c:v>12.6</c:v>
                </c:pt>
                <c:pt idx="13523">
                  <c:v>12.6</c:v>
                </c:pt>
                <c:pt idx="13524">
                  <c:v>12.6</c:v>
                </c:pt>
                <c:pt idx="13525">
                  <c:v>12.6</c:v>
                </c:pt>
                <c:pt idx="13526">
                  <c:v>12.6</c:v>
                </c:pt>
                <c:pt idx="13527">
                  <c:v>12.5</c:v>
                </c:pt>
                <c:pt idx="13528">
                  <c:v>12.6</c:v>
                </c:pt>
                <c:pt idx="13529">
                  <c:v>12.6</c:v>
                </c:pt>
                <c:pt idx="13530">
                  <c:v>12.6</c:v>
                </c:pt>
                <c:pt idx="13531">
                  <c:v>12.6</c:v>
                </c:pt>
                <c:pt idx="13532">
                  <c:v>12.5</c:v>
                </c:pt>
                <c:pt idx="13533">
                  <c:v>12.6</c:v>
                </c:pt>
                <c:pt idx="13534">
                  <c:v>12.6</c:v>
                </c:pt>
                <c:pt idx="13535">
                  <c:v>12.6</c:v>
                </c:pt>
                <c:pt idx="13536">
                  <c:v>12.5</c:v>
                </c:pt>
                <c:pt idx="13537">
                  <c:v>12.5</c:v>
                </c:pt>
                <c:pt idx="13538">
                  <c:v>12.6</c:v>
                </c:pt>
                <c:pt idx="13539">
                  <c:v>12.5</c:v>
                </c:pt>
                <c:pt idx="13540">
                  <c:v>12.5</c:v>
                </c:pt>
                <c:pt idx="13541">
                  <c:v>12.5</c:v>
                </c:pt>
                <c:pt idx="13542">
                  <c:v>12.5</c:v>
                </c:pt>
                <c:pt idx="13543">
                  <c:v>12.6</c:v>
                </c:pt>
                <c:pt idx="13544">
                  <c:v>12.5</c:v>
                </c:pt>
                <c:pt idx="13545">
                  <c:v>12.5</c:v>
                </c:pt>
                <c:pt idx="13546">
                  <c:v>12.5</c:v>
                </c:pt>
                <c:pt idx="13547">
                  <c:v>12.6</c:v>
                </c:pt>
                <c:pt idx="13548">
                  <c:v>12.6</c:v>
                </c:pt>
                <c:pt idx="13549">
                  <c:v>12.5</c:v>
                </c:pt>
                <c:pt idx="13550">
                  <c:v>12.6</c:v>
                </c:pt>
                <c:pt idx="13551">
                  <c:v>12.5</c:v>
                </c:pt>
                <c:pt idx="13552">
                  <c:v>12.6</c:v>
                </c:pt>
                <c:pt idx="13553">
                  <c:v>12.5</c:v>
                </c:pt>
                <c:pt idx="13554">
                  <c:v>12.5</c:v>
                </c:pt>
                <c:pt idx="13555">
                  <c:v>12.5</c:v>
                </c:pt>
                <c:pt idx="13556">
                  <c:v>12.5</c:v>
                </c:pt>
                <c:pt idx="13557">
                  <c:v>12.6</c:v>
                </c:pt>
                <c:pt idx="13558">
                  <c:v>12.5</c:v>
                </c:pt>
                <c:pt idx="13559">
                  <c:v>12.5</c:v>
                </c:pt>
                <c:pt idx="13560">
                  <c:v>12.5</c:v>
                </c:pt>
                <c:pt idx="13561">
                  <c:v>12.6</c:v>
                </c:pt>
                <c:pt idx="13562">
                  <c:v>12.5</c:v>
                </c:pt>
                <c:pt idx="13563">
                  <c:v>12.5</c:v>
                </c:pt>
                <c:pt idx="13564">
                  <c:v>12.5</c:v>
                </c:pt>
                <c:pt idx="13565">
                  <c:v>12.5</c:v>
                </c:pt>
                <c:pt idx="13566">
                  <c:v>12.5</c:v>
                </c:pt>
                <c:pt idx="13567">
                  <c:v>12.5</c:v>
                </c:pt>
                <c:pt idx="13568">
                  <c:v>12.5</c:v>
                </c:pt>
                <c:pt idx="13569">
                  <c:v>12.5</c:v>
                </c:pt>
                <c:pt idx="13570">
                  <c:v>12.6</c:v>
                </c:pt>
                <c:pt idx="13571">
                  <c:v>12.5</c:v>
                </c:pt>
                <c:pt idx="13572">
                  <c:v>12.6</c:v>
                </c:pt>
                <c:pt idx="13573">
                  <c:v>12.5</c:v>
                </c:pt>
                <c:pt idx="13574">
                  <c:v>12.5</c:v>
                </c:pt>
                <c:pt idx="13575">
                  <c:v>12.5</c:v>
                </c:pt>
                <c:pt idx="13576">
                  <c:v>12.5</c:v>
                </c:pt>
                <c:pt idx="13577">
                  <c:v>12.5</c:v>
                </c:pt>
                <c:pt idx="13578">
                  <c:v>12.5</c:v>
                </c:pt>
                <c:pt idx="13579">
                  <c:v>12.5</c:v>
                </c:pt>
                <c:pt idx="13580">
                  <c:v>12.5</c:v>
                </c:pt>
                <c:pt idx="13581">
                  <c:v>12.5</c:v>
                </c:pt>
                <c:pt idx="13582">
                  <c:v>12.5</c:v>
                </c:pt>
                <c:pt idx="13583">
                  <c:v>12.5</c:v>
                </c:pt>
                <c:pt idx="13584">
                  <c:v>12.5</c:v>
                </c:pt>
                <c:pt idx="13585">
                  <c:v>12.6</c:v>
                </c:pt>
                <c:pt idx="13586">
                  <c:v>12.5</c:v>
                </c:pt>
                <c:pt idx="13587">
                  <c:v>12.5</c:v>
                </c:pt>
                <c:pt idx="13588">
                  <c:v>12.6</c:v>
                </c:pt>
                <c:pt idx="13589">
                  <c:v>12.5</c:v>
                </c:pt>
                <c:pt idx="13590">
                  <c:v>12.5</c:v>
                </c:pt>
                <c:pt idx="13591">
                  <c:v>12.5</c:v>
                </c:pt>
                <c:pt idx="13592">
                  <c:v>12.5</c:v>
                </c:pt>
                <c:pt idx="13593">
                  <c:v>12.5</c:v>
                </c:pt>
                <c:pt idx="13594">
                  <c:v>12.5</c:v>
                </c:pt>
                <c:pt idx="13595">
                  <c:v>12.5</c:v>
                </c:pt>
                <c:pt idx="13596">
                  <c:v>12.5</c:v>
                </c:pt>
                <c:pt idx="13597">
                  <c:v>12.5</c:v>
                </c:pt>
                <c:pt idx="13598">
                  <c:v>12.5</c:v>
                </c:pt>
                <c:pt idx="13599">
                  <c:v>12.5</c:v>
                </c:pt>
                <c:pt idx="13600">
                  <c:v>12.5</c:v>
                </c:pt>
                <c:pt idx="13601">
                  <c:v>12.5</c:v>
                </c:pt>
                <c:pt idx="13602">
                  <c:v>12.5</c:v>
                </c:pt>
                <c:pt idx="13603">
                  <c:v>12.5</c:v>
                </c:pt>
                <c:pt idx="13604">
                  <c:v>12.5</c:v>
                </c:pt>
                <c:pt idx="13605">
                  <c:v>12.5</c:v>
                </c:pt>
                <c:pt idx="13606">
                  <c:v>12.5</c:v>
                </c:pt>
                <c:pt idx="13607">
                  <c:v>12.6</c:v>
                </c:pt>
                <c:pt idx="13608">
                  <c:v>12.5</c:v>
                </c:pt>
                <c:pt idx="13609">
                  <c:v>12.5</c:v>
                </c:pt>
                <c:pt idx="13610">
                  <c:v>12.5</c:v>
                </c:pt>
                <c:pt idx="13611">
                  <c:v>12.5</c:v>
                </c:pt>
                <c:pt idx="13612">
                  <c:v>12.5</c:v>
                </c:pt>
                <c:pt idx="13613">
                  <c:v>12.5</c:v>
                </c:pt>
                <c:pt idx="13614">
                  <c:v>12.5</c:v>
                </c:pt>
                <c:pt idx="13615">
                  <c:v>12.5</c:v>
                </c:pt>
                <c:pt idx="13616">
                  <c:v>12.5</c:v>
                </c:pt>
                <c:pt idx="13617">
                  <c:v>12.5</c:v>
                </c:pt>
                <c:pt idx="13618">
                  <c:v>12.5</c:v>
                </c:pt>
                <c:pt idx="13619">
                  <c:v>12.5</c:v>
                </c:pt>
                <c:pt idx="13620">
                  <c:v>12.5</c:v>
                </c:pt>
                <c:pt idx="13621">
                  <c:v>12.5</c:v>
                </c:pt>
                <c:pt idx="13622">
                  <c:v>12.5</c:v>
                </c:pt>
                <c:pt idx="13623">
                  <c:v>12.5</c:v>
                </c:pt>
                <c:pt idx="13624">
                  <c:v>12.5</c:v>
                </c:pt>
                <c:pt idx="13625">
                  <c:v>12.5</c:v>
                </c:pt>
                <c:pt idx="13626">
                  <c:v>12.6</c:v>
                </c:pt>
                <c:pt idx="13627">
                  <c:v>12.5</c:v>
                </c:pt>
                <c:pt idx="13628">
                  <c:v>12.5</c:v>
                </c:pt>
                <c:pt idx="13629">
                  <c:v>12.5</c:v>
                </c:pt>
                <c:pt idx="13630">
                  <c:v>12.5</c:v>
                </c:pt>
                <c:pt idx="13631">
                  <c:v>12.5</c:v>
                </c:pt>
                <c:pt idx="13632">
                  <c:v>12.5</c:v>
                </c:pt>
                <c:pt idx="13633">
                  <c:v>12.5</c:v>
                </c:pt>
                <c:pt idx="13634">
                  <c:v>12.5</c:v>
                </c:pt>
                <c:pt idx="13635">
                  <c:v>12.5</c:v>
                </c:pt>
                <c:pt idx="13636">
                  <c:v>12.5</c:v>
                </c:pt>
                <c:pt idx="13637">
                  <c:v>12.5</c:v>
                </c:pt>
                <c:pt idx="13638">
                  <c:v>12.5</c:v>
                </c:pt>
                <c:pt idx="13639">
                  <c:v>12.5</c:v>
                </c:pt>
                <c:pt idx="13640">
                  <c:v>12.5</c:v>
                </c:pt>
                <c:pt idx="13641">
                  <c:v>12.5</c:v>
                </c:pt>
                <c:pt idx="13642">
                  <c:v>12.5</c:v>
                </c:pt>
                <c:pt idx="13643">
                  <c:v>12.5</c:v>
                </c:pt>
                <c:pt idx="13644">
                  <c:v>12.5</c:v>
                </c:pt>
                <c:pt idx="13645">
                  <c:v>12.5</c:v>
                </c:pt>
                <c:pt idx="13646">
                  <c:v>12.5</c:v>
                </c:pt>
                <c:pt idx="13647">
                  <c:v>12.5</c:v>
                </c:pt>
                <c:pt idx="13648">
                  <c:v>12.5</c:v>
                </c:pt>
                <c:pt idx="13649">
                  <c:v>12.5</c:v>
                </c:pt>
                <c:pt idx="13650">
                  <c:v>12.5</c:v>
                </c:pt>
                <c:pt idx="13651">
                  <c:v>12.5</c:v>
                </c:pt>
                <c:pt idx="13652">
                  <c:v>12.5</c:v>
                </c:pt>
                <c:pt idx="13653">
                  <c:v>12.5</c:v>
                </c:pt>
                <c:pt idx="13654">
                  <c:v>12.5</c:v>
                </c:pt>
                <c:pt idx="13655">
                  <c:v>12.5</c:v>
                </c:pt>
                <c:pt idx="13656">
                  <c:v>12.5</c:v>
                </c:pt>
                <c:pt idx="13657">
                  <c:v>12.5</c:v>
                </c:pt>
                <c:pt idx="13658">
                  <c:v>12.5</c:v>
                </c:pt>
                <c:pt idx="13659">
                  <c:v>12.5</c:v>
                </c:pt>
                <c:pt idx="13660">
                  <c:v>12.5</c:v>
                </c:pt>
                <c:pt idx="13661">
                  <c:v>12.5</c:v>
                </c:pt>
                <c:pt idx="13662">
                  <c:v>12.5</c:v>
                </c:pt>
                <c:pt idx="13663">
                  <c:v>12.5</c:v>
                </c:pt>
                <c:pt idx="13664">
                  <c:v>12.5</c:v>
                </c:pt>
                <c:pt idx="13665">
                  <c:v>12.5</c:v>
                </c:pt>
                <c:pt idx="13666">
                  <c:v>12.5</c:v>
                </c:pt>
                <c:pt idx="13667">
                  <c:v>12.5</c:v>
                </c:pt>
                <c:pt idx="13668">
                  <c:v>12.5</c:v>
                </c:pt>
                <c:pt idx="13669">
                  <c:v>12.5</c:v>
                </c:pt>
                <c:pt idx="13670">
                  <c:v>12.5</c:v>
                </c:pt>
                <c:pt idx="13671">
                  <c:v>12.5</c:v>
                </c:pt>
                <c:pt idx="13672">
                  <c:v>12.5</c:v>
                </c:pt>
                <c:pt idx="13673">
                  <c:v>12.5</c:v>
                </c:pt>
                <c:pt idx="13674">
                  <c:v>12.5</c:v>
                </c:pt>
                <c:pt idx="13675">
                  <c:v>12.5</c:v>
                </c:pt>
                <c:pt idx="13676">
                  <c:v>12.5</c:v>
                </c:pt>
                <c:pt idx="13677">
                  <c:v>12.5</c:v>
                </c:pt>
                <c:pt idx="13678">
                  <c:v>12.5</c:v>
                </c:pt>
                <c:pt idx="13679">
                  <c:v>12.5</c:v>
                </c:pt>
                <c:pt idx="13680">
                  <c:v>12.5</c:v>
                </c:pt>
                <c:pt idx="13681">
                  <c:v>12.5</c:v>
                </c:pt>
                <c:pt idx="13682">
                  <c:v>12.6</c:v>
                </c:pt>
                <c:pt idx="13683">
                  <c:v>12.5</c:v>
                </c:pt>
                <c:pt idx="13684">
                  <c:v>12.6</c:v>
                </c:pt>
                <c:pt idx="13685">
                  <c:v>12.6</c:v>
                </c:pt>
                <c:pt idx="13686">
                  <c:v>12.6</c:v>
                </c:pt>
                <c:pt idx="13687">
                  <c:v>12.6</c:v>
                </c:pt>
                <c:pt idx="13688">
                  <c:v>12.6</c:v>
                </c:pt>
                <c:pt idx="13689">
                  <c:v>12.6</c:v>
                </c:pt>
                <c:pt idx="13690">
                  <c:v>12.6</c:v>
                </c:pt>
                <c:pt idx="13691">
                  <c:v>12.6</c:v>
                </c:pt>
                <c:pt idx="13692">
                  <c:v>12.6</c:v>
                </c:pt>
                <c:pt idx="13693">
                  <c:v>12.7</c:v>
                </c:pt>
                <c:pt idx="13694">
                  <c:v>12.7</c:v>
                </c:pt>
                <c:pt idx="13695">
                  <c:v>12.7</c:v>
                </c:pt>
                <c:pt idx="13696">
                  <c:v>12.6</c:v>
                </c:pt>
                <c:pt idx="13697">
                  <c:v>12.6</c:v>
                </c:pt>
                <c:pt idx="13698">
                  <c:v>12.7</c:v>
                </c:pt>
                <c:pt idx="13699">
                  <c:v>12.6</c:v>
                </c:pt>
                <c:pt idx="13700">
                  <c:v>12.6</c:v>
                </c:pt>
                <c:pt idx="13701">
                  <c:v>12.6</c:v>
                </c:pt>
                <c:pt idx="13702">
                  <c:v>12.6</c:v>
                </c:pt>
                <c:pt idx="13703">
                  <c:v>12.6</c:v>
                </c:pt>
                <c:pt idx="13704">
                  <c:v>12.6</c:v>
                </c:pt>
                <c:pt idx="13705">
                  <c:v>12.6</c:v>
                </c:pt>
                <c:pt idx="13706">
                  <c:v>12.6</c:v>
                </c:pt>
                <c:pt idx="13707">
                  <c:v>12.6</c:v>
                </c:pt>
                <c:pt idx="13708">
                  <c:v>12.6</c:v>
                </c:pt>
                <c:pt idx="13709">
                  <c:v>12.6</c:v>
                </c:pt>
                <c:pt idx="13710">
                  <c:v>12.6</c:v>
                </c:pt>
                <c:pt idx="13711">
                  <c:v>12.6</c:v>
                </c:pt>
                <c:pt idx="13712">
                  <c:v>12.6</c:v>
                </c:pt>
                <c:pt idx="13713">
                  <c:v>12.6</c:v>
                </c:pt>
                <c:pt idx="13714">
                  <c:v>12.6</c:v>
                </c:pt>
                <c:pt idx="13715">
                  <c:v>12.6</c:v>
                </c:pt>
                <c:pt idx="13716">
                  <c:v>12.6</c:v>
                </c:pt>
                <c:pt idx="13717">
                  <c:v>12.6</c:v>
                </c:pt>
                <c:pt idx="13718">
                  <c:v>12.6</c:v>
                </c:pt>
                <c:pt idx="13719">
                  <c:v>12.6</c:v>
                </c:pt>
                <c:pt idx="13720">
                  <c:v>12.6</c:v>
                </c:pt>
                <c:pt idx="13721">
                  <c:v>12.6</c:v>
                </c:pt>
                <c:pt idx="13722">
                  <c:v>12.6</c:v>
                </c:pt>
                <c:pt idx="13723">
                  <c:v>12.6</c:v>
                </c:pt>
                <c:pt idx="13724">
                  <c:v>12.6</c:v>
                </c:pt>
                <c:pt idx="13725">
                  <c:v>12.6</c:v>
                </c:pt>
                <c:pt idx="13726">
                  <c:v>12.6</c:v>
                </c:pt>
                <c:pt idx="13727">
                  <c:v>12.6</c:v>
                </c:pt>
                <c:pt idx="13728">
                  <c:v>12.6</c:v>
                </c:pt>
                <c:pt idx="13729">
                  <c:v>12.6</c:v>
                </c:pt>
                <c:pt idx="13730">
                  <c:v>12.6</c:v>
                </c:pt>
                <c:pt idx="13731">
                  <c:v>12.6</c:v>
                </c:pt>
                <c:pt idx="13732">
                  <c:v>12.6</c:v>
                </c:pt>
                <c:pt idx="13733">
                  <c:v>12.6</c:v>
                </c:pt>
                <c:pt idx="13734">
                  <c:v>12.6</c:v>
                </c:pt>
                <c:pt idx="13735">
                  <c:v>12.6</c:v>
                </c:pt>
                <c:pt idx="13736">
                  <c:v>12.7</c:v>
                </c:pt>
                <c:pt idx="13737">
                  <c:v>12.7</c:v>
                </c:pt>
                <c:pt idx="13738">
                  <c:v>12.7</c:v>
                </c:pt>
                <c:pt idx="13739">
                  <c:v>12.8</c:v>
                </c:pt>
                <c:pt idx="13740">
                  <c:v>12.8</c:v>
                </c:pt>
                <c:pt idx="13741">
                  <c:v>12.8</c:v>
                </c:pt>
                <c:pt idx="13742">
                  <c:v>12.8</c:v>
                </c:pt>
                <c:pt idx="13743">
                  <c:v>12.8</c:v>
                </c:pt>
                <c:pt idx="13744">
                  <c:v>12.8</c:v>
                </c:pt>
                <c:pt idx="13745">
                  <c:v>12.8</c:v>
                </c:pt>
                <c:pt idx="13746">
                  <c:v>12.8</c:v>
                </c:pt>
                <c:pt idx="13747">
                  <c:v>12.7</c:v>
                </c:pt>
                <c:pt idx="13748">
                  <c:v>12.7</c:v>
                </c:pt>
                <c:pt idx="13749">
                  <c:v>12.7</c:v>
                </c:pt>
                <c:pt idx="13750">
                  <c:v>12.7</c:v>
                </c:pt>
                <c:pt idx="13751">
                  <c:v>12.7</c:v>
                </c:pt>
                <c:pt idx="13752">
                  <c:v>12.7</c:v>
                </c:pt>
                <c:pt idx="13753">
                  <c:v>12.7</c:v>
                </c:pt>
                <c:pt idx="13754">
                  <c:v>12.7</c:v>
                </c:pt>
                <c:pt idx="13755">
                  <c:v>12.7</c:v>
                </c:pt>
                <c:pt idx="13756">
                  <c:v>12.7</c:v>
                </c:pt>
                <c:pt idx="13757">
                  <c:v>12.7</c:v>
                </c:pt>
                <c:pt idx="13758">
                  <c:v>12.8</c:v>
                </c:pt>
                <c:pt idx="13759">
                  <c:v>12.8</c:v>
                </c:pt>
                <c:pt idx="13760">
                  <c:v>12.8</c:v>
                </c:pt>
                <c:pt idx="13761">
                  <c:v>12.8</c:v>
                </c:pt>
                <c:pt idx="13762">
                  <c:v>12.8</c:v>
                </c:pt>
                <c:pt idx="13763">
                  <c:v>12.8</c:v>
                </c:pt>
                <c:pt idx="13764">
                  <c:v>12.8</c:v>
                </c:pt>
                <c:pt idx="13765">
                  <c:v>12.8</c:v>
                </c:pt>
                <c:pt idx="13766">
                  <c:v>12.8</c:v>
                </c:pt>
                <c:pt idx="13767">
                  <c:v>12.8</c:v>
                </c:pt>
                <c:pt idx="13768">
                  <c:v>12.7</c:v>
                </c:pt>
                <c:pt idx="13769">
                  <c:v>12.7</c:v>
                </c:pt>
                <c:pt idx="13770">
                  <c:v>12.7</c:v>
                </c:pt>
                <c:pt idx="13771">
                  <c:v>12.7</c:v>
                </c:pt>
                <c:pt idx="13772">
                  <c:v>12.7</c:v>
                </c:pt>
                <c:pt idx="13773">
                  <c:v>12.7</c:v>
                </c:pt>
                <c:pt idx="13774">
                  <c:v>12.7</c:v>
                </c:pt>
                <c:pt idx="13775">
                  <c:v>12.7</c:v>
                </c:pt>
                <c:pt idx="13776">
                  <c:v>12.7</c:v>
                </c:pt>
                <c:pt idx="13777">
                  <c:v>12.7</c:v>
                </c:pt>
                <c:pt idx="13778">
                  <c:v>12.7</c:v>
                </c:pt>
                <c:pt idx="13779">
                  <c:v>12.7</c:v>
                </c:pt>
                <c:pt idx="13780">
                  <c:v>12.7</c:v>
                </c:pt>
                <c:pt idx="13781">
                  <c:v>12.6</c:v>
                </c:pt>
                <c:pt idx="13782">
                  <c:v>12.7</c:v>
                </c:pt>
                <c:pt idx="13783">
                  <c:v>12.7</c:v>
                </c:pt>
                <c:pt idx="13784">
                  <c:v>12.7</c:v>
                </c:pt>
                <c:pt idx="13785">
                  <c:v>12.7</c:v>
                </c:pt>
                <c:pt idx="13786">
                  <c:v>12.6</c:v>
                </c:pt>
                <c:pt idx="13787">
                  <c:v>12.7</c:v>
                </c:pt>
                <c:pt idx="13788">
                  <c:v>12.7</c:v>
                </c:pt>
                <c:pt idx="13789">
                  <c:v>12.7</c:v>
                </c:pt>
                <c:pt idx="13790">
                  <c:v>12.7</c:v>
                </c:pt>
                <c:pt idx="13791">
                  <c:v>12.8</c:v>
                </c:pt>
                <c:pt idx="13792">
                  <c:v>12.7</c:v>
                </c:pt>
                <c:pt idx="13793">
                  <c:v>12.7</c:v>
                </c:pt>
                <c:pt idx="13794">
                  <c:v>12.7</c:v>
                </c:pt>
                <c:pt idx="13795">
                  <c:v>12.7</c:v>
                </c:pt>
                <c:pt idx="13796">
                  <c:v>12.7</c:v>
                </c:pt>
                <c:pt idx="13797">
                  <c:v>12.7</c:v>
                </c:pt>
                <c:pt idx="13798">
                  <c:v>12.7</c:v>
                </c:pt>
                <c:pt idx="13799">
                  <c:v>12.7</c:v>
                </c:pt>
                <c:pt idx="13800">
                  <c:v>12.7</c:v>
                </c:pt>
                <c:pt idx="13801">
                  <c:v>12.7</c:v>
                </c:pt>
                <c:pt idx="13802">
                  <c:v>12.6</c:v>
                </c:pt>
                <c:pt idx="13803">
                  <c:v>12.7</c:v>
                </c:pt>
                <c:pt idx="13804">
                  <c:v>12.6</c:v>
                </c:pt>
                <c:pt idx="13805">
                  <c:v>12.6</c:v>
                </c:pt>
                <c:pt idx="13806">
                  <c:v>12.6</c:v>
                </c:pt>
                <c:pt idx="13807">
                  <c:v>12.6</c:v>
                </c:pt>
                <c:pt idx="13808">
                  <c:v>12.6</c:v>
                </c:pt>
                <c:pt idx="13809">
                  <c:v>12.6</c:v>
                </c:pt>
                <c:pt idx="13810">
                  <c:v>12.6</c:v>
                </c:pt>
                <c:pt idx="13811">
                  <c:v>12.6</c:v>
                </c:pt>
                <c:pt idx="13812">
                  <c:v>12.6</c:v>
                </c:pt>
                <c:pt idx="13813">
                  <c:v>12.6</c:v>
                </c:pt>
                <c:pt idx="13814">
                  <c:v>12.6</c:v>
                </c:pt>
                <c:pt idx="13815">
                  <c:v>12.6</c:v>
                </c:pt>
                <c:pt idx="13816">
                  <c:v>12.6</c:v>
                </c:pt>
                <c:pt idx="13817">
                  <c:v>12.6</c:v>
                </c:pt>
                <c:pt idx="13818">
                  <c:v>12.6</c:v>
                </c:pt>
                <c:pt idx="13819">
                  <c:v>12.6</c:v>
                </c:pt>
                <c:pt idx="13820">
                  <c:v>12.6</c:v>
                </c:pt>
                <c:pt idx="13821">
                  <c:v>12.5</c:v>
                </c:pt>
                <c:pt idx="13822">
                  <c:v>12.6</c:v>
                </c:pt>
                <c:pt idx="13823">
                  <c:v>12.5</c:v>
                </c:pt>
                <c:pt idx="13824">
                  <c:v>12.5</c:v>
                </c:pt>
                <c:pt idx="13825">
                  <c:v>12.6</c:v>
                </c:pt>
                <c:pt idx="13826">
                  <c:v>12.5</c:v>
                </c:pt>
                <c:pt idx="13827">
                  <c:v>12.5</c:v>
                </c:pt>
                <c:pt idx="13828">
                  <c:v>12.5</c:v>
                </c:pt>
                <c:pt idx="13829">
                  <c:v>12.5</c:v>
                </c:pt>
                <c:pt idx="13830">
                  <c:v>12.5</c:v>
                </c:pt>
                <c:pt idx="13831">
                  <c:v>12.5</c:v>
                </c:pt>
                <c:pt idx="13832">
                  <c:v>12.5</c:v>
                </c:pt>
                <c:pt idx="13833">
                  <c:v>12.5</c:v>
                </c:pt>
                <c:pt idx="13834">
                  <c:v>12.5</c:v>
                </c:pt>
                <c:pt idx="13835">
                  <c:v>12.5</c:v>
                </c:pt>
                <c:pt idx="13836">
                  <c:v>12.5</c:v>
                </c:pt>
                <c:pt idx="13837">
                  <c:v>12.5</c:v>
                </c:pt>
                <c:pt idx="13838">
                  <c:v>12.5</c:v>
                </c:pt>
                <c:pt idx="13839">
                  <c:v>12.5</c:v>
                </c:pt>
                <c:pt idx="13840">
                  <c:v>12.5</c:v>
                </c:pt>
                <c:pt idx="13841">
                  <c:v>12.5</c:v>
                </c:pt>
                <c:pt idx="13842">
                  <c:v>12.5</c:v>
                </c:pt>
                <c:pt idx="13843">
                  <c:v>12.5</c:v>
                </c:pt>
                <c:pt idx="13844">
                  <c:v>12.5</c:v>
                </c:pt>
                <c:pt idx="13845">
                  <c:v>12.5</c:v>
                </c:pt>
                <c:pt idx="13846">
                  <c:v>12.5</c:v>
                </c:pt>
                <c:pt idx="13847">
                  <c:v>12.5</c:v>
                </c:pt>
                <c:pt idx="13848">
                  <c:v>12.5</c:v>
                </c:pt>
                <c:pt idx="13849">
                  <c:v>12.5</c:v>
                </c:pt>
                <c:pt idx="13850">
                  <c:v>12.5</c:v>
                </c:pt>
                <c:pt idx="13851">
                  <c:v>12.5</c:v>
                </c:pt>
                <c:pt idx="13852">
                  <c:v>12.5</c:v>
                </c:pt>
                <c:pt idx="13853">
                  <c:v>12.5</c:v>
                </c:pt>
                <c:pt idx="13854">
                  <c:v>12.5</c:v>
                </c:pt>
                <c:pt idx="13855">
                  <c:v>12.5</c:v>
                </c:pt>
                <c:pt idx="13856">
                  <c:v>12.5</c:v>
                </c:pt>
                <c:pt idx="13857">
                  <c:v>12.5</c:v>
                </c:pt>
                <c:pt idx="13858">
                  <c:v>12.5</c:v>
                </c:pt>
                <c:pt idx="13859">
                  <c:v>12.5</c:v>
                </c:pt>
                <c:pt idx="13860">
                  <c:v>12.5</c:v>
                </c:pt>
                <c:pt idx="13861">
                  <c:v>12.5</c:v>
                </c:pt>
                <c:pt idx="13862">
                  <c:v>12.5</c:v>
                </c:pt>
                <c:pt idx="13863">
                  <c:v>12.5</c:v>
                </c:pt>
                <c:pt idx="13864">
                  <c:v>12.5</c:v>
                </c:pt>
                <c:pt idx="13865">
                  <c:v>12.5</c:v>
                </c:pt>
                <c:pt idx="13866">
                  <c:v>12.5</c:v>
                </c:pt>
                <c:pt idx="13867">
                  <c:v>12.5</c:v>
                </c:pt>
                <c:pt idx="13868">
                  <c:v>12.5</c:v>
                </c:pt>
                <c:pt idx="13869">
                  <c:v>12.5</c:v>
                </c:pt>
                <c:pt idx="13870">
                  <c:v>12.5</c:v>
                </c:pt>
                <c:pt idx="13871">
                  <c:v>12.5</c:v>
                </c:pt>
                <c:pt idx="13872">
                  <c:v>12.5</c:v>
                </c:pt>
                <c:pt idx="13873">
                  <c:v>12.5</c:v>
                </c:pt>
                <c:pt idx="13874">
                  <c:v>12.5</c:v>
                </c:pt>
                <c:pt idx="13875">
                  <c:v>12.5</c:v>
                </c:pt>
                <c:pt idx="13876">
                  <c:v>12.5</c:v>
                </c:pt>
                <c:pt idx="13877">
                  <c:v>12.5</c:v>
                </c:pt>
                <c:pt idx="13878">
                  <c:v>12.5</c:v>
                </c:pt>
                <c:pt idx="13879">
                  <c:v>12.5</c:v>
                </c:pt>
                <c:pt idx="13880">
                  <c:v>12.5</c:v>
                </c:pt>
                <c:pt idx="13881">
                  <c:v>12.5</c:v>
                </c:pt>
                <c:pt idx="13882">
                  <c:v>12.5</c:v>
                </c:pt>
                <c:pt idx="13883">
                  <c:v>12.5</c:v>
                </c:pt>
                <c:pt idx="13884">
                  <c:v>12.5</c:v>
                </c:pt>
                <c:pt idx="13885">
                  <c:v>12.5</c:v>
                </c:pt>
                <c:pt idx="13886">
                  <c:v>12.5</c:v>
                </c:pt>
                <c:pt idx="13887">
                  <c:v>12.5</c:v>
                </c:pt>
                <c:pt idx="13888">
                  <c:v>12.5</c:v>
                </c:pt>
                <c:pt idx="13889">
                  <c:v>12.5</c:v>
                </c:pt>
                <c:pt idx="13890">
                  <c:v>12.5</c:v>
                </c:pt>
                <c:pt idx="13891">
                  <c:v>12.5</c:v>
                </c:pt>
                <c:pt idx="13892">
                  <c:v>12.5</c:v>
                </c:pt>
                <c:pt idx="13893">
                  <c:v>12.5</c:v>
                </c:pt>
                <c:pt idx="13894">
                  <c:v>12.5</c:v>
                </c:pt>
                <c:pt idx="13895">
                  <c:v>12.5</c:v>
                </c:pt>
                <c:pt idx="13896">
                  <c:v>12.5</c:v>
                </c:pt>
                <c:pt idx="13897">
                  <c:v>12.5</c:v>
                </c:pt>
                <c:pt idx="13898">
                  <c:v>12.5</c:v>
                </c:pt>
                <c:pt idx="13899">
                  <c:v>12.5</c:v>
                </c:pt>
                <c:pt idx="13900">
                  <c:v>12.5</c:v>
                </c:pt>
                <c:pt idx="13901">
                  <c:v>12.5</c:v>
                </c:pt>
                <c:pt idx="13902">
                  <c:v>12.5</c:v>
                </c:pt>
                <c:pt idx="13903">
                  <c:v>12.5</c:v>
                </c:pt>
                <c:pt idx="13904">
                  <c:v>12.5</c:v>
                </c:pt>
                <c:pt idx="13905">
                  <c:v>12.5</c:v>
                </c:pt>
                <c:pt idx="13906">
                  <c:v>12.5</c:v>
                </c:pt>
                <c:pt idx="13907">
                  <c:v>12.5</c:v>
                </c:pt>
                <c:pt idx="13908">
                  <c:v>12.5</c:v>
                </c:pt>
                <c:pt idx="13909">
                  <c:v>12.5</c:v>
                </c:pt>
                <c:pt idx="13910">
                  <c:v>12.5</c:v>
                </c:pt>
                <c:pt idx="13911">
                  <c:v>12.5</c:v>
                </c:pt>
                <c:pt idx="13912">
                  <c:v>12.5</c:v>
                </c:pt>
                <c:pt idx="13913">
                  <c:v>12.5</c:v>
                </c:pt>
                <c:pt idx="13914">
                  <c:v>12.5</c:v>
                </c:pt>
                <c:pt idx="13915">
                  <c:v>12.5</c:v>
                </c:pt>
                <c:pt idx="13916">
                  <c:v>12.5</c:v>
                </c:pt>
                <c:pt idx="13917">
                  <c:v>12.5</c:v>
                </c:pt>
                <c:pt idx="13918">
                  <c:v>12.5</c:v>
                </c:pt>
                <c:pt idx="13919">
                  <c:v>12.5</c:v>
                </c:pt>
                <c:pt idx="13920">
                  <c:v>12.4</c:v>
                </c:pt>
                <c:pt idx="13921">
                  <c:v>12.4</c:v>
                </c:pt>
                <c:pt idx="13922">
                  <c:v>12.5</c:v>
                </c:pt>
                <c:pt idx="13923">
                  <c:v>12.5</c:v>
                </c:pt>
                <c:pt idx="13924">
                  <c:v>12.5</c:v>
                </c:pt>
                <c:pt idx="13925">
                  <c:v>12.4</c:v>
                </c:pt>
                <c:pt idx="13926">
                  <c:v>12.4</c:v>
                </c:pt>
                <c:pt idx="13927">
                  <c:v>12.5</c:v>
                </c:pt>
                <c:pt idx="13928">
                  <c:v>12.5</c:v>
                </c:pt>
                <c:pt idx="13929">
                  <c:v>12.5</c:v>
                </c:pt>
                <c:pt idx="13930">
                  <c:v>12.5</c:v>
                </c:pt>
                <c:pt idx="13931">
                  <c:v>12.4</c:v>
                </c:pt>
                <c:pt idx="13932">
                  <c:v>12.4</c:v>
                </c:pt>
                <c:pt idx="13933">
                  <c:v>12.5</c:v>
                </c:pt>
                <c:pt idx="13934">
                  <c:v>12.5</c:v>
                </c:pt>
                <c:pt idx="13935">
                  <c:v>12.4</c:v>
                </c:pt>
                <c:pt idx="13936">
                  <c:v>12.4</c:v>
                </c:pt>
                <c:pt idx="13937">
                  <c:v>12.5</c:v>
                </c:pt>
                <c:pt idx="13938">
                  <c:v>12.4</c:v>
                </c:pt>
                <c:pt idx="13939">
                  <c:v>12.5</c:v>
                </c:pt>
                <c:pt idx="13940">
                  <c:v>12.5</c:v>
                </c:pt>
                <c:pt idx="13941">
                  <c:v>12.4</c:v>
                </c:pt>
                <c:pt idx="13942">
                  <c:v>12.5</c:v>
                </c:pt>
                <c:pt idx="13943">
                  <c:v>12.5</c:v>
                </c:pt>
                <c:pt idx="13944">
                  <c:v>12.4</c:v>
                </c:pt>
                <c:pt idx="13945">
                  <c:v>12.5</c:v>
                </c:pt>
                <c:pt idx="13946">
                  <c:v>12.4</c:v>
                </c:pt>
                <c:pt idx="13947">
                  <c:v>12.4</c:v>
                </c:pt>
                <c:pt idx="13948">
                  <c:v>12.4</c:v>
                </c:pt>
                <c:pt idx="13949">
                  <c:v>12.4</c:v>
                </c:pt>
                <c:pt idx="13950">
                  <c:v>12.4</c:v>
                </c:pt>
                <c:pt idx="13951">
                  <c:v>12.5</c:v>
                </c:pt>
                <c:pt idx="13952">
                  <c:v>12.4</c:v>
                </c:pt>
                <c:pt idx="13953">
                  <c:v>12.5</c:v>
                </c:pt>
                <c:pt idx="13954">
                  <c:v>12.5</c:v>
                </c:pt>
                <c:pt idx="13955">
                  <c:v>12.4</c:v>
                </c:pt>
                <c:pt idx="13956">
                  <c:v>12.4</c:v>
                </c:pt>
                <c:pt idx="13957">
                  <c:v>12.4</c:v>
                </c:pt>
                <c:pt idx="13958">
                  <c:v>12.4</c:v>
                </c:pt>
                <c:pt idx="13959">
                  <c:v>12.4</c:v>
                </c:pt>
                <c:pt idx="13960">
                  <c:v>12.5</c:v>
                </c:pt>
                <c:pt idx="13961">
                  <c:v>12.4</c:v>
                </c:pt>
                <c:pt idx="13962">
                  <c:v>12.4</c:v>
                </c:pt>
                <c:pt idx="13963">
                  <c:v>12.4</c:v>
                </c:pt>
                <c:pt idx="13964">
                  <c:v>12.4</c:v>
                </c:pt>
                <c:pt idx="13965">
                  <c:v>12.4</c:v>
                </c:pt>
                <c:pt idx="13966">
                  <c:v>12.4</c:v>
                </c:pt>
                <c:pt idx="13967">
                  <c:v>12.4</c:v>
                </c:pt>
                <c:pt idx="13968">
                  <c:v>12.4</c:v>
                </c:pt>
                <c:pt idx="13969">
                  <c:v>12.4</c:v>
                </c:pt>
                <c:pt idx="13970">
                  <c:v>12.5</c:v>
                </c:pt>
                <c:pt idx="13971">
                  <c:v>12.4</c:v>
                </c:pt>
                <c:pt idx="13972">
                  <c:v>12.4</c:v>
                </c:pt>
                <c:pt idx="13973">
                  <c:v>12.4</c:v>
                </c:pt>
                <c:pt idx="13974">
                  <c:v>12.4</c:v>
                </c:pt>
                <c:pt idx="13975">
                  <c:v>12.4</c:v>
                </c:pt>
                <c:pt idx="13976">
                  <c:v>12.4</c:v>
                </c:pt>
                <c:pt idx="13977">
                  <c:v>12.4</c:v>
                </c:pt>
                <c:pt idx="13978">
                  <c:v>12.4</c:v>
                </c:pt>
                <c:pt idx="13979">
                  <c:v>12.4</c:v>
                </c:pt>
                <c:pt idx="13980">
                  <c:v>12.4</c:v>
                </c:pt>
                <c:pt idx="13981">
                  <c:v>12.4</c:v>
                </c:pt>
                <c:pt idx="13982">
                  <c:v>12.4</c:v>
                </c:pt>
                <c:pt idx="13983">
                  <c:v>12.4</c:v>
                </c:pt>
                <c:pt idx="13984">
                  <c:v>12.4</c:v>
                </c:pt>
                <c:pt idx="13985">
                  <c:v>12.4</c:v>
                </c:pt>
                <c:pt idx="13986">
                  <c:v>12.4</c:v>
                </c:pt>
                <c:pt idx="13987">
                  <c:v>12.4</c:v>
                </c:pt>
                <c:pt idx="13988">
                  <c:v>12.5</c:v>
                </c:pt>
                <c:pt idx="13989">
                  <c:v>12.4</c:v>
                </c:pt>
                <c:pt idx="13990">
                  <c:v>12.4</c:v>
                </c:pt>
                <c:pt idx="13991">
                  <c:v>12.4</c:v>
                </c:pt>
                <c:pt idx="13992">
                  <c:v>12.4</c:v>
                </c:pt>
                <c:pt idx="13993">
                  <c:v>12.4</c:v>
                </c:pt>
                <c:pt idx="13994">
                  <c:v>12.4</c:v>
                </c:pt>
                <c:pt idx="13995">
                  <c:v>12.4</c:v>
                </c:pt>
                <c:pt idx="13996">
                  <c:v>12.4</c:v>
                </c:pt>
                <c:pt idx="13997">
                  <c:v>12.4</c:v>
                </c:pt>
                <c:pt idx="13998">
                  <c:v>12.4</c:v>
                </c:pt>
                <c:pt idx="13999">
                  <c:v>12.4</c:v>
                </c:pt>
                <c:pt idx="14000">
                  <c:v>12.4</c:v>
                </c:pt>
                <c:pt idx="14001">
                  <c:v>12.4</c:v>
                </c:pt>
                <c:pt idx="14002">
                  <c:v>12.4</c:v>
                </c:pt>
                <c:pt idx="14003">
                  <c:v>12.4</c:v>
                </c:pt>
                <c:pt idx="14004">
                  <c:v>12.4</c:v>
                </c:pt>
                <c:pt idx="14005">
                  <c:v>12.4</c:v>
                </c:pt>
                <c:pt idx="14006">
                  <c:v>12.5</c:v>
                </c:pt>
                <c:pt idx="14007">
                  <c:v>12.4</c:v>
                </c:pt>
                <c:pt idx="14008">
                  <c:v>12.4</c:v>
                </c:pt>
                <c:pt idx="14009">
                  <c:v>12.4</c:v>
                </c:pt>
                <c:pt idx="14010">
                  <c:v>12.4</c:v>
                </c:pt>
                <c:pt idx="14011">
                  <c:v>12.4</c:v>
                </c:pt>
                <c:pt idx="14012">
                  <c:v>12.4</c:v>
                </c:pt>
                <c:pt idx="14013">
                  <c:v>12.4</c:v>
                </c:pt>
                <c:pt idx="14014">
                  <c:v>12.4</c:v>
                </c:pt>
                <c:pt idx="14015">
                  <c:v>12.4</c:v>
                </c:pt>
                <c:pt idx="14016">
                  <c:v>12.4</c:v>
                </c:pt>
                <c:pt idx="14017">
                  <c:v>12.4</c:v>
                </c:pt>
                <c:pt idx="14018">
                  <c:v>12.4</c:v>
                </c:pt>
                <c:pt idx="14019">
                  <c:v>12.4</c:v>
                </c:pt>
                <c:pt idx="14020">
                  <c:v>12.4</c:v>
                </c:pt>
                <c:pt idx="14021">
                  <c:v>12.4</c:v>
                </c:pt>
                <c:pt idx="14022">
                  <c:v>12.4</c:v>
                </c:pt>
                <c:pt idx="14023">
                  <c:v>12.4</c:v>
                </c:pt>
                <c:pt idx="14024">
                  <c:v>12.4</c:v>
                </c:pt>
                <c:pt idx="14025">
                  <c:v>12.4</c:v>
                </c:pt>
                <c:pt idx="14026">
                  <c:v>12.4</c:v>
                </c:pt>
                <c:pt idx="14027">
                  <c:v>12.4</c:v>
                </c:pt>
                <c:pt idx="14028">
                  <c:v>12.4</c:v>
                </c:pt>
                <c:pt idx="14029">
                  <c:v>12.4</c:v>
                </c:pt>
                <c:pt idx="14030">
                  <c:v>12.4</c:v>
                </c:pt>
                <c:pt idx="14031">
                  <c:v>12.4</c:v>
                </c:pt>
                <c:pt idx="14032">
                  <c:v>12.4</c:v>
                </c:pt>
                <c:pt idx="14033">
                  <c:v>12.4</c:v>
                </c:pt>
                <c:pt idx="14034">
                  <c:v>12.4</c:v>
                </c:pt>
                <c:pt idx="14035">
                  <c:v>12.4</c:v>
                </c:pt>
                <c:pt idx="14036">
                  <c:v>12.4</c:v>
                </c:pt>
                <c:pt idx="14037">
                  <c:v>12.4</c:v>
                </c:pt>
                <c:pt idx="14038">
                  <c:v>12.4</c:v>
                </c:pt>
                <c:pt idx="14039">
                  <c:v>12.4</c:v>
                </c:pt>
                <c:pt idx="14040">
                  <c:v>12.4</c:v>
                </c:pt>
                <c:pt idx="14041">
                  <c:v>12.4</c:v>
                </c:pt>
                <c:pt idx="14042">
                  <c:v>12.4</c:v>
                </c:pt>
                <c:pt idx="14043">
                  <c:v>12.4</c:v>
                </c:pt>
                <c:pt idx="14044">
                  <c:v>12.4</c:v>
                </c:pt>
                <c:pt idx="14045">
                  <c:v>12.4</c:v>
                </c:pt>
                <c:pt idx="14046">
                  <c:v>12.5</c:v>
                </c:pt>
                <c:pt idx="14047">
                  <c:v>12.4</c:v>
                </c:pt>
                <c:pt idx="14048">
                  <c:v>12.4</c:v>
                </c:pt>
                <c:pt idx="14049">
                  <c:v>12.4</c:v>
                </c:pt>
                <c:pt idx="14050">
                  <c:v>12.4</c:v>
                </c:pt>
                <c:pt idx="14051">
                  <c:v>12.4</c:v>
                </c:pt>
                <c:pt idx="14052">
                  <c:v>12.4</c:v>
                </c:pt>
                <c:pt idx="14053">
                  <c:v>12.4</c:v>
                </c:pt>
                <c:pt idx="14054">
                  <c:v>12.4</c:v>
                </c:pt>
                <c:pt idx="14055">
                  <c:v>12.4</c:v>
                </c:pt>
                <c:pt idx="14056">
                  <c:v>12.4</c:v>
                </c:pt>
                <c:pt idx="14057">
                  <c:v>12.4</c:v>
                </c:pt>
                <c:pt idx="14058">
                  <c:v>12.4</c:v>
                </c:pt>
                <c:pt idx="14059">
                  <c:v>12.4</c:v>
                </c:pt>
                <c:pt idx="14060">
                  <c:v>12.4</c:v>
                </c:pt>
                <c:pt idx="14061">
                  <c:v>12.4</c:v>
                </c:pt>
                <c:pt idx="14062">
                  <c:v>12.4</c:v>
                </c:pt>
                <c:pt idx="14063">
                  <c:v>12.4</c:v>
                </c:pt>
                <c:pt idx="14064">
                  <c:v>12.4</c:v>
                </c:pt>
                <c:pt idx="14065">
                  <c:v>12.4</c:v>
                </c:pt>
                <c:pt idx="14066">
                  <c:v>12.4</c:v>
                </c:pt>
                <c:pt idx="14067">
                  <c:v>12.4</c:v>
                </c:pt>
                <c:pt idx="14068">
                  <c:v>12.4</c:v>
                </c:pt>
                <c:pt idx="14069">
                  <c:v>12.4</c:v>
                </c:pt>
                <c:pt idx="14070">
                  <c:v>12.4</c:v>
                </c:pt>
                <c:pt idx="14071">
                  <c:v>12.4</c:v>
                </c:pt>
                <c:pt idx="14072">
                  <c:v>12.4</c:v>
                </c:pt>
                <c:pt idx="14073">
                  <c:v>12.4</c:v>
                </c:pt>
                <c:pt idx="14074">
                  <c:v>12.4</c:v>
                </c:pt>
                <c:pt idx="14075">
                  <c:v>12.4</c:v>
                </c:pt>
                <c:pt idx="14076">
                  <c:v>12.4</c:v>
                </c:pt>
                <c:pt idx="14077">
                  <c:v>12.4</c:v>
                </c:pt>
                <c:pt idx="14078">
                  <c:v>12.4</c:v>
                </c:pt>
                <c:pt idx="14079">
                  <c:v>12.4</c:v>
                </c:pt>
                <c:pt idx="14080">
                  <c:v>12.4</c:v>
                </c:pt>
                <c:pt idx="14081">
                  <c:v>12.4</c:v>
                </c:pt>
                <c:pt idx="14082">
                  <c:v>12.4</c:v>
                </c:pt>
                <c:pt idx="14083">
                  <c:v>12.4</c:v>
                </c:pt>
                <c:pt idx="14084">
                  <c:v>12.4</c:v>
                </c:pt>
                <c:pt idx="14085">
                  <c:v>12.4</c:v>
                </c:pt>
                <c:pt idx="14086">
                  <c:v>12.4</c:v>
                </c:pt>
                <c:pt idx="14087">
                  <c:v>12.4</c:v>
                </c:pt>
                <c:pt idx="14088">
                  <c:v>12.4</c:v>
                </c:pt>
                <c:pt idx="14089">
                  <c:v>12.4</c:v>
                </c:pt>
                <c:pt idx="14090">
                  <c:v>12.4</c:v>
                </c:pt>
                <c:pt idx="14091">
                  <c:v>12.4</c:v>
                </c:pt>
                <c:pt idx="14092">
                  <c:v>12.4</c:v>
                </c:pt>
                <c:pt idx="14093">
                  <c:v>12.4</c:v>
                </c:pt>
                <c:pt idx="14094">
                  <c:v>12.4</c:v>
                </c:pt>
                <c:pt idx="14095">
                  <c:v>12.4</c:v>
                </c:pt>
                <c:pt idx="14096">
                  <c:v>12.4</c:v>
                </c:pt>
                <c:pt idx="14097">
                  <c:v>12.4</c:v>
                </c:pt>
                <c:pt idx="14098">
                  <c:v>12.4</c:v>
                </c:pt>
                <c:pt idx="14099">
                  <c:v>12.4</c:v>
                </c:pt>
                <c:pt idx="14100">
                  <c:v>12.4</c:v>
                </c:pt>
                <c:pt idx="14101">
                  <c:v>12.4</c:v>
                </c:pt>
                <c:pt idx="14102">
                  <c:v>12.4</c:v>
                </c:pt>
                <c:pt idx="14103">
                  <c:v>12.4</c:v>
                </c:pt>
                <c:pt idx="14104">
                  <c:v>12.4</c:v>
                </c:pt>
                <c:pt idx="14105">
                  <c:v>12.4</c:v>
                </c:pt>
                <c:pt idx="14106">
                  <c:v>12.4</c:v>
                </c:pt>
                <c:pt idx="14107">
                  <c:v>12.4</c:v>
                </c:pt>
                <c:pt idx="14108">
                  <c:v>12.4</c:v>
                </c:pt>
                <c:pt idx="14109">
                  <c:v>12.4</c:v>
                </c:pt>
                <c:pt idx="14110">
                  <c:v>12.4</c:v>
                </c:pt>
                <c:pt idx="14111">
                  <c:v>12.4</c:v>
                </c:pt>
                <c:pt idx="14112">
                  <c:v>12.4</c:v>
                </c:pt>
                <c:pt idx="14113">
                  <c:v>12.4</c:v>
                </c:pt>
                <c:pt idx="14114">
                  <c:v>12.4</c:v>
                </c:pt>
                <c:pt idx="14115">
                  <c:v>12.4</c:v>
                </c:pt>
                <c:pt idx="14116">
                  <c:v>12.4</c:v>
                </c:pt>
                <c:pt idx="14117">
                  <c:v>12.6</c:v>
                </c:pt>
                <c:pt idx="14118">
                  <c:v>12.6</c:v>
                </c:pt>
                <c:pt idx="14119">
                  <c:v>12.7</c:v>
                </c:pt>
                <c:pt idx="14120">
                  <c:v>12.9</c:v>
                </c:pt>
                <c:pt idx="14121">
                  <c:v>13</c:v>
                </c:pt>
                <c:pt idx="14122">
                  <c:v>13.1</c:v>
                </c:pt>
                <c:pt idx="14123">
                  <c:v>13.2</c:v>
                </c:pt>
                <c:pt idx="14124">
                  <c:v>13.2</c:v>
                </c:pt>
                <c:pt idx="14125">
                  <c:v>13.3</c:v>
                </c:pt>
                <c:pt idx="14126">
                  <c:v>13.3</c:v>
                </c:pt>
                <c:pt idx="14127">
                  <c:v>13.4</c:v>
                </c:pt>
                <c:pt idx="14128">
                  <c:v>13.4</c:v>
                </c:pt>
                <c:pt idx="14129">
                  <c:v>13.4</c:v>
                </c:pt>
                <c:pt idx="14130">
                  <c:v>13.4</c:v>
                </c:pt>
                <c:pt idx="14131">
                  <c:v>13.4</c:v>
                </c:pt>
                <c:pt idx="14132">
                  <c:v>13.4</c:v>
                </c:pt>
                <c:pt idx="14133">
                  <c:v>13.4</c:v>
                </c:pt>
                <c:pt idx="14134">
                  <c:v>13.5</c:v>
                </c:pt>
                <c:pt idx="14135">
                  <c:v>13.5</c:v>
                </c:pt>
                <c:pt idx="14136">
                  <c:v>13.4</c:v>
                </c:pt>
                <c:pt idx="14137">
                  <c:v>13.4</c:v>
                </c:pt>
                <c:pt idx="14138">
                  <c:v>13.4</c:v>
                </c:pt>
                <c:pt idx="14139">
                  <c:v>13.4</c:v>
                </c:pt>
                <c:pt idx="14140">
                  <c:v>13.4</c:v>
                </c:pt>
                <c:pt idx="14141">
                  <c:v>13.4</c:v>
                </c:pt>
                <c:pt idx="14142">
                  <c:v>13.4</c:v>
                </c:pt>
                <c:pt idx="14143">
                  <c:v>13.4</c:v>
                </c:pt>
                <c:pt idx="14144">
                  <c:v>13.4</c:v>
                </c:pt>
                <c:pt idx="14145">
                  <c:v>13.5</c:v>
                </c:pt>
                <c:pt idx="14146">
                  <c:v>13.4</c:v>
                </c:pt>
                <c:pt idx="14147">
                  <c:v>13.4</c:v>
                </c:pt>
                <c:pt idx="14148">
                  <c:v>13.4</c:v>
                </c:pt>
                <c:pt idx="14149">
                  <c:v>13.4</c:v>
                </c:pt>
                <c:pt idx="14150">
                  <c:v>13.5</c:v>
                </c:pt>
                <c:pt idx="14151">
                  <c:v>13.4</c:v>
                </c:pt>
                <c:pt idx="14152">
                  <c:v>13.4</c:v>
                </c:pt>
                <c:pt idx="14153">
                  <c:v>13.4</c:v>
                </c:pt>
                <c:pt idx="14154">
                  <c:v>13.4</c:v>
                </c:pt>
                <c:pt idx="14155">
                  <c:v>13.4</c:v>
                </c:pt>
                <c:pt idx="14156">
                  <c:v>13.4</c:v>
                </c:pt>
                <c:pt idx="14157">
                  <c:v>13.4</c:v>
                </c:pt>
                <c:pt idx="14158">
                  <c:v>13.4</c:v>
                </c:pt>
                <c:pt idx="14159">
                  <c:v>13.4</c:v>
                </c:pt>
                <c:pt idx="14160">
                  <c:v>13.4</c:v>
                </c:pt>
                <c:pt idx="14161">
                  <c:v>13.4</c:v>
                </c:pt>
                <c:pt idx="14162">
                  <c:v>13.4</c:v>
                </c:pt>
                <c:pt idx="14163">
                  <c:v>13.4</c:v>
                </c:pt>
                <c:pt idx="14164">
                  <c:v>13.4</c:v>
                </c:pt>
                <c:pt idx="14165">
                  <c:v>13.4</c:v>
                </c:pt>
                <c:pt idx="14166">
                  <c:v>13.4</c:v>
                </c:pt>
                <c:pt idx="14167">
                  <c:v>13.4</c:v>
                </c:pt>
                <c:pt idx="14168">
                  <c:v>13.4</c:v>
                </c:pt>
                <c:pt idx="14169">
                  <c:v>13.4</c:v>
                </c:pt>
                <c:pt idx="14170">
                  <c:v>13.4</c:v>
                </c:pt>
                <c:pt idx="14171">
                  <c:v>13.4</c:v>
                </c:pt>
                <c:pt idx="14172">
                  <c:v>13.4</c:v>
                </c:pt>
                <c:pt idx="14173">
                  <c:v>13.4</c:v>
                </c:pt>
                <c:pt idx="14174">
                  <c:v>13.4</c:v>
                </c:pt>
                <c:pt idx="14175">
                  <c:v>13.4</c:v>
                </c:pt>
                <c:pt idx="14176">
                  <c:v>13.4</c:v>
                </c:pt>
                <c:pt idx="14177">
                  <c:v>13.4</c:v>
                </c:pt>
                <c:pt idx="14178">
                  <c:v>13.4</c:v>
                </c:pt>
                <c:pt idx="14179">
                  <c:v>13.4</c:v>
                </c:pt>
                <c:pt idx="14180">
                  <c:v>13.4</c:v>
                </c:pt>
                <c:pt idx="14181">
                  <c:v>13.4</c:v>
                </c:pt>
                <c:pt idx="14182">
                  <c:v>13.4</c:v>
                </c:pt>
                <c:pt idx="14183">
                  <c:v>13.5</c:v>
                </c:pt>
                <c:pt idx="14184">
                  <c:v>13.5</c:v>
                </c:pt>
                <c:pt idx="14185">
                  <c:v>13.4</c:v>
                </c:pt>
                <c:pt idx="14186">
                  <c:v>13.5</c:v>
                </c:pt>
                <c:pt idx="14187">
                  <c:v>13.5</c:v>
                </c:pt>
                <c:pt idx="14188">
                  <c:v>13.5</c:v>
                </c:pt>
                <c:pt idx="14189">
                  <c:v>13.5</c:v>
                </c:pt>
                <c:pt idx="14190">
                  <c:v>13.5</c:v>
                </c:pt>
                <c:pt idx="14191">
                  <c:v>13.5</c:v>
                </c:pt>
                <c:pt idx="14192">
                  <c:v>13.5</c:v>
                </c:pt>
                <c:pt idx="14193">
                  <c:v>13.5</c:v>
                </c:pt>
                <c:pt idx="14194">
                  <c:v>13.5</c:v>
                </c:pt>
                <c:pt idx="14195">
                  <c:v>13.5</c:v>
                </c:pt>
                <c:pt idx="14196">
                  <c:v>13.5</c:v>
                </c:pt>
                <c:pt idx="14197">
                  <c:v>13.5</c:v>
                </c:pt>
                <c:pt idx="14198">
                  <c:v>13.5</c:v>
                </c:pt>
                <c:pt idx="14199">
                  <c:v>13.5</c:v>
                </c:pt>
                <c:pt idx="14200">
                  <c:v>13.5</c:v>
                </c:pt>
                <c:pt idx="14201">
                  <c:v>13.5</c:v>
                </c:pt>
                <c:pt idx="14202">
                  <c:v>13.5</c:v>
                </c:pt>
                <c:pt idx="14203">
                  <c:v>13.6</c:v>
                </c:pt>
                <c:pt idx="14204">
                  <c:v>13.6</c:v>
                </c:pt>
                <c:pt idx="14205">
                  <c:v>13.2</c:v>
                </c:pt>
                <c:pt idx="14206">
                  <c:v>13.1</c:v>
                </c:pt>
                <c:pt idx="14207">
                  <c:v>13.1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FE8-4D76-B504-E7AD67ECA2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664897856"/>
        <c:axId val="-1525231232"/>
      </c:scatterChart>
      <c:valAx>
        <c:axId val="-16648978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k-SK"/>
                  <a:t>Day</a:t>
                </a:r>
              </a:p>
            </c:rich>
          </c:tx>
          <c:layout>
            <c:manualLayout>
              <c:xMode val="edge"/>
              <c:yMode val="edge"/>
              <c:x val="0.48755820559516999"/>
              <c:y val="0.9122005178715539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k-SK"/>
            </a:p>
          </c:txPr>
        </c:title>
        <c:numFmt formatCode="yyyy/mm/dd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-1525231232"/>
        <c:crosses val="autoZero"/>
        <c:crossBetween val="midCat"/>
        <c:majorUnit val="1"/>
      </c:valAx>
      <c:valAx>
        <c:axId val="-1525231232"/>
        <c:scaling>
          <c:orientation val="minMax"/>
          <c:max val="16"/>
          <c:min val="11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k-SK" sz="10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</a:rPr>
                  <a:t>Voltage </a:t>
                </a:r>
                <a:r>
                  <a:rPr lang="en-US" sz="8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</a:rPr>
                  <a:t>[V]</a:t>
                </a:r>
                <a:endParaRPr lang="sk-SK"/>
              </a:p>
            </c:rich>
          </c:tx>
          <c:layout>
            <c:manualLayout>
              <c:xMode val="edge"/>
              <c:yMode val="edge"/>
              <c:x val="1.7723703282875199E-2"/>
              <c:y val="0.3162294463884540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000" b="0" i="0" u="none" strike="noStrike" kern="1200" baseline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+mn-lt"/>
                  <a:ea typeface="+mn-ea"/>
                  <a:cs typeface="+mn-cs"/>
                </a:defRPr>
              </a:pPr>
              <a:endParaRPr lang="sk-SK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-166489785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09122588471305"/>
          <c:y val="5.4567351794857694E-2"/>
          <c:w val="0.81949143485975262"/>
          <c:h val="0.844501093280524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'OffPoss 1'!$C$20</c:f>
              <c:strCache>
                <c:ptCount val="1"/>
                <c:pt idx="0">
                  <c:v>ON possition</c:v>
                </c:pt>
              </c:strCache>
            </c:strRef>
          </c:tx>
          <c:spPr>
            <a:solidFill>
              <a:schemeClr val="dk1">
                <a:tint val="88500"/>
              </a:schemeClr>
            </a:solidFill>
            <a:ln>
              <a:noFill/>
            </a:ln>
            <a:effectLst/>
          </c:spPr>
          <c:invertIfNegative val="0"/>
          <c:cat>
            <c:numRef>
              <c:f>'OffPoss 1'!$B$21:$B$28</c:f>
              <c:numCache>
                <c:formatCode>General</c:formatCode>
                <c:ptCount val="8"/>
                <c:pt idx="0">
                  <c:v>267100001</c:v>
                </c:pt>
                <c:pt idx="1">
                  <c:v>267100002</c:v>
                </c:pt>
                <c:pt idx="2">
                  <c:v>267100003</c:v>
                </c:pt>
                <c:pt idx="3">
                  <c:v>267100004</c:v>
                </c:pt>
                <c:pt idx="4">
                  <c:v>267100005</c:v>
                </c:pt>
                <c:pt idx="5">
                  <c:v>267100006</c:v>
                </c:pt>
                <c:pt idx="6">
                  <c:v>267100007</c:v>
                </c:pt>
                <c:pt idx="7">
                  <c:v>267100008</c:v>
                </c:pt>
              </c:numCache>
            </c:numRef>
          </c:cat>
          <c:val>
            <c:numRef>
              <c:f>'OffPoss 1'!$C$21:$C$28</c:f>
              <c:numCache>
                <c:formatCode>General</c:formatCode>
                <c:ptCount val="8"/>
                <c:pt idx="0">
                  <c:v>2704</c:v>
                </c:pt>
                <c:pt idx="1">
                  <c:v>2103</c:v>
                </c:pt>
                <c:pt idx="2">
                  <c:v>2684</c:v>
                </c:pt>
                <c:pt idx="3">
                  <c:v>2871</c:v>
                </c:pt>
                <c:pt idx="4">
                  <c:v>2520</c:v>
                </c:pt>
                <c:pt idx="5">
                  <c:v>7686</c:v>
                </c:pt>
                <c:pt idx="6">
                  <c:v>2681</c:v>
                </c:pt>
                <c:pt idx="7">
                  <c:v>2926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18-4E79-A6AE-65F25DF67BE2}"/>
            </c:ext>
          </c:extLst>
        </c:ser>
        <c:ser>
          <c:idx val="1"/>
          <c:order val="1"/>
          <c:tx>
            <c:strRef>
              <c:f>'OffPoss 1'!$D$20</c:f>
              <c:strCache>
                <c:ptCount val="1"/>
                <c:pt idx="0">
                  <c:v>OFF possition</c:v>
                </c:pt>
              </c:strCache>
            </c:strRef>
          </c:tx>
          <c:spPr>
            <a:solidFill>
              <a:schemeClr val="dk1">
                <a:tint val="55000"/>
              </a:schemeClr>
            </a:solidFill>
            <a:ln>
              <a:noFill/>
            </a:ln>
            <a:effectLst/>
          </c:spPr>
          <c:invertIfNegative val="0"/>
          <c:cat>
            <c:numRef>
              <c:f>'OffPoss 1'!$B$21:$B$28</c:f>
              <c:numCache>
                <c:formatCode>General</c:formatCode>
                <c:ptCount val="8"/>
                <c:pt idx="0">
                  <c:v>267100001</c:v>
                </c:pt>
                <c:pt idx="1">
                  <c:v>267100002</c:v>
                </c:pt>
                <c:pt idx="2">
                  <c:v>267100003</c:v>
                </c:pt>
                <c:pt idx="3">
                  <c:v>267100004</c:v>
                </c:pt>
                <c:pt idx="4">
                  <c:v>267100005</c:v>
                </c:pt>
                <c:pt idx="5">
                  <c:v>267100006</c:v>
                </c:pt>
                <c:pt idx="6">
                  <c:v>267100007</c:v>
                </c:pt>
                <c:pt idx="7">
                  <c:v>267100008</c:v>
                </c:pt>
              </c:numCache>
            </c:numRef>
          </c:cat>
          <c:val>
            <c:numRef>
              <c:f>'OffPoss 1'!$D$21:$D$28</c:f>
              <c:numCache>
                <c:formatCode>General</c:formatCode>
                <c:ptCount val="8"/>
                <c:pt idx="0">
                  <c:v>9</c:v>
                </c:pt>
                <c:pt idx="1">
                  <c:v>1</c:v>
                </c:pt>
                <c:pt idx="2">
                  <c:v>86</c:v>
                </c:pt>
                <c:pt idx="3">
                  <c:v>21</c:v>
                </c:pt>
                <c:pt idx="4">
                  <c:v>16</c:v>
                </c:pt>
                <c:pt idx="5">
                  <c:v>7</c:v>
                </c:pt>
                <c:pt idx="6">
                  <c:v>2198</c:v>
                </c:pt>
                <c:pt idx="7">
                  <c:v>4072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18-4E79-A6AE-65F25DF67B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522181520"/>
        <c:axId val="-1521532320"/>
      </c:barChart>
      <c:catAx>
        <c:axId val="-152218152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k-SK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MMSI</a:t>
                </a:r>
              </a:p>
            </c:rich>
          </c:tx>
          <c:layout>
            <c:manualLayout>
              <c:xMode val="edge"/>
              <c:yMode val="edge"/>
              <c:x val="1.85185185185185E-2"/>
              <c:y val="0.3846555973981509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k-SK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-1521532320"/>
        <c:crosses val="autoZero"/>
        <c:auto val="1"/>
        <c:lblAlgn val="ctr"/>
        <c:lblOffset val="100"/>
        <c:noMultiLvlLbl val="0"/>
      </c:catAx>
      <c:valAx>
        <c:axId val="-15215323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-1522181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k-S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sk-SK"/>
              <a:t>Kliknutím upravte štýl predlohy podnadpisu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31. 3. 2025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10249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31. 3. 2025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18816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>
                    <a:tint val="82000"/>
                  </a:schemeClr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82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82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31. 3. 2025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25339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31. 3. 2025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08163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31. 3. 2025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97450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31. 3. 2025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48084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31. 3. 2025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10832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31. 3. 2025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97181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sk-SK"/>
              <a:t>Kliknutím na ikonu pridáte obrázok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31. 3. 2025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46613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31. 3. 2025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24284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31. 3. 2025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13955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C6A0A9-B58E-422A-8C1E-CF0C4BE9CC97}" type="datetimeFigureOut">
              <a:rPr lang="sk-SK" smtClean="0"/>
              <a:t>31. 3. 2025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57944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image" Target="../media/image2.png"/><Relationship Id="rId7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6.png"/><Relationship Id="rId4" Type="http://schemas.openxmlformats.org/officeDocument/2006/relationships/image" Target="../media/image3.jpeg"/><Relationship Id="rId9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485B6B-23BC-231D-64B8-F3879E81DC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412" y="2626402"/>
            <a:ext cx="32192260" cy="1669911"/>
          </a:xfrm>
          <a:noFill/>
          <a:ln w="1524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 fontScale="90000"/>
          </a:bodyPr>
          <a:lstStyle/>
          <a:p>
            <a:pPr algn="l"/>
            <a:r>
              <a:rPr lang="en-US" sz="90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Transformative Technology for Inland Waterway Navigation: AIS AtoN</a:t>
            </a:r>
            <a:endParaRPr lang="sk-SK" sz="9000" dirty="0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ázok 3" descr="Obrázok, na ktorom je písmo, grafika, snímka obrazovky, grafický dizajn&#10;&#10;Automaticky generovaný popis">
            <a:extLst>
              <a:ext uri="{FF2B5EF4-FFF2-40B4-BE49-F238E27FC236}">
                <a16:creationId xmlns:a16="http://schemas.microsoft.com/office/drawing/2014/main" id="{DC399250-BA77-3C57-F104-B092F0A545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624" y="697108"/>
            <a:ext cx="7409657" cy="1583458"/>
          </a:xfrm>
          <a:prstGeom prst="rect">
            <a:avLst/>
          </a:prstGeom>
        </p:spPr>
      </p:pic>
      <p:sp>
        <p:nvSpPr>
          <p:cNvPr id="5" name="Textové pole 2">
            <a:extLst>
              <a:ext uri="{FF2B5EF4-FFF2-40B4-BE49-F238E27FC236}">
                <a16:creationId xmlns:a16="http://schemas.microsoft.com/office/drawing/2014/main" id="{C87177C9-22F4-FEE9-0135-F1B9243AC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27946" y="1150714"/>
            <a:ext cx="1382875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/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TRANSCOM 2025: 16th International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Scientific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Conference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Sustainable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Modern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Safe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Transport</a:t>
            </a:r>
            <a:endParaRPr lang="sk-SK" sz="350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DF8CDE15-6E90-630A-763A-5AC0CFF0B2A5}"/>
              </a:ext>
            </a:extLst>
          </p:cNvPr>
          <p:cNvSpPr txBox="1">
            <a:spLocks/>
          </p:cNvSpPr>
          <p:nvPr/>
        </p:nvSpPr>
        <p:spPr>
          <a:xfrm>
            <a:off x="1317624" y="4600706"/>
            <a:ext cx="29764040" cy="120290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Martin Jurkovič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Alena Molnárová Baracková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k-SK" sz="45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Aditya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Rio Prabowo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sk-SK" sz="45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Piotr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Gorzelanczyk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k-SK" sz="45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Oleksiy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Melnyk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20F7CD64-85F1-247D-E70C-3773FAB96CA9}"/>
              </a:ext>
            </a:extLst>
          </p:cNvPr>
          <p:cNvSpPr txBox="1">
            <a:spLocks/>
          </p:cNvSpPr>
          <p:nvPr/>
        </p:nvSpPr>
        <p:spPr>
          <a:xfrm>
            <a:off x="1317624" y="6108007"/>
            <a:ext cx="29764040" cy="1470971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numCol="2" rtlCol="0" anchor="ctr">
            <a:normAutofit fontScale="92500" lnSpcReduction="20000"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 of Zilina, Zilina, Slovakia</a:t>
            </a:r>
            <a:endParaRPr lang="sk-SK" sz="36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10000"/>
              </a:lnSpc>
            </a:pP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pt-BR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Universitas Sebelas Maret, Surakarta, Indonesia</a:t>
            </a:r>
            <a:endParaRPr lang="sk-SK" sz="36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10000"/>
              </a:lnSpc>
            </a:pPr>
            <a:endParaRPr lang="sk-SK" sz="36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10000"/>
              </a:lnSpc>
            </a:pP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sk-SK" sz="3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Stanislaw</a:t>
            </a: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3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Staszic</a:t>
            </a: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State </a:t>
            </a:r>
            <a:r>
              <a:rPr lang="sk-SK" sz="3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sk-SK" sz="3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Applied</a:t>
            </a: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3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Sciences</a:t>
            </a: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Pila, Pila, </a:t>
            </a:r>
            <a:r>
              <a:rPr lang="sk-SK" sz="3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Poland</a:t>
            </a:r>
            <a:endParaRPr lang="sk-SK" sz="36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10000"/>
              </a:lnSpc>
            </a:pP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Odesa National </a:t>
            </a:r>
            <a:r>
              <a:rPr lang="sk-SK" sz="3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Maritime</a:t>
            </a: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3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Odesa, </a:t>
            </a:r>
            <a:r>
              <a:rPr lang="sk-SK" sz="3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Ukraine</a:t>
            </a:r>
            <a:endParaRPr lang="sk-SK" sz="36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" name="Tabuľka 16">
            <a:extLst>
              <a:ext uri="{FF2B5EF4-FFF2-40B4-BE49-F238E27FC236}">
                <a16:creationId xmlns:a16="http://schemas.microsoft.com/office/drawing/2014/main" id="{DF5353FD-5685-A5A2-FD19-A44C8EE41F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0051101"/>
              </p:ext>
            </p:extLst>
          </p:nvPr>
        </p:nvGraphicFramePr>
        <p:xfrm>
          <a:off x="1347570" y="7420167"/>
          <a:ext cx="29764038" cy="50896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21346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  <a:gridCol w="9921346">
                  <a:extLst>
                    <a:ext uri="{9D8B030D-6E8A-4147-A177-3AD203B41FA5}">
                      <a16:colId xmlns:a16="http://schemas.microsoft.com/office/drawing/2014/main" val="1252346389"/>
                    </a:ext>
                  </a:extLst>
                </a:gridCol>
                <a:gridCol w="9921346">
                  <a:extLst>
                    <a:ext uri="{9D8B030D-6E8A-4147-A177-3AD203B41FA5}">
                      <a16:colId xmlns:a16="http://schemas.microsoft.com/office/drawing/2014/main" val="4221354044"/>
                    </a:ext>
                  </a:extLst>
                </a:gridCol>
              </a:tblGrid>
              <a:tr h="625451">
                <a:tc gridSpan="3">
                  <a:txBody>
                    <a:bodyPr/>
                    <a:lstStyle/>
                    <a:p>
                      <a:pPr algn="ctr"/>
                      <a:r>
                        <a:rPr lang="sk-SK" sz="4500" cap="small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</a:t>
                      </a:r>
                      <a:endParaRPr lang="sk-SK" sz="4500" cap="small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4312413"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Automatic Identification System (AIS) Aids to Navigation (</a:t>
                      </a:r>
                      <a:r>
                        <a:rPr lang="en-US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AtoNs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represent a groundbreaking advancement in inland waterway transport. 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By providing real-time data on vessel movements, AIS </a:t>
                      </a:r>
                      <a:r>
                        <a:rPr lang="en-US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AtoNs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significantly enhance navigational safety and operational </a:t>
                      </a:r>
                      <a:r>
                        <a:rPr lang="en-US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efficienc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implementation of AIS </a:t>
                      </a:r>
                      <a:r>
                        <a:rPr lang="en-US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AtoNs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along the Danube River has demonstrated reductions in operational delays and collisions, highlighting their value in improving situational awareness.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457200" marR="0" lvl="0" indent="-457200" algn="l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They also support sustainability through reduced emissions and optimized route management.</a:t>
                      </a:r>
                      <a:endParaRPr lang="sk-S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his research aims to evaluate the performance and limitations of AIS </a:t>
                      </a:r>
                      <a:r>
                        <a:rPr lang="en-US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AtoNs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 inland waterway navigation, with the expected impact of enhancing safety, operational efficiency, and sustainability through smarter navigation technologies.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sk-S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graphicFrame>
        <p:nvGraphicFramePr>
          <p:cNvPr id="18" name="Tabuľka 17">
            <a:extLst>
              <a:ext uri="{FF2B5EF4-FFF2-40B4-BE49-F238E27FC236}">
                <a16:creationId xmlns:a16="http://schemas.microsoft.com/office/drawing/2014/main" id="{F44B0654-B2C0-F3DE-3695-CD7C25B59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0075094"/>
              </p:ext>
            </p:extLst>
          </p:nvPr>
        </p:nvGraphicFramePr>
        <p:xfrm>
          <a:off x="1317621" y="12940701"/>
          <a:ext cx="29764038" cy="67429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648299">
                <a:tc>
                  <a:txBody>
                    <a:bodyPr/>
                    <a:lstStyle/>
                    <a:p>
                      <a:pPr algn="ctr"/>
                      <a:r>
                        <a:rPr lang="sk-SK" sz="4500" cap="small" baseline="0" dirty="0" err="1">
                          <a:latin typeface="Arial"/>
                          <a:cs typeface="Arial"/>
                        </a:rPr>
                        <a:t>materials</a:t>
                      </a:r>
                      <a:r>
                        <a:rPr lang="sk-SK" sz="4500" cap="small" baseline="0" dirty="0">
                          <a:latin typeface="Arial"/>
                          <a:cs typeface="Arial"/>
                        </a:rPr>
                        <a:t>,  </a:t>
                      </a:r>
                      <a:r>
                        <a:rPr lang="sk-SK" sz="4500" cap="small" baseline="0" dirty="0" err="1">
                          <a:latin typeface="Arial"/>
                          <a:cs typeface="Arial"/>
                        </a:rPr>
                        <a:t>methods</a:t>
                      </a:r>
                      <a:r>
                        <a:rPr lang="sk-SK" sz="4500" cap="small" baseline="0" dirty="0">
                          <a:latin typeface="Arial"/>
                          <a:cs typeface="Arial"/>
                        </a:rPr>
                        <a:t> &amp; </a:t>
                      </a:r>
                      <a:r>
                        <a:rPr lang="sk-SK" sz="4500" cap="small" baseline="0" dirty="0" err="1">
                          <a:latin typeface="Arial"/>
                          <a:cs typeface="Arial"/>
                        </a:rPr>
                        <a:t>implementation</a:t>
                      </a:r>
                      <a:endParaRPr lang="sk-SK" sz="4500" cap="small" baseline="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5965717"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 pilot study was conducted with the installation of eight AIS </a:t>
                      </a:r>
                      <a:r>
                        <a:rPr lang="en-US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AtoNs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along the Slovak section of the Danube River (</a:t>
                      </a:r>
                      <a:r>
                        <a:rPr lang="en-US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rkm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1871–1862). 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The </a:t>
                      </a:r>
                      <a:r>
                        <a:rPr lang="en-US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AtoNs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were categorized into Type 1 (transmitting AIS messages) and Type 3 (equipped with sensors for environmental monitoring). 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The deployment involved staged testing from controlled port environments to full-scale deployment, with performance evaluated based on signal visibility, energy consumption, and positional stability. Monitoring used the </a:t>
                      </a:r>
                      <a:r>
                        <a:rPr lang="en-US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SlovRIS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AIS platform.</a:t>
                      </a:r>
                      <a:endParaRPr lang="sk-SK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graphicFrame>
        <p:nvGraphicFramePr>
          <p:cNvPr id="19" name="Tabuľka 18">
            <a:extLst>
              <a:ext uri="{FF2B5EF4-FFF2-40B4-BE49-F238E27FC236}">
                <a16:creationId xmlns:a16="http://schemas.microsoft.com/office/drawing/2014/main" id="{07FF1C1F-8FAD-4F1C-164D-C2C476E30D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8982267"/>
              </p:ext>
            </p:extLst>
          </p:nvPr>
        </p:nvGraphicFramePr>
        <p:xfrm>
          <a:off x="1347570" y="20341402"/>
          <a:ext cx="29764038" cy="122721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854418">
                <a:tc>
                  <a:txBody>
                    <a:bodyPr/>
                    <a:lstStyle/>
                    <a:p>
                      <a:pPr algn="ctr"/>
                      <a:r>
                        <a:rPr lang="sk-SK" sz="4500" cap="small" baseline="0" dirty="0" err="1">
                          <a:latin typeface="Arial"/>
                          <a:cs typeface="Arial"/>
                        </a:rPr>
                        <a:t>results</a:t>
                      </a:r>
                      <a:endParaRPr lang="sk-SK" sz="4500" cap="small" baseline="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5708890"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he </a:t>
                      </a:r>
                      <a:r>
                        <a:rPr lang="en-US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AtoNs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achieved over 90% success in AIS message transmission. 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Type 1 units demonstrated consistent energy performance, while Type 3 units with sensors and repeater mode experienced battery depletion during low sunlight periods. 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Positional stability was affected by strong currents, particularly near bridges. 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The communication network showed minimal VHF Data Link (VDL) load. 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Adjustments to positional radius improved deviation detection. A hybrid model combining physical and synthetic </a:t>
                      </a:r>
                      <a:r>
                        <a:rPr lang="en-US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AtoNs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proved effective.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endParaRPr lang="sk-SK" sz="35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  <a:tr h="5708890">
                <a:tc>
                  <a:txBody>
                    <a:bodyPr/>
                    <a:lstStyle/>
                    <a:p>
                      <a:endParaRPr lang="sk-SK" sz="35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5635144"/>
                  </a:ext>
                </a:extLst>
              </a:tr>
            </a:tbl>
          </a:graphicData>
        </a:graphic>
      </p:graphicFrame>
      <p:graphicFrame>
        <p:nvGraphicFramePr>
          <p:cNvPr id="20" name="Tabuľka 19">
            <a:extLst>
              <a:ext uri="{FF2B5EF4-FFF2-40B4-BE49-F238E27FC236}">
                <a16:creationId xmlns:a16="http://schemas.microsoft.com/office/drawing/2014/main" id="{D0F106D9-201F-5D9A-4D9A-2EA92CABBE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6904100"/>
              </p:ext>
            </p:extLst>
          </p:nvPr>
        </p:nvGraphicFramePr>
        <p:xfrm>
          <a:off x="1317621" y="33052871"/>
          <a:ext cx="29764038" cy="47218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668089">
                <a:tc>
                  <a:txBody>
                    <a:bodyPr/>
                    <a:lstStyle/>
                    <a:p>
                      <a:pPr algn="ctr"/>
                      <a:r>
                        <a:rPr lang="sk-SK" sz="4500" cap="small" baseline="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conclusion</a:t>
                      </a:r>
                      <a:r>
                        <a:rPr lang="sk-SK" sz="4500" cap="small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&amp; </a:t>
                      </a:r>
                      <a:r>
                        <a:rPr lang="sk-SK" sz="4500" cap="small" baseline="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implementation</a:t>
                      </a:r>
                      <a:r>
                        <a:rPr lang="sk-SK" sz="4500" cap="small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4500" cap="small" baseline="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path</a:t>
                      </a:r>
                      <a:endParaRPr lang="sk-SK" sz="4500" cap="small" baseline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3944614"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challenges include buoy instability in strong currents, energy limitations during winter, and exposure to environmental damage. 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Standardized anchoring systems and advanced energy storage technologies are essential for improving resilience. 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Cybersecurity threats must also be addressed through encryption, monitoring, and operator training. </a:t>
                      </a:r>
                      <a:endParaRPr lang="sk-SK" sz="350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sk-SK" sz="3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International design standards are needed for interoperability and efficient deployment of AIS </a:t>
                      </a:r>
                      <a:r>
                        <a:rPr lang="en-US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AtoNs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pilot deployment demonstrated that AIS </a:t>
                      </a:r>
                      <a:r>
                        <a:rPr lang="en-US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AtoNs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can significantly enhance inland waterway navigation. 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AIS </a:t>
                      </a:r>
                      <a:r>
                        <a:rPr lang="en-US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AtoNs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offer promising advancements toward safer, more efficient, and sustainable waterway systems.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graphicFrame>
        <p:nvGraphicFramePr>
          <p:cNvPr id="21" name="Tabuľka 20">
            <a:extLst>
              <a:ext uri="{FF2B5EF4-FFF2-40B4-BE49-F238E27FC236}">
                <a16:creationId xmlns:a16="http://schemas.microsoft.com/office/drawing/2014/main" id="{2236D02C-5E6A-15DC-1B00-CB28F0624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666833"/>
              </p:ext>
            </p:extLst>
          </p:nvPr>
        </p:nvGraphicFramePr>
        <p:xfrm>
          <a:off x="1317621" y="38599932"/>
          <a:ext cx="29764038" cy="39888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1026146">
                <a:tc>
                  <a:txBody>
                    <a:bodyPr/>
                    <a:lstStyle/>
                    <a:p>
                      <a:pPr algn="ctr"/>
                      <a:r>
                        <a:rPr lang="sk-SK" sz="4500" cap="small" baseline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acknowledgements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296269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3500" kern="1200" noProof="1">
                          <a:solidFill>
                            <a:srgbClr val="002060"/>
                          </a:solidFill>
                          <a:latin typeface="Arial"/>
                          <a:ea typeface="+mn-ea"/>
                          <a:cs typeface="Arial"/>
                        </a:rPr>
                        <a:t>This work is the result of the Project VEGA No.1/0312/25: Research on the economic efficiency of inland water transport, 2025-2027.</a:t>
                      </a:r>
                      <a:endParaRPr lang="en-US" sz="3500" kern="1200" dirty="0">
                        <a:solidFill>
                          <a:srgbClr val="00206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pic>
        <p:nvPicPr>
          <p:cNvPr id="3" name="Obrázok 2" descr="Obrázok, na ktorom je čierny, temnota&#10;&#10;Automaticky generovaný popis">
            <a:extLst>
              <a:ext uri="{FF2B5EF4-FFF2-40B4-BE49-F238E27FC236}">
                <a16:creationId xmlns:a16="http://schemas.microsoft.com/office/drawing/2014/main" id="{FCB3BBD2-02D9-47DC-119D-7D97724AAF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86871" y="311049"/>
            <a:ext cx="6822254" cy="2870417"/>
          </a:xfrm>
          <a:prstGeom prst="rect">
            <a:avLst/>
          </a:prstGeom>
        </p:spPr>
      </p:pic>
      <p:pic>
        <p:nvPicPr>
          <p:cNvPr id="14" name="Obrázok 13">
            <a:extLst>
              <a:ext uri="{FF2B5EF4-FFF2-40B4-BE49-F238E27FC236}">
                <a16:creationId xmlns:a16="http://schemas.microsoft.com/office/drawing/2014/main" id="{2EC3809A-F6DA-3D6E-B1D0-0643FD9DC01F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4520" y="16284272"/>
            <a:ext cx="2360700" cy="325840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BlokTextu 14">
            <a:extLst>
              <a:ext uri="{FF2B5EF4-FFF2-40B4-BE49-F238E27FC236}">
                <a16:creationId xmlns:a16="http://schemas.microsoft.com/office/drawing/2014/main" id="{6367FE32-AB0E-8257-215D-F8BAA8C3FA83}"/>
              </a:ext>
            </a:extLst>
          </p:cNvPr>
          <p:cNvSpPr txBox="1"/>
          <p:nvPr/>
        </p:nvSpPr>
        <p:spPr>
          <a:xfrm>
            <a:off x="5809025" y="16324931"/>
            <a:ext cx="42937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AIS </a:t>
            </a:r>
            <a:r>
              <a:rPr lang="sk-SK" sz="2800" b="1" dirty="0" err="1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AtoNs</a:t>
            </a:r>
            <a:r>
              <a:rPr lang="sk-SK" sz="2800" b="1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800" b="1" dirty="0" err="1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testing</a:t>
            </a:r>
            <a:endParaRPr lang="sk-SK" sz="28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" name="Šípka doľava 10">
            <a:extLst>
              <a:ext uri="{FF2B5EF4-FFF2-40B4-BE49-F238E27FC236}">
                <a16:creationId xmlns:a16="http://schemas.microsoft.com/office/drawing/2014/main" id="{29C796DC-1CE4-DF93-C05A-BEB05E7CDBC1}"/>
              </a:ext>
            </a:extLst>
          </p:cNvPr>
          <p:cNvSpPr/>
          <p:nvPr/>
        </p:nvSpPr>
        <p:spPr>
          <a:xfrm>
            <a:off x="5359365" y="17208552"/>
            <a:ext cx="1868556" cy="35077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2" name="Šípka doprava 15">
            <a:extLst>
              <a:ext uri="{FF2B5EF4-FFF2-40B4-BE49-F238E27FC236}">
                <a16:creationId xmlns:a16="http://schemas.microsoft.com/office/drawing/2014/main" id="{A2A401BF-2AA4-18B3-BBA7-59B432A0B60B}"/>
              </a:ext>
            </a:extLst>
          </p:cNvPr>
          <p:cNvSpPr/>
          <p:nvPr/>
        </p:nvSpPr>
        <p:spPr>
          <a:xfrm>
            <a:off x="7435177" y="18316782"/>
            <a:ext cx="1868556" cy="3578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23" name="Obrázok 22">
            <a:extLst>
              <a:ext uri="{FF2B5EF4-FFF2-40B4-BE49-F238E27FC236}">
                <a16:creationId xmlns:a16="http://schemas.microsoft.com/office/drawing/2014/main" id="{1DB665FA-C301-A365-F45A-7FC6C8DBAEE2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2730" y="16312179"/>
            <a:ext cx="2179269" cy="3258401"/>
          </a:xfrm>
          <a:prstGeom prst="rect">
            <a:avLst/>
          </a:prstGeom>
          <a:noFill/>
        </p:spPr>
      </p:pic>
      <p:sp>
        <p:nvSpPr>
          <p:cNvPr id="24" name="BlokTextu 23">
            <a:extLst>
              <a:ext uri="{FF2B5EF4-FFF2-40B4-BE49-F238E27FC236}">
                <a16:creationId xmlns:a16="http://schemas.microsoft.com/office/drawing/2014/main" id="{8A278D4B-DBDB-2970-321E-325164D7DD35}"/>
              </a:ext>
            </a:extLst>
          </p:cNvPr>
          <p:cNvSpPr txBox="1"/>
          <p:nvPr/>
        </p:nvSpPr>
        <p:spPr>
          <a:xfrm>
            <a:off x="1883986" y="25928674"/>
            <a:ext cx="74197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Verification of receiving and sending messages from AIS AtoN </a:t>
            </a:r>
            <a:endParaRPr lang="sk-SK" sz="28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5" name="Obrázok 24">
            <a:extLst>
              <a:ext uri="{FF2B5EF4-FFF2-40B4-BE49-F238E27FC236}">
                <a16:creationId xmlns:a16="http://schemas.microsoft.com/office/drawing/2014/main" id="{ACBFADB1-C8FB-988A-3D2F-F9C80C58A12B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1635" y="27374255"/>
            <a:ext cx="6875460" cy="4030597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BlokTextu 26">
            <a:extLst>
              <a:ext uri="{FF2B5EF4-FFF2-40B4-BE49-F238E27FC236}">
                <a16:creationId xmlns:a16="http://schemas.microsoft.com/office/drawing/2014/main" id="{4594AAD4-9241-7405-9C3C-2338CDD7F3B2}"/>
              </a:ext>
            </a:extLst>
          </p:cNvPr>
          <p:cNvSpPr txBox="1"/>
          <p:nvPr/>
        </p:nvSpPr>
        <p:spPr>
          <a:xfrm>
            <a:off x="12187749" y="25971949"/>
            <a:ext cx="96315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Evaluation of energy-independent operation of </a:t>
            </a:r>
            <a:r>
              <a:rPr lang="en-US" sz="2800" b="1" dirty="0" err="1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AtoNs</a:t>
            </a:r>
            <a:r>
              <a:rPr lang="en-US" sz="2800" b="1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 during test operation</a:t>
            </a:r>
          </a:p>
          <a:p>
            <a:pPr algn="ctr"/>
            <a:endParaRPr lang="sk-SK" sz="28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28" name="Chart 36">
            <a:extLst>
              <a:ext uri="{FF2B5EF4-FFF2-40B4-BE49-F238E27FC236}">
                <a16:creationId xmlns:a16="http://schemas.microsoft.com/office/drawing/2014/main" id="{EBAD2DDE-80EA-E71D-11FA-C373126D3A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29209595"/>
              </p:ext>
            </p:extLst>
          </p:nvPr>
        </p:nvGraphicFramePr>
        <p:xfrm>
          <a:off x="9303733" y="27102417"/>
          <a:ext cx="7699814" cy="43738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9" name="Chart 47">
            <a:extLst>
              <a:ext uri="{FF2B5EF4-FFF2-40B4-BE49-F238E27FC236}">
                <a16:creationId xmlns:a16="http://schemas.microsoft.com/office/drawing/2014/main" id="{D0598745-9B87-12AF-1D47-AEB7071B24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15157816"/>
              </p:ext>
            </p:extLst>
          </p:nvPr>
        </p:nvGraphicFramePr>
        <p:xfrm>
          <a:off x="17003547" y="27515240"/>
          <a:ext cx="6980738" cy="43738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30" name="BlokTextu 29">
            <a:extLst>
              <a:ext uri="{FF2B5EF4-FFF2-40B4-BE49-F238E27FC236}">
                <a16:creationId xmlns:a16="http://schemas.microsoft.com/office/drawing/2014/main" id="{8FFBE582-F120-7073-9CC2-B0892C690F68}"/>
              </a:ext>
            </a:extLst>
          </p:cNvPr>
          <p:cNvSpPr txBox="1"/>
          <p:nvPr/>
        </p:nvSpPr>
        <p:spPr>
          <a:xfrm>
            <a:off x="25136560" y="25903389"/>
            <a:ext cx="49228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Impact on VDL </a:t>
            </a:r>
            <a:r>
              <a:rPr lang="sk-SK" sz="2800" b="1" dirty="0" err="1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Load</a:t>
            </a:r>
            <a:r>
              <a:rPr lang="sk-SK" sz="2800" b="1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 (VHF </a:t>
            </a:r>
            <a:r>
              <a:rPr lang="sk-SK" sz="2800" b="1" dirty="0" err="1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Data</a:t>
            </a:r>
            <a:r>
              <a:rPr lang="sk-SK" sz="2800" b="1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800" b="1" dirty="0" err="1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Link</a:t>
            </a:r>
            <a:r>
              <a:rPr lang="sk-SK" sz="2800" b="1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800" b="1" dirty="0" err="1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Load</a:t>
            </a:r>
            <a:r>
              <a:rPr lang="sk-SK" sz="2800" b="1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)</a:t>
            </a:r>
          </a:p>
        </p:txBody>
      </p:sp>
      <p:graphicFrame>
        <p:nvGraphicFramePr>
          <p:cNvPr id="31" name="Chart 12">
            <a:extLst>
              <a:ext uri="{FF2B5EF4-FFF2-40B4-BE49-F238E27FC236}">
                <a16:creationId xmlns:a16="http://schemas.microsoft.com/office/drawing/2014/main" id="{589D4D1F-8E9B-72B7-84F4-9768C1BAC2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14252850"/>
              </p:ext>
            </p:extLst>
          </p:nvPr>
        </p:nvGraphicFramePr>
        <p:xfrm>
          <a:off x="24186871" y="27515240"/>
          <a:ext cx="6550563" cy="41640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pic>
        <p:nvPicPr>
          <p:cNvPr id="33" name="Obrázok 32" descr="Obrázok, na ktorom je mapa, text, atlas&#10;&#10;Automaticky generovaný popis">
            <a:extLst>
              <a:ext uri="{FF2B5EF4-FFF2-40B4-BE49-F238E27FC236}">
                <a16:creationId xmlns:a16="http://schemas.microsoft.com/office/drawing/2014/main" id="{2F2AC1A5-A6A5-68C8-56BA-6756BD970AF3}"/>
              </a:ext>
            </a:extLst>
          </p:cNvPr>
          <p:cNvPicPr/>
          <p:nvPr/>
        </p:nvPicPr>
        <p:blipFill>
          <a:blip r:embed="rId10"/>
          <a:stretch>
            <a:fillRect/>
          </a:stretch>
        </p:blipFill>
        <p:spPr>
          <a:xfrm>
            <a:off x="22861443" y="15576653"/>
            <a:ext cx="7457639" cy="3772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650382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Motív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otív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Motí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</TotalTime>
  <Words>532</Words>
  <Application>Microsoft Office PowerPoint</Application>
  <PresentationFormat>Vlastná</PresentationFormat>
  <Paragraphs>44</Paragraphs>
  <Slides>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Times New Roman</vt:lpstr>
      <vt:lpstr>Motív Office</vt:lpstr>
      <vt:lpstr>Transformative Technology for Inland Waterway Navigation: AIS AtoN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Katarína Poláčková</dc:creator>
  <cp:lastModifiedBy>Martin Jurkovič</cp:lastModifiedBy>
  <cp:revision>2</cp:revision>
  <dcterms:created xsi:type="dcterms:W3CDTF">2024-08-16T05:44:32Z</dcterms:created>
  <dcterms:modified xsi:type="dcterms:W3CDTF">2025-03-31T06:41:10Z</dcterms:modified>
</cp:coreProperties>
</file>