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50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of road surface roughness before and after surface renewal on road II/584 in the </a:t>
            </a:r>
            <a:r>
              <a:rPr lang="en-US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Huty</a:t>
            </a:r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760518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Matej Brna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Matúš Kováč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Peter Pisca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1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Highway and Environmental Engineering, Faculty of Civil Engineering, University of Zilina, 010 26 Žilina,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241152"/>
              </p:ext>
            </p:extLst>
          </p:nvPr>
        </p:nvGraphicFramePr>
        <p:xfrm>
          <a:off x="1347570" y="7769152"/>
          <a:ext cx="29764038" cy="539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article evaluates road surface roughness before and after surface renewal on road II/584 in the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Huty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area, located in Slovakia’s mountainous region. This area is prone to traffic accidents due to insufficient skid resistance and unfavorable alignment, with a history of accidents occurring even at low speeds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risks.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primary issue addressed is the insufficient skid resistance of road II/584, contributing to accidents despite the lack of severe surface defects.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research involves highway engineers, road maintenance authorities, and public safety stakeholders, including the public.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aims to quantify the surface texture and friction properties of road II/584, assessing the effectiveness of a new asphalt layer in improving skid resistance and road safety.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R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esearch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provides insights into surface texture interactions that could help optimize future road designs and surface materials for better safety.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821671"/>
              </p:ext>
            </p:extLst>
          </p:nvPr>
        </p:nvGraphicFramePr>
        <p:xfrm>
          <a:off x="1317621" y="12809546"/>
          <a:ext cx="29764038" cy="6199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6786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745286">
                <a:tc>
                  <a:txBody>
                    <a:bodyPr/>
                    <a:lstStyle/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Measurements were taken before and after the road surface was renewed with an asphalt mixture (AC 11 O PMB 45/80) of 50 mm thickness. The primary methods for assessing road surface roughness included: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acrotexture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epth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(MTD): measured using the volumetric sand patch test (STN EN 13036-1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2077151" lvl="1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Skid resistance: 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valuated with two main devices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Pendulum 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ester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sed to measure the Pendulum Test Value (PTV) to assess the friction between the tire and road surface (STN EN 13036-4).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US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Skiddometer</a:t>
                      </a:r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BV11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employed for continuous friction measurements at multiple points across the road section (TP 025).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measurements were performed at 14 predetermined stations before and after the surface renewal, aiming to evaluate the impact of the new asphalt layer on surface roughness and skid resistance.</a:t>
                      </a:r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91378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54435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4617"/>
              </p:ext>
            </p:extLst>
          </p:nvPr>
        </p:nvGraphicFramePr>
        <p:xfrm>
          <a:off x="1347570" y="18107955"/>
          <a:ext cx="29764038" cy="1996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7721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results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3426067">
                <a:tc>
                  <a:txBody>
                    <a:bodyPr/>
                    <a:lstStyle/>
                    <a:p>
                      <a:pPr lvl="0"/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Results before surface renewal: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macrotexture depth (MTD) met the minimum requirement, but skid resistance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inadequate (PTV ranged from 33 to 45, below the required 53). Friction coefficient (Mu) was also below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standard, confirming a high skidding risk on the road.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Results after surface renewal: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new surface significantly improved MTD, with values between 0.64 mm and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0.86 mm, showing better aggregate contact. PTV values increased to 61-70, well above the required 53, indicating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better skid resistance. The friction coefficient improved across most sections, meeting standards after traffic wear.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Findings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Innovations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500" b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espite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reduced macrotexture after renewal, increased microtexture and aggregate properties led to better skid resistance. The study underscores the importance of both macrotexture and microtexture for road safety, even with a decrease in macrotexture.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Surface renewal with high-quality materials is crucial for improving skid resistance and road safety, particularly in accident-prone areas. The findings are applicable for future road rehabilitation projects to optimize design and enhance safety performance.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094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224441"/>
              </p:ext>
            </p:extLst>
          </p:nvPr>
        </p:nvGraphicFramePr>
        <p:xfrm>
          <a:off x="1317621" y="30391095"/>
          <a:ext cx="29764038" cy="843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79554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Conclusions</a:t>
                      </a:r>
                      <a:endParaRPr lang="sk-SK" sz="3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demonstrated that the application of a new surface layer significantly improved road surface roughness, macrotexture, and skid resistance, thus enhancing road safety.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Despite a reduction in macrotexture depth after the renewal, friction resistance increased due to improved microtexture and aggregate properties, showing the importance of aggregate properties in surface safety.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road now meets the standard requirements for both skid resistance (PTV ≥ 53) and friction coefficient (Mu ≥ 0.53), reducing the risk of accidents in the evaluated section.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and potential areas of further research in this field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results highlight the effectiveness of surface renewal in improving road safety in areas prone to accidents, particularly in mountainous regions where traffic is influenced by elevation and environmental conditions.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approach can be widely applied to other roads with similar topographic challenges to ensure safer driving conditions and reduce accident rates.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589551"/>
              </p:ext>
            </p:extLst>
          </p:nvPr>
        </p:nvGraphicFramePr>
        <p:xfrm>
          <a:off x="1317621" y="38599932"/>
          <a:ext cx="29764038" cy="398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9626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The paper is a result of the research supported by the research project VEGA 1/0337/22 „Analysis of the influence of road surface texture on skid resistance, driving safety and the potential of particulate matter resuspension“.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4" name="Obrázok 13" descr="Obrázok, na ktorom je vývoj, rad, písmo, text&#10;&#10;Automaticky generovaný popis">
            <a:extLst>
              <a:ext uri="{FF2B5EF4-FFF2-40B4-BE49-F238E27FC236}">
                <a16:creationId xmlns:a16="http://schemas.microsoft.com/office/drawing/2014/main" id="{DD6CD062-7401-A5AA-519D-B9AA6E1F09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87" y="23104267"/>
            <a:ext cx="15914564" cy="322034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516999C7-584E-EBBE-9E46-9B143BEF5F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58151" y="23738679"/>
            <a:ext cx="13857440" cy="35185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Obrázok 21" descr="Obrázok, na ktorom je exteriér, zem, šedá, pravítko&#10;&#10;Automaticky generovaný popis">
            <a:extLst>
              <a:ext uri="{FF2B5EF4-FFF2-40B4-BE49-F238E27FC236}">
                <a16:creationId xmlns:a16="http://schemas.microsoft.com/office/drawing/2014/main" id="{09154057-8378-0CC2-FE74-7E28A0BAF4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302008" y="17999069"/>
            <a:ext cx="4385499" cy="661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780</Words>
  <Application>Microsoft Office PowerPoint</Application>
  <PresentationFormat>Vlastná</PresentationFormat>
  <Paragraphs>50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Assessment of road surface roughness before and after surface renewal on road II/584 in the Huty area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Matej Brna</cp:lastModifiedBy>
  <cp:revision>4</cp:revision>
  <dcterms:created xsi:type="dcterms:W3CDTF">2024-08-16T05:44:32Z</dcterms:created>
  <dcterms:modified xsi:type="dcterms:W3CDTF">2025-04-04T09:44:04Z</dcterms:modified>
</cp:coreProperties>
</file>