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Lst>
  <p:sldSz cx="32399288" cy="43200638"/>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redný štýl 2 - zvýrazneni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Stredný štýl 2 - zvýrazneni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Stredný štýl 2 - zvýraznenie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3844"/>
    <p:restoredTop sz="94627"/>
  </p:normalViewPr>
  <p:slideViewPr>
    <p:cSldViewPr snapToGrid="0">
      <p:cViewPr>
        <p:scale>
          <a:sx n="32" d="100"/>
          <a:sy n="32" d="100"/>
        </p:scale>
        <p:origin x="1152" y="-3768"/>
      </p:cViewPr>
      <p:guideLst/>
    </p:cSldViewPr>
  </p:slideViewPr>
  <p:notesTextViewPr>
    <p:cViewPr>
      <p:scale>
        <a:sx n="1" d="1"/>
        <a:sy n="1" d="1"/>
      </p:scale>
      <p:origin x="0" y="0"/>
    </p:cViewPr>
  </p:notesTextViewPr>
  <p:gridSpacing cx="360000" cy="3600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oleObject" Target="file:///C:\Users\Du&#353;an%20B&#243;na\Desktop\Nov&#225;%20polo&#382;ka%20H&#225;rok%20Microsoft%20Excelu.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k-SK"/>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Hárok1!$F$4</c:f>
              <c:strCache>
                <c:ptCount val="1"/>
                <c:pt idx="0">
                  <c:v>Fresh engine oil</c:v>
                </c:pt>
              </c:strCache>
            </c:strRef>
          </c:tx>
          <c:spPr>
            <a:solidFill>
              <a:srgbClr val="0070C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sk-SK"/>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Hárok1!$E$5:$E$10</c:f>
              <c:strCache>
                <c:ptCount val="6"/>
                <c:pt idx="0">
                  <c:v>Vapex</c:v>
                </c:pt>
                <c:pt idx="1">
                  <c:v>Sorbxt</c:v>
                </c:pt>
                <c:pt idx="2">
                  <c:v>Eco-dry</c:v>
                </c:pt>
                <c:pt idx="3">
                  <c:v>Lite dri</c:v>
                </c:pt>
                <c:pt idx="4">
                  <c:v>Josyp</c:v>
                </c:pt>
                <c:pt idx="5">
                  <c:v>Perlit</c:v>
                </c:pt>
              </c:strCache>
            </c:strRef>
          </c:cat>
          <c:val>
            <c:numRef>
              <c:f>Hárok1!$F$5:$F$10</c:f>
              <c:numCache>
                <c:formatCode>General</c:formatCode>
                <c:ptCount val="6"/>
                <c:pt idx="0">
                  <c:v>4.1399999999999997</c:v>
                </c:pt>
                <c:pt idx="1">
                  <c:v>6</c:v>
                </c:pt>
                <c:pt idx="2">
                  <c:v>1.86</c:v>
                </c:pt>
                <c:pt idx="3">
                  <c:v>2.9</c:v>
                </c:pt>
                <c:pt idx="4">
                  <c:v>1.8</c:v>
                </c:pt>
                <c:pt idx="5">
                  <c:v>4.74</c:v>
                </c:pt>
              </c:numCache>
            </c:numRef>
          </c:val>
          <c:extLst>
            <c:ext xmlns:c16="http://schemas.microsoft.com/office/drawing/2014/chart" uri="{C3380CC4-5D6E-409C-BE32-E72D297353CC}">
              <c16:uniqueId val="{00000000-7DAE-D147-8198-2BF3FA5889CB}"/>
            </c:ext>
          </c:extLst>
        </c:ser>
        <c:ser>
          <c:idx val="1"/>
          <c:order val="1"/>
          <c:tx>
            <c:strRef>
              <c:f>Hárok1!$G$4</c:f>
              <c:strCache>
                <c:ptCount val="1"/>
                <c:pt idx="0">
                  <c:v>Used engine oil</c:v>
                </c:pt>
              </c:strCache>
            </c:strRef>
          </c:tx>
          <c:spPr>
            <a:solidFill>
              <a:srgbClr val="FF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sk-SK"/>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Hárok1!$E$5:$E$10</c:f>
              <c:strCache>
                <c:ptCount val="6"/>
                <c:pt idx="0">
                  <c:v>Vapex</c:v>
                </c:pt>
                <c:pt idx="1">
                  <c:v>Sorbxt</c:v>
                </c:pt>
                <c:pt idx="2">
                  <c:v>Eco-dry</c:v>
                </c:pt>
                <c:pt idx="3">
                  <c:v>Lite dri</c:v>
                </c:pt>
                <c:pt idx="4">
                  <c:v>Josyp</c:v>
                </c:pt>
                <c:pt idx="5">
                  <c:v>Perlit</c:v>
                </c:pt>
              </c:strCache>
            </c:strRef>
          </c:cat>
          <c:val>
            <c:numRef>
              <c:f>Hárok1!$G$5:$G$10</c:f>
              <c:numCache>
                <c:formatCode>General</c:formatCode>
                <c:ptCount val="6"/>
                <c:pt idx="0">
                  <c:v>5.2</c:v>
                </c:pt>
                <c:pt idx="1">
                  <c:v>4.8</c:v>
                </c:pt>
                <c:pt idx="2">
                  <c:v>2.1800000000000002</c:v>
                </c:pt>
                <c:pt idx="3">
                  <c:v>3.2</c:v>
                </c:pt>
                <c:pt idx="4">
                  <c:v>2.12</c:v>
                </c:pt>
                <c:pt idx="5">
                  <c:v>5.48</c:v>
                </c:pt>
              </c:numCache>
            </c:numRef>
          </c:val>
          <c:extLst>
            <c:ext xmlns:c16="http://schemas.microsoft.com/office/drawing/2014/chart" uri="{C3380CC4-5D6E-409C-BE32-E72D297353CC}">
              <c16:uniqueId val="{00000001-7DAE-D147-8198-2BF3FA5889CB}"/>
            </c:ext>
          </c:extLst>
        </c:ser>
        <c:dLbls>
          <c:dLblPos val="outEnd"/>
          <c:showLegendKey val="0"/>
          <c:showVal val="1"/>
          <c:showCatName val="0"/>
          <c:showSerName val="0"/>
          <c:showPercent val="0"/>
          <c:showBubbleSize val="0"/>
        </c:dLbls>
        <c:gapWidth val="219"/>
        <c:overlap val="-27"/>
        <c:axId val="851662576"/>
        <c:axId val="851659696"/>
      </c:barChart>
      <c:catAx>
        <c:axId val="851662576"/>
        <c:scaling>
          <c:orientation val="minMax"/>
        </c:scaling>
        <c:delete val="0"/>
        <c:axPos val="b"/>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sk-SK"/>
                  <a:t>Experimental samples</a:t>
                </a:r>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sk-SK"/>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k-SK"/>
          </a:p>
        </c:txPr>
        <c:crossAx val="851659696"/>
        <c:crosses val="autoZero"/>
        <c:auto val="1"/>
        <c:lblAlgn val="ctr"/>
        <c:lblOffset val="100"/>
        <c:noMultiLvlLbl val="0"/>
      </c:catAx>
      <c:valAx>
        <c:axId val="851659696"/>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sk-SK"/>
                  <a:t>Adsorptive capacity</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sk-SK"/>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k-SK"/>
          </a:p>
        </c:txPr>
        <c:crossAx val="8516625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k-SK"/>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sk-SK"/>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á snímka">
    <p:spTree>
      <p:nvGrpSpPr>
        <p:cNvPr id="1" name=""/>
        <p:cNvGrpSpPr/>
        <p:nvPr/>
      </p:nvGrpSpPr>
      <p:grpSpPr>
        <a:xfrm>
          <a:off x="0" y="0"/>
          <a:ext cx="0" cy="0"/>
          <a:chOff x="0" y="0"/>
          <a:chExt cx="0" cy="0"/>
        </a:xfrm>
      </p:grpSpPr>
      <p:sp>
        <p:nvSpPr>
          <p:cNvPr id="2" name="Title 1"/>
          <p:cNvSpPr>
            <a:spLocks noGrp="1"/>
          </p:cNvSpPr>
          <p:nvPr>
            <p:ph type="ctrTitle"/>
          </p:nvPr>
        </p:nvSpPr>
        <p:spPr>
          <a:xfrm>
            <a:off x="2429947" y="7070108"/>
            <a:ext cx="27539395" cy="15040222"/>
          </a:xfrm>
        </p:spPr>
        <p:txBody>
          <a:bodyPr anchor="b"/>
          <a:lstStyle>
            <a:lvl1pPr algn="ctr">
              <a:defRPr sz="21259"/>
            </a:lvl1pPr>
          </a:lstStyle>
          <a:p>
            <a:r>
              <a:rPr lang="sk-SK"/>
              <a:t>Kliknutím upravte štýl predlohy nadpisu</a:t>
            </a:r>
            <a:endParaRPr lang="en-US"/>
          </a:p>
        </p:txBody>
      </p:sp>
      <p:sp>
        <p:nvSpPr>
          <p:cNvPr id="3" name="Subtitle 2"/>
          <p:cNvSpPr>
            <a:spLocks noGrp="1"/>
          </p:cNvSpPr>
          <p:nvPr>
            <p:ph type="subTitle" idx="1"/>
          </p:nvPr>
        </p:nvSpPr>
        <p:spPr>
          <a:xfrm>
            <a:off x="4049911" y="22690338"/>
            <a:ext cx="24299466" cy="10430151"/>
          </a:xfrm>
        </p:spPr>
        <p:txBody>
          <a:bodyPr/>
          <a:lstStyle>
            <a:lvl1pPr marL="0" indent="0" algn="ctr">
              <a:buNone/>
              <a:defRPr sz="8504"/>
            </a:lvl1pPr>
            <a:lvl2pPr marL="1619951" indent="0" algn="ctr">
              <a:buNone/>
              <a:defRPr sz="7086"/>
            </a:lvl2pPr>
            <a:lvl3pPr marL="3239902" indent="0" algn="ctr">
              <a:buNone/>
              <a:defRPr sz="6378"/>
            </a:lvl3pPr>
            <a:lvl4pPr marL="4859853" indent="0" algn="ctr">
              <a:buNone/>
              <a:defRPr sz="5669"/>
            </a:lvl4pPr>
            <a:lvl5pPr marL="6479804" indent="0" algn="ctr">
              <a:buNone/>
              <a:defRPr sz="5669"/>
            </a:lvl5pPr>
            <a:lvl6pPr marL="8099755" indent="0" algn="ctr">
              <a:buNone/>
              <a:defRPr sz="5669"/>
            </a:lvl6pPr>
            <a:lvl7pPr marL="9719706" indent="0" algn="ctr">
              <a:buNone/>
              <a:defRPr sz="5669"/>
            </a:lvl7pPr>
            <a:lvl8pPr marL="11339657" indent="0" algn="ctr">
              <a:buNone/>
              <a:defRPr sz="5669"/>
            </a:lvl8pPr>
            <a:lvl9pPr marL="12959608" indent="0" algn="ctr">
              <a:buNone/>
              <a:defRPr sz="5669"/>
            </a:lvl9pPr>
          </a:lstStyle>
          <a:p>
            <a:r>
              <a:rPr lang="sk-SK"/>
              <a:t>Kliknutím upravte štýl predlohy podnadpisu</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3.4.2025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14102494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Content Placeholder 2"/>
          <p:cNvSpPr>
            <a:spLocks noGrp="1"/>
          </p:cNvSpPr>
          <p:nvPr>
            <p:ph idx="1"/>
          </p:nvPr>
        </p:nvSpPr>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3.4.2025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9188167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Hlavička sekcie">
    <p:spTree>
      <p:nvGrpSpPr>
        <p:cNvPr id="1" name=""/>
        <p:cNvGrpSpPr/>
        <p:nvPr/>
      </p:nvGrpSpPr>
      <p:grpSpPr>
        <a:xfrm>
          <a:off x="0" y="0"/>
          <a:ext cx="0" cy="0"/>
          <a:chOff x="0" y="0"/>
          <a:chExt cx="0" cy="0"/>
        </a:xfrm>
      </p:grpSpPr>
      <p:sp>
        <p:nvSpPr>
          <p:cNvPr id="2" name="Title 1"/>
          <p:cNvSpPr>
            <a:spLocks noGrp="1"/>
          </p:cNvSpPr>
          <p:nvPr>
            <p:ph type="title"/>
          </p:nvPr>
        </p:nvSpPr>
        <p:spPr>
          <a:xfrm>
            <a:off x="2210578" y="10770172"/>
            <a:ext cx="27944386" cy="17970262"/>
          </a:xfrm>
        </p:spPr>
        <p:txBody>
          <a:bodyPr anchor="b"/>
          <a:lstStyle>
            <a:lvl1pPr>
              <a:defRPr sz="21259"/>
            </a:lvl1pPr>
          </a:lstStyle>
          <a:p>
            <a:r>
              <a:rPr lang="sk-SK"/>
              <a:t>Kliknutím upravte štýl predlohy nadpisu</a:t>
            </a:r>
            <a:endParaRPr lang="en-US"/>
          </a:p>
        </p:txBody>
      </p:sp>
      <p:sp>
        <p:nvSpPr>
          <p:cNvPr id="3" name="Text Placeholder 2"/>
          <p:cNvSpPr>
            <a:spLocks noGrp="1"/>
          </p:cNvSpPr>
          <p:nvPr>
            <p:ph type="body" idx="1"/>
          </p:nvPr>
        </p:nvSpPr>
        <p:spPr>
          <a:xfrm>
            <a:off x="2210578" y="28910440"/>
            <a:ext cx="27944386" cy="9450136"/>
          </a:xfrm>
        </p:spPr>
        <p:txBody>
          <a:bodyPr/>
          <a:lstStyle>
            <a:lvl1pPr marL="0" indent="0">
              <a:buNone/>
              <a:defRPr sz="8504">
                <a:solidFill>
                  <a:schemeClr val="tx1">
                    <a:tint val="82000"/>
                  </a:schemeClr>
                </a:solidFill>
              </a:defRPr>
            </a:lvl1pPr>
            <a:lvl2pPr marL="1619951" indent="0">
              <a:buNone/>
              <a:defRPr sz="7086">
                <a:solidFill>
                  <a:schemeClr val="tx1">
                    <a:tint val="82000"/>
                  </a:schemeClr>
                </a:solidFill>
              </a:defRPr>
            </a:lvl2pPr>
            <a:lvl3pPr marL="3239902" indent="0">
              <a:buNone/>
              <a:defRPr sz="6378">
                <a:solidFill>
                  <a:schemeClr val="tx1">
                    <a:tint val="82000"/>
                  </a:schemeClr>
                </a:solidFill>
              </a:defRPr>
            </a:lvl3pPr>
            <a:lvl4pPr marL="4859853" indent="0">
              <a:buNone/>
              <a:defRPr sz="5669">
                <a:solidFill>
                  <a:schemeClr val="tx1">
                    <a:tint val="82000"/>
                  </a:schemeClr>
                </a:solidFill>
              </a:defRPr>
            </a:lvl4pPr>
            <a:lvl5pPr marL="6479804" indent="0">
              <a:buNone/>
              <a:defRPr sz="5669">
                <a:solidFill>
                  <a:schemeClr val="tx1">
                    <a:tint val="82000"/>
                  </a:schemeClr>
                </a:solidFill>
              </a:defRPr>
            </a:lvl5pPr>
            <a:lvl6pPr marL="8099755" indent="0">
              <a:buNone/>
              <a:defRPr sz="5669">
                <a:solidFill>
                  <a:schemeClr val="tx1">
                    <a:tint val="82000"/>
                  </a:schemeClr>
                </a:solidFill>
              </a:defRPr>
            </a:lvl6pPr>
            <a:lvl7pPr marL="9719706" indent="0">
              <a:buNone/>
              <a:defRPr sz="5669">
                <a:solidFill>
                  <a:schemeClr val="tx1">
                    <a:tint val="82000"/>
                  </a:schemeClr>
                </a:solidFill>
              </a:defRPr>
            </a:lvl7pPr>
            <a:lvl8pPr marL="11339657" indent="0">
              <a:buNone/>
              <a:defRPr sz="5669">
                <a:solidFill>
                  <a:schemeClr val="tx1">
                    <a:tint val="82000"/>
                  </a:schemeClr>
                </a:solidFill>
              </a:defRPr>
            </a:lvl8pPr>
            <a:lvl9pPr marL="12959608" indent="0">
              <a:buNone/>
              <a:defRPr sz="5669">
                <a:solidFill>
                  <a:schemeClr val="tx1">
                    <a:tint val="82000"/>
                  </a:schemeClr>
                </a:solidFill>
              </a:defRPr>
            </a:lvl9pPr>
          </a:lstStyle>
          <a:p>
            <a:pPr lvl="0"/>
            <a:r>
              <a:rPr lang="sk-SK"/>
              <a:t>Kliknite sem a upravte štýly predlohy textu</a:t>
            </a:r>
          </a:p>
        </p:txBody>
      </p:sp>
      <p:sp>
        <p:nvSpPr>
          <p:cNvPr id="4" name="Date Placeholder 3"/>
          <p:cNvSpPr>
            <a:spLocks noGrp="1"/>
          </p:cNvSpPr>
          <p:nvPr>
            <p:ph type="dt" sz="half" idx="10"/>
          </p:nvPr>
        </p:nvSpPr>
        <p:spPr/>
        <p:txBody>
          <a:bodyPr/>
          <a:lstStyle/>
          <a:p>
            <a:fld id="{7EC6A0A9-B58E-422A-8C1E-CF0C4BE9CC97}" type="datetimeFigureOut">
              <a:rPr lang="sk-SK" smtClean="0"/>
              <a:t>3.4.2025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10253392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Content Placeholder 2"/>
          <p:cNvSpPr>
            <a:spLocks noGrp="1"/>
          </p:cNvSpPr>
          <p:nvPr>
            <p:ph sz="half" idx="1"/>
          </p:nvPr>
        </p:nvSpPr>
        <p:spPr>
          <a:xfrm>
            <a:off x="2227451" y="11500170"/>
            <a:ext cx="13769697" cy="27410408"/>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Content Placeholder 3"/>
          <p:cNvSpPr>
            <a:spLocks noGrp="1"/>
          </p:cNvSpPr>
          <p:nvPr>
            <p:ph sz="half" idx="2"/>
          </p:nvPr>
        </p:nvSpPr>
        <p:spPr>
          <a:xfrm>
            <a:off x="16402140" y="11500170"/>
            <a:ext cx="13769697" cy="27410408"/>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5" name="Date Placeholder 4"/>
          <p:cNvSpPr>
            <a:spLocks noGrp="1"/>
          </p:cNvSpPr>
          <p:nvPr>
            <p:ph type="dt" sz="half" idx="10"/>
          </p:nvPr>
        </p:nvSpPr>
        <p:spPr/>
        <p:txBody>
          <a:bodyPr/>
          <a:lstStyle/>
          <a:p>
            <a:fld id="{7EC6A0A9-B58E-422A-8C1E-CF0C4BE9CC97}" type="datetimeFigureOut">
              <a:rPr lang="sk-SK" smtClean="0"/>
              <a:t>3.4.2025</a:t>
            </a:fld>
            <a:endParaRPr lang="sk-SK"/>
          </a:p>
        </p:txBody>
      </p:sp>
      <p:sp>
        <p:nvSpPr>
          <p:cNvPr id="6" name="Footer Placeholder 5"/>
          <p:cNvSpPr>
            <a:spLocks noGrp="1"/>
          </p:cNvSpPr>
          <p:nvPr>
            <p:ph type="ftr" sz="quarter" idx="11"/>
          </p:nvPr>
        </p:nvSpPr>
        <p:spPr/>
        <p:txBody>
          <a:bodyPr/>
          <a:lstStyle/>
          <a:p>
            <a:endParaRPr lang="sk-SK"/>
          </a:p>
        </p:txBody>
      </p:sp>
      <p:sp>
        <p:nvSpPr>
          <p:cNvPr id="7" name="Slide Number Placeholder 6"/>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3081634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anie">
    <p:spTree>
      <p:nvGrpSpPr>
        <p:cNvPr id="1" name=""/>
        <p:cNvGrpSpPr/>
        <p:nvPr/>
      </p:nvGrpSpPr>
      <p:grpSpPr>
        <a:xfrm>
          <a:off x="0" y="0"/>
          <a:ext cx="0" cy="0"/>
          <a:chOff x="0" y="0"/>
          <a:chExt cx="0" cy="0"/>
        </a:xfrm>
      </p:grpSpPr>
      <p:sp>
        <p:nvSpPr>
          <p:cNvPr id="2" name="Title 1"/>
          <p:cNvSpPr>
            <a:spLocks noGrp="1"/>
          </p:cNvSpPr>
          <p:nvPr>
            <p:ph type="title"/>
          </p:nvPr>
        </p:nvSpPr>
        <p:spPr>
          <a:xfrm>
            <a:off x="2231671" y="2300044"/>
            <a:ext cx="27944386" cy="8350126"/>
          </a:xfrm>
        </p:spPr>
        <p:txBody>
          <a:bodyPr/>
          <a:lstStyle/>
          <a:p>
            <a:r>
              <a:rPr lang="sk-SK"/>
              <a:t>Kliknutím upravte štýl predlohy nadpisu</a:t>
            </a:r>
            <a:endParaRPr lang="en-US"/>
          </a:p>
        </p:txBody>
      </p:sp>
      <p:sp>
        <p:nvSpPr>
          <p:cNvPr id="3" name="Text Placeholder 2"/>
          <p:cNvSpPr>
            <a:spLocks noGrp="1"/>
          </p:cNvSpPr>
          <p:nvPr>
            <p:ph type="body" idx="1"/>
          </p:nvPr>
        </p:nvSpPr>
        <p:spPr>
          <a:xfrm>
            <a:off x="2231675" y="10590160"/>
            <a:ext cx="13706415" cy="5190073"/>
          </a:xfrm>
        </p:spPr>
        <p:txBody>
          <a:bodyPr anchor="b"/>
          <a:lstStyle>
            <a:lvl1pPr marL="0" indent="0">
              <a:buNone/>
              <a:defRPr sz="8504" b="1"/>
            </a:lvl1pPr>
            <a:lvl2pPr marL="1619951" indent="0">
              <a:buNone/>
              <a:defRPr sz="7086" b="1"/>
            </a:lvl2pPr>
            <a:lvl3pPr marL="3239902" indent="0">
              <a:buNone/>
              <a:defRPr sz="6378" b="1"/>
            </a:lvl3pPr>
            <a:lvl4pPr marL="4859853" indent="0">
              <a:buNone/>
              <a:defRPr sz="5669" b="1"/>
            </a:lvl4pPr>
            <a:lvl5pPr marL="6479804" indent="0">
              <a:buNone/>
              <a:defRPr sz="5669" b="1"/>
            </a:lvl5pPr>
            <a:lvl6pPr marL="8099755" indent="0">
              <a:buNone/>
              <a:defRPr sz="5669" b="1"/>
            </a:lvl6pPr>
            <a:lvl7pPr marL="9719706" indent="0">
              <a:buNone/>
              <a:defRPr sz="5669" b="1"/>
            </a:lvl7pPr>
            <a:lvl8pPr marL="11339657" indent="0">
              <a:buNone/>
              <a:defRPr sz="5669" b="1"/>
            </a:lvl8pPr>
            <a:lvl9pPr marL="12959608" indent="0">
              <a:buNone/>
              <a:defRPr sz="5669" b="1"/>
            </a:lvl9pPr>
          </a:lstStyle>
          <a:p>
            <a:pPr lvl="0"/>
            <a:r>
              <a:rPr lang="sk-SK"/>
              <a:t>Kliknite sem a upravte štýly predlohy textu</a:t>
            </a:r>
          </a:p>
        </p:txBody>
      </p:sp>
      <p:sp>
        <p:nvSpPr>
          <p:cNvPr id="4" name="Content Placeholder 3"/>
          <p:cNvSpPr>
            <a:spLocks noGrp="1"/>
          </p:cNvSpPr>
          <p:nvPr>
            <p:ph sz="half" idx="2"/>
          </p:nvPr>
        </p:nvSpPr>
        <p:spPr>
          <a:xfrm>
            <a:off x="2231675" y="15780233"/>
            <a:ext cx="13706415" cy="23210346"/>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5" name="Text Placeholder 4"/>
          <p:cNvSpPr>
            <a:spLocks noGrp="1"/>
          </p:cNvSpPr>
          <p:nvPr>
            <p:ph type="body" sz="quarter" idx="3"/>
          </p:nvPr>
        </p:nvSpPr>
        <p:spPr>
          <a:xfrm>
            <a:off x="16402142" y="10590160"/>
            <a:ext cx="13773917" cy="5190073"/>
          </a:xfrm>
        </p:spPr>
        <p:txBody>
          <a:bodyPr anchor="b"/>
          <a:lstStyle>
            <a:lvl1pPr marL="0" indent="0">
              <a:buNone/>
              <a:defRPr sz="8504" b="1"/>
            </a:lvl1pPr>
            <a:lvl2pPr marL="1619951" indent="0">
              <a:buNone/>
              <a:defRPr sz="7086" b="1"/>
            </a:lvl2pPr>
            <a:lvl3pPr marL="3239902" indent="0">
              <a:buNone/>
              <a:defRPr sz="6378" b="1"/>
            </a:lvl3pPr>
            <a:lvl4pPr marL="4859853" indent="0">
              <a:buNone/>
              <a:defRPr sz="5669" b="1"/>
            </a:lvl4pPr>
            <a:lvl5pPr marL="6479804" indent="0">
              <a:buNone/>
              <a:defRPr sz="5669" b="1"/>
            </a:lvl5pPr>
            <a:lvl6pPr marL="8099755" indent="0">
              <a:buNone/>
              <a:defRPr sz="5669" b="1"/>
            </a:lvl6pPr>
            <a:lvl7pPr marL="9719706" indent="0">
              <a:buNone/>
              <a:defRPr sz="5669" b="1"/>
            </a:lvl7pPr>
            <a:lvl8pPr marL="11339657" indent="0">
              <a:buNone/>
              <a:defRPr sz="5669" b="1"/>
            </a:lvl8pPr>
            <a:lvl9pPr marL="12959608" indent="0">
              <a:buNone/>
              <a:defRPr sz="5669" b="1"/>
            </a:lvl9pPr>
          </a:lstStyle>
          <a:p>
            <a:pPr lvl="0"/>
            <a:r>
              <a:rPr lang="sk-SK"/>
              <a:t>Kliknite sem a upravte štýly predlohy textu</a:t>
            </a:r>
          </a:p>
        </p:txBody>
      </p:sp>
      <p:sp>
        <p:nvSpPr>
          <p:cNvPr id="6" name="Content Placeholder 5"/>
          <p:cNvSpPr>
            <a:spLocks noGrp="1"/>
          </p:cNvSpPr>
          <p:nvPr>
            <p:ph sz="quarter" idx="4"/>
          </p:nvPr>
        </p:nvSpPr>
        <p:spPr>
          <a:xfrm>
            <a:off x="16402142" y="15780233"/>
            <a:ext cx="13773917" cy="23210346"/>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7" name="Date Placeholder 6"/>
          <p:cNvSpPr>
            <a:spLocks noGrp="1"/>
          </p:cNvSpPr>
          <p:nvPr>
            <p:ph type="dt" sz="half" idx="10"/>
          </p:nvPr>
        </p:nvSpPr>
        <p:spPr/>
        <p:txBody>
          <a:bodyPr/>
          <a:lstStyle/>
          <a:p>
            <a:fld id="{7EC6A0A9-B58E-422A-8C1E-CF0C4BE9CC97}" type="datetimeFigureOut">
              <a:rPr lang="sk-SK" smtClean="0"/>
              <a:t>3.4.2025</a:t>
            </a:fld>
            <a:endParaRPr lang="sk-SK"/>
          </a:p>
        </p:txBody>
      </p:sp>
      <p:sp>
        <p:nvSpPr>
          <p:cNvPr id="8" name="Footer Placeholder 7"/>
          <p:cNvSpPr>
            <a:spLocks noGrp="1"/>
          </p:cNvSpPr>
          <p:nvPr>
            <p:ph type="ftr" sz="quarter" idx="11"/>
          </p:nvPr>
        </p:nvSpPr>
        <p:spPr/>
        <p:txBody>
          <a:bodyPr/>
          <a:lstStyle/>
          <a:p>
            <a:endParaRPr lang="sk-SK"/>
          </a:p>
        </p:txBody>
      </p:sp>
      <p:sp>
        <p:nvSpPr>
          <p:cNvPr id="9" name="Slide Number Placeholder 8"/>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12974502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Len nadpi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Date Placeholder 2"/>
          <p:cNvSpPr>
            <a:spLocks noGrp="1"/>
          </p:cNvSpPr>
          <p:nvPr>
            <p:ph type="dt" sz="half" idx="10"/>
          </p:nvPr>
        </p:nvSpPr>
        <p:spPr/>
        <p:txBody>
          <a:bodyPr/>
          <a:lstStyle/>
          <a:p>
            <a:fld id="{7EC6A0A9-B58E-422A-8C1E-CF0C4BE9CC97}" type="datetimeFigureOut">
              <a:rPr lang="sk-SK" smtClean="0"/>
              <a:t>3.4.2025</a:t>
            </a:fld>
            <a:endParaRPr lang="sk-SK"/>
          </a:p>
        </p:txBody>
      </p:sp>
      <p:sp>
        <p:nvSpPr>
          <p:cNvPr id="4" name="Footer Placeholder 3"/>
          <p:cNvSpPr>
            <a:spLocks noGrp="1"/>
          </p:cNvSpPr>
          <p:nvPr>
            <p:ph type="ftr" sz="quarter" idx="11"/>
          </p:nvPr>
        </p:nvSpPr>
        <p:spPr/>
        <p:txBody>
          <a:bodyPr/>
          <a:lstStyle/>
          <a:p>
            <a:endParaRPr lang="sk-SK"/>
          </a:p>
        </p:txBody>
      </p:sp>
      <p:sp>
        <p:nvSpPr>
          <p:cNvPr id="5" name="Slide Number Placeholder 4"/>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37480842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EC6A0A9-B58E-422A-8C1E-CF0C4BE9CC97}" type="datetimeFigureOut">
              <a:rPr lang="sk-SK" smtClean="0"/>
              <a:t>3.4.2025</a:t>
            </a:fld>
            <a:endParaRPr lang="sk-SK"/>
          </a:p>
        </p:txBody>
      </p:sp>
      <p:sp>
        <p:nvSpPr>
          <p:cNvPr id="3" name="Footer Placeholder 2"/>
          <p:cNvSpPr>
            <a:spLocks noGrp="1"/>
          </p:cNvSpPr>
          <p:nvPr>
            <p:ph type="ftr" sz="quarter" idx="11"/>
          </p:nvPr>
        </p:nvSpPr>
        <p:spPr/>
        <p:txBody>
          <a:bodyPr/>
          <a:lstStyle/>
          <a:p>
            <a:endParaRPr lang="sk-SK"/>
          </a:p>
        </p:txBody>
      </p:sp>
      <p:sp>
        <p:nvSpPr>
          <p:cNvPr id="4" name="Slide Number Placeholder 3"/>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31108324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popisom">
    <p:spTree>
      <p:nvGrpSpPr>
        <p:cNvPr id="1" name=""/>
        <p:cNvGrpSpPr/>
        <p:nvPr/>
      </p:nvGrpSpPr>
      <p:grpSpPr>
        <a:xfrm>
          <a:off x="0" y="0"/>
          <a:ext cx="0" cy="0"/>
          <a:chOff x="0" y="0"/>
          <a:chExt cx="0" cy="0"/>
        </a:xfrm>
      </p:grpSpPr>
      <p:sp>
        <p:nvSpPr>
          <p:cNvPr id="2" name="Title 1"/>
          <p:cNvSpPr>
            <a:spLocks noGrp="1"/>
          </p:cNvSpPr>
          <p:nvPr>
            <p:ph type="title"/>
          </p:nvPr>
        </p:nvSpPr>
        <p:spPr>
          <a:xfrm>
            <a:off x="2231671" y="2880042"/>
            <a:ext cx="10449614" cy="10080149"/>
          </a:xfrm>
        </p:spPr>
        <p:txBody>
          <a:bodyPr anchor="b"/>
          <a:lstStyle>
            <a:lvl1pPr>
              <a:defRPr sz="11338"/>
            </a:lvl1pPr>
          </a:lstStyle>
          <a:p>
            <a:r>
              <a:rPr lang="sk-SK"/>
              <a:t>Kliknutím upravte štýl predlohy nadpisu</a:t>
            </a:r>
            <a:endParaRPr lang="en-US"/>
          </a:p>
        </p:txBody>
      </p:sp>
      <p:sp>
        <p:nvSpPr>
          <p:cNvPr id="3" name="Content Placeholder 2"/>
          <p:cNvSpPr>
            <a:spLocks noGrp="1"/>
          </p:cNvSpPr>
          <p:nvPr>
            <p:ph idx="1"/>
          </p:nvPr>
        </p:nvSpPr>
        <p:spPr>
          <a:xfrm>
            <a:off x="13773917" y="6220102"/>
            <a:ext cx="16402140" cy="30700453"/>
          </a:xfrm>
        </p:spPr>
        <p:txBody>
          <a:bodyPr/>
          <a:lstStyle>
            <a:lvl1pPr>
              <a:defRPr sz="11338"/>
            </a:lvl1pPr>
            <a:lvl2pPr>
              <a:defRPr sz="9921"/>
            </a:lvl2pPr>
            <a:lvl3pPr>
              <a:defRPr sz="8504"/>
            </a:lvl3pPr>
            <a:lvl4pPr>
              <a:defRPr sz="7086"/>
            </a:lvl4pPr>
            <a:lvl5pPr>
              <a:defRPr sz="7086"/>
            </a:lvl5pPr>
            <a:lvl6pPr>
              <a:defRPr sz="7086"/>
            </a:lvl6pPr>
            <a:lvl7pPr>
              <a:defRPr sz="7086"/>
            </a:lvl7pPr>
            <a:lvl8pPr>
              <a:defRPr sz="7086"/>
            </a:lvl8pPr>
            <a:lvl9pPr>
              <a:defRPr sz="7086"/>
            </a:lvl9p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Text Placeholder 3"/>
          <p:cNvSpPr>
            <a:spLocks noGrp="1"/>
          </p:cNvSpPr>
          <p:nvPr>
            <p:ph type="body" sz="half" idx="2"/>
          </p:nvPr>
        </p:nvSpPr>
        <p:spPr>
          <a:xfrm>
            <a:off x="2231671" y="12960191"/>
            <a:ext cx="10449614" cy="24010358"/>
          </a:xfrm>
        </p:spPr>
        <p:txBody>
          <a:bodyPr/>
          <a:lstStyle>
            <a:lvl1pPr marL="0" indent="0">
              <a:buNone/>
              <a:defRPr sz="5669"/>
            </a:lvl1pPr>
            <a:lvl2pPr marL="1619951" indent="0">
              <a:buNone/>
              <a:defRPr sz="4960"/>
            </a:lvl2pPr>
            <a:lvl3pPr marL="3239902" indent="0">
              <a:buNone/>
              <a:defRPr sz="4252"/>
            </a:lvl3pPr>
            <a:lvl4pPr marL="4859853" indent="0">
              <a:buNone/>
              <a:defRPr sz="3543"/>
            </a:lvl4pPr>
            <a:lvl5pPr marL="6479804" indent="0">
              <a:buNone/>
              <a:defRPr sz="3543"/>
            </a:lvl5pPr>
            <a:lvl6pPr marL="8099755" indent="0">
              <a:buNone/>
              <a:defRPr sz="3543"/>
            </a:lvl6pPr>
            <a:lvl7pPr marL="9719706" indent="0">
              <a:buNone/>
              <a:defRPr sz="3543"/>
            </a:lvl7pPr>
            <a:lvl8pPr marL="11339657" indent="0">
              <a:buNone/>
              <a:defRPr sz="3543"/>
            </a:lvl8pPr>
            <a:lvl9pPr marL="12959608" indent="0">
              <a:buNone/>
              <a:defRPr sz="3543"/>
            </a:lvl9pPr>
          </a:lstStyle>
          <a:p>
            <a:pPr lvl="0"/>
            <a:r>
              <a:rPr lang="sk-SK"/>
              <a:t>Kliknite sem a upravte štýly predlohy textu</a:t>
            </a:r>
          </a:p>
        </p:txBody>
      </p:sp>
      <p:sp>
        <p:nvSpPr>
          <p:cNvPr id="5" name="Date Placeholder 4"/>
          <p:cNvSpPr>
            <a:spLocks noGrp="1"/>
          </p:cNvSpPr>
          <p:nvPr>
            <p:ph type="dt" sz="half" idx="10"/>
          </p:nvPr>
        </p:nvSpPr>
        <p:spPr/>
        <p:txBody>
          <a:bodyPr/>
          <a:lstStyle/>
          <a:p>
            <a:fld id="{7EC6A0A9-B58E-422A-8C1E-CF0C4BE9CC97}" type="datetimeFigureOut">
              <a:rPr lang="sk-SK" smtClean="0"/>
              <a:t>3.4.2025</a:t>
            </a:fld>
            <a:endParaRPr lang="sk-SK"/>
          </a:p>
        </p:txBody>
      </p:sp>
      <p:sp>
        <p:nvSpPr>
          <p:cNvPr id="6" name="Footer Placeholder 5"/>
          <p:cNvSpPr>
            <a:spLocks noGrp="1"/>
          </p:cNvSpPr>
          <p:nvPr>
            <p:ph type="ftr" sz="quarter" idx="11"/>
          </p:nvPr>
        </p:nvSpPr>
        <p:spPr/>
        <p:txBody>
          <a:bodyPr/>
          <a:lstStyle/>
          <a:p>
            <a:endParaRPr lang="sk-SK"/>
          </a:p>
        </p:txBody>
      </p:sp>
      <p:sp>
        <p:nvSpPr>
          <p:cNvPr id="7" name="Slide Number Placeholder 6"/>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0971819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ok s popisom">
    <p:spTree>
      <p:nvGrpSpPr>
        <p:cNvPr id="1" name=""/>
        <p:cNvGrpSpPr/>
        <p:nvPr/>
      </p:nvGrpSpPr>
      <p:grpSpPr>
        <a:xfrm>
          <a:off x="0" y="0"/>
          <a:ext cx="0" cy="0"/>
          <a:chOff x="0" y="0"/>
          <a:chExt cx="0" cy="0"/>
        </a:xfrm>
      </p:grpSpPr>
      <p:sp>
        <p:nvSpPr>
          <p:cNvPr id="2" name="Title 1"/>
          <p:cNvSpPr>
            <a:spLocks noGrp="1"/>
          </p:cNvSpPr>
          <p:nvPr>
            <p:ph type="title"/>
          </p:nvPr>
        </p:nvSpPr>
        <p:spPr>
          <a:xfrm>
            <a:off x="2231671" y="2880042"/>
            <a:ext cx="10449614" cy="10080149"/>
          </a:xfrm>
        </p:spPr>
        <p:txBody>
          <a:bodyPr anchor="b"/>
          <a:lstStyle>
            <a:lvl1pPr>
              <a:defRPr sz="11338"/>
            </a:lvl1pPr>
          </a:lstStyle>
          <a:p>
            <a:r>
              <a:rPr lang="sk-SK"/>
              <a:t>Kliknutím upravte štýl predlohy nadpisu</a:t>
            </a:r>
            <a:endParaRPr lang="en-US"/>
          </a:p>
        </p:txBody>
      </p:sp>
      <p:sp>
        <p:nvSpPr>
          <p:cNvPr id="3" name="Picture Placeholder 2"/>
          <p:cNvSpPr>
            <a:spLocks noGrp="1" noChangeAspect="1"/>
          </p:cNvSpPr>
          <p:nvPr>
            <p:ph type="pic" idx="1"/>
          </p:nvPr>
        </p:nvSpPr>
        <p:spPr>
          <a:xfrm>
            <a:off x="13773917" y="6220102"/>
            <a:ext cx="16402140" cy="30700453"/>
          </a:xfrm>
        </p:spPr>
        <p:txBody>
          <a:bodyPr anchor="t"/>
          <a:lstStyle>
            <a:lvl1pPr marL="0" indent="0">
              <a:buNone/>
              <a:defRPr sz="11338"/>
            </a:lvl1pPr>
            <a:lvl2pPr marL="1619951" indent="0">
              <a:buNone/>
              <a:defRPr sz="9921"/>
            </a:lvl2pPr>
            <a:lvl3pPr marL="3239902" indent="0">
              <a:buNone/>
              <a:defRPr sz="8504"/>
            </a:lvl3pPr>
            <a:lvl4pPr marL="4859853" indent="0">
              <a:buNone/>
              <a:defRPr sz="7086"/>
            </a:lvl4pPr>
            <a:lvl5pPr marL="6479804" indent="0">
              <a:buNone/>
              <a:defRPr sz="7086"/>
            </a:lvl5pPr>
            <a:lvl6pPr marL="8099755" indent="0">
              <a:buNone/>
              <a:defRPr sz="7086"/>
            </a:lvl6pPr>
            <a:lvl7pPr marL="9719706" indent="0">
              <a:buNone/>
              <a:defRPr sz="7086"/>
            </a:lvl7pPr>
            <a:lvl8pPr marL="11339657" indent="0">
              <a:buNone/>
              <a:defRPr sz="7086"/>
            </a:lvl8pPr>
            <a:lvl9pPr marL="12959608" indent="0">
              <a:buNone/>
              <a:defRPr sz="7086"/>
            </a:lvl9pPr>
          </a:lstStyle>
          <a:p>
            <a:r>
              <a:rPr lang="sk-SK"/>
              <a:t>Kliknutím na ikonu pridáte obrázok</a:t>
            </a:r>
            <a:endParaRPr lang="en-US"/>
          </a:p>
        </p:txBody>
      </p:sp>
      <p:sp>
        <p:nvSpPr>
          <p:cNvPr id="4" name="Text Placeholder 3"/>
          <p:cNvSpPr>
            <a:spLocks noGrp="1"/>
          </p:cNvSpPr>
          <p:nvPr>
            <p:ph type="body" sz="half" idx="2"/>
          </p:nvPr>
        </p:nvSpPr>
        <p:spPr>
          <a:xfrm>
            <a:off x="2231671" y="12960191"/>
            <a:ext cx="10449614" cy="24010358"/>
          </a:xfrm>
        </p:spPr>
        <p:txBody>
          <a:bodyPr/>
          <a:lstStyle>
            <a:lvl1pPr marL="0" indent="0">
              <a:buNone/>
              <a:defRPr sz="5669"/>
            </a:lvl1pPr>
            <a:lvl2pPr marL="1619951" indent="0">
              <a:buNone/>
              <a:defRPr sz="4960"/>
            </a:lvl2pPr>
            <a:lvl3pPr marL="3239902" indent="0">
              <a:buNone/>
              <a:defRPr sz="4252"/>
            </a:lvl3pPr>
            <a:lvl4pPr marL="4859853" indent="0">
              <a:buNone/>
              <a:defRPr sz="3543"/>
            </a:lvl4pPr>
            <a:lvl5pPr marL="6479804" indent="0">
              <a:buNone/>
              <a:defRPr sz="3543"/>
            </a:lvl5pPr>
            <a:lvl6pPr marL="8099755" indent="0">
              <a:buNone/>
              <a:defRPr sz="3543"/>
            </a:lvl6pPr>
            <a:lvl7pPr marL="9719706" indent="0">
              <a:buNone/>
              <a:defRPr sz="3543"/>
            </a:lvl7pPr>
            <a:lvl8pPr marL="11339657" indent="0">
              <a:buNone/>
              <a:defRPr sz="3543"/>
            </a:lvl8pPr>
            <a:lvl9pPr marL="12959608" indent="0">
              <a:buNone/>
              <a:defRPr sz="3543"/>
            </a:lvl9pPr>
          </a:lstStyle>
          <a:p>
            <a:pPr lvl="0"/>
            <a:r>
              <a:rPr lang="sk-SK"/>
              <a:t>Kliknite sem a upravte štýly predlohy textu</a:t>
            </a:r>
          </a:p>
        </p:txBody>
      </p:sp>
      <p:sp>
        <p:nvSpPr>
          <p:cNvPr id="5" name="Date Placeholder 4"/>
          <p:cNvSpPr>
            <a:spLocks noGrp="1"/>
          </p:cNvSpPr>
          <p:nvPr>
            <p:ph type="dt" sz="half" idx="10"/>
          </p:nvPr>
        </p:nvSpPr>
        <p:spPr/>
        <p:txBody>
          <a:bodyPr/>
          <a:lstStyle/>
          <a:p>
            <a:fld id="{7EC6A0A9-B58E-422A-8C1E-CF0C4BE9CC97}" type="datetimeFigureOut">
              <a:rPr lang="sk-SK" smtClean="0"/>
              <a:t>3.4.2025</a:t>
            </a:fld>
            <a:endParaRPr lang="sk-SK"/>
          </a:p>
        </p:txBody>
      </p:sp>
      <p:sp>
        <p:nvSpPr>
          <p:cNvPr id="6" name="Footer Placeholder 5"/>
          <p:cNvSpPr>
            <a:spLocks noGrp="1"/>
          </p:cNvSpPr>
          <p:nvPr>
            <p:ph type="ftr" sz="quarter" idx="11"/>
          </p:nvPr>
        </p:nvSpPr>
        <p:spPr/>
        <p:txBody>
          <a:bodyPr/>
          <a:lstStyle/>
          <a:p>
            <a:endParaRPr lang="sk-SK"/>
          </a:p>
        </p:txBody>
      </p:sp>
      <p:sp>
        <p:nvSpPr>
          <p:cNvPr id="7" name="Slide Number Placeholder 6"/>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4466138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zvislý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Vertical Text Placeholder 2"/>
          <p:cNvSpPr>
            <a:spLocks noGrp="1"/>
          </p:cNvSpPr>
          <p:nvPr>
            <p:ph type="body" orient="vert" idx="1"/>
          </p:nvPr>
        </p:nvSpPr>
        <p:spPr/>
        <p:txBody>
          <a:bodyPr vert="eaVert"/>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3.4.2025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30242846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Zvislý nadpis a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3185742" y="2300034"/>
            <a:ext cx="6986096" cy="36610544"/>
          </a:xfrm>
        </p:spPr>
        <p:txBody>
          <a:bodyPr vert="eaVert"/>
          <a:lstStyle/>
          <a:p>
            <a:r>
              <a:rPr lang="sk-SK"/>
              <a:t>Kliknutím upravte štýl predlohy nadpisu</a:t>
            </a:r>
            <a:endParaRPr lang="en-US"/>
          </a:p>
        </p:txBody>
      </p:sp>
      <p:sp>
        <p:nvSpPr>
          <p:cNvPr id="3" name="Vertical Text Placeholder 2"/>
          <p:cNvSpPr>
            <a:spLocks noGrp="1"/>
          </p:cNvSpPr>
          <p:nvPr>
            <p:ph type="body" orient="vert" idx="1"/>
          </p:nvPr>
        </p:nvSpPr>
        <p:spPr>
          <a:xfrm>
            <a:off x="2227453" y="2300034"/>
            <a:ext cx="20553298" cy="36610544"/>
          </a:xfrm>
        </p:spPr>
        <p:txBody>
          <a:bodyPr vert="eaVert"/>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3.4.2025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0139556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27451" y="2300044"/>
            <a:ext cx="27944386" cy="8350126"/>
          </a:xfrm>
          <a:prstGeom prst="rect">
            <a:avLst/>
          </a:prstGeom>
        </p:spPr>
        <p:txBody>
          <a:bodyPr vert="horz" lIns="91440" tIns="45720" rIns="91440" bIns="45720" rtlCol="0" anchor="ctr">
            <a:normAutofit/>
          </a:bodyPr>
          <a:lstStyle/>
          <a:p>
            <a:r>
              <a:rPr lang="sk-SK"/>
              <a:t>Kliknutím upravte štýl predlohy nadpisu</a:t>
            </a:r>
            <a:endParaRPr lang="en-US"/>
          </a:p>
        </p:txBody>
      </p:sp>
      <p:sp>
        <p:nvSpPr>
          <p:cNvPr id="3" name="Text Placeholder 2"/>
          <p:cNvSpPr>
            <a:spLocks noGrp="1"/>
          </p:cNvSpPr>
          <p:nvPr>
            <p:ph type="body" idx="1"/>
          </p:nvPr>
        </p:nvSpPr>
        <p:spPr>
          <a:xfrm>
            <a:off x="2227451" y="11500170"/>
            <a:ext cx="27944386" cy="27410408"/>
          </a:xfrm>
          <a:prstGeom prst="rect">
            <a:avLst/>
          </a:prstGeom>
        </p:spPr>
        <p:txBody>
          <a:bodyPr vert="horz" lIns="91440" tIns="45720" rIns="91440" bIns="45720" rtlCol="0">
            <a:normAutofit/>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2"/>
          </p:nvPr>
        </p:nvSpPr>
        <p:spPr>
          <a:xfrm>
            <a:off x="2227451" y="40040601"/>
            <a:ext cx="7289840" cy="2300034"/>
          </a:xfrm>
          <a:prstGeom prst="rect">
            <a:avLst/>
          </a:prstGeom>
        </p:spPr>
        <p:txBody>
          <a:bodyPr vert="horz" lIns="91440" tIns="45720" rIns="91440" bIns="45720" rtlCol="0" anchor="ctr"/>
          <a:lstStyle>
            <a:lvl1pPr algn="l">
              <a:defRPr sz="4252">
                <a:solidFill>
                  <a:schemeClr val="tx1">
                    <a:tint val="82000"/>
                  </a:schemeClr>
                </a:solidFill>
              </a:defRPr>
            </a:lvl1pPr>
          </a:lstStyle>
          <a:p>
            <a:fld id="{7EC6A0A9-B58E-422A-8C1E-CF0C4BE9CC97}" type="datetimeFigureOut">
              <a:rPr lang="sk-SK" smtClean="0"/>
              <a:t>3.4.2025</a:t>
            </a:fld>
            <a:endParaRPr lang="sk-SK"/>
          </a:p>
        </p:txBody>
      </p:sp>
      <p:sp>
        <p:nvSpPr>
          <p:cNvPr id="5" name="Footer Placeholder 4"/>
          <p:cNvSpPr>
            <a:spLocks noGrp="1"/>
          </p:cNvSpPr>
          <p:nvPr>
            <p:ph type="ftr" sz="quarter" idx="3"/>
          </p:nvPr>
        </p:nvSpPr>
        <p:spPr>
          <a:xfrm>
            <a:off x="10732264" y="40040601"/>
            <a:ext cx="10934760" cy="2300034"/>
          </a:xfrm>
          <a:prstGeom prst="rect">
            <a:avLst/>
          </a:prstGeom>
        </p:spPr>
        <p:txBody>
          <a:bodyPr vert="horz" lIns="91440" tIns="45720" rIns="91440" bIns="45720" rtlCol="0" anchor="ctr"/>
          <a:lstStyle>
            <a:lvl1pPr algn="ctr">
              <a:defRPr sz="4252">
                <a:solidFill>
                  <a:schemeClr val="tx1">
                    <a:tint val="82000"/>
                  </a:schemeClr>
                </a:solidFill>
              </a:defRPr>
            </a:lvl1pPr>
          </a:lstStyle>
          <a:p>
            <a:endParaRPr lang="sk-SK"/>
          </a:p>
        </p:txBody>
      </p:sp>
      <p:sp>
        <p:nvSpPr>
          <p:cNvPr id="6" name="Slide Number Placeholder 5"/>
          <p:cNvSpPr>
            <a:spLocks noGrp="1"/>
          </p:cNvSpPr>
          <p:nvPr>
            <p:ph type="sldNum" sz="quarter" idx="4"/>
          </p:nvPr>
        </p:nvSpPr>
        <p:spPr>
          <a:xfrm>
            <a:off x="22881997" y="40040601"/>
            <a:ext cx="7289840" cy="2300034"/>
          </a:xfrm>
          <a:prstGeom prst="rect">
            <a:avLst/>
          </a:prstGeom>
        </p:spPr>
        <p:txBody>
          <a:bodyPr vert="horz" lIns="91440" tIns="45720" rIns="91440" bIns="45720" rtlCol="0" anchor="ctr"/>
          <a:lstStyle>
            <a:lvl1pPr algn="r">
              <a:defRPr sz="4252">
                <a:solidFill>
                  <a:schemeClr val="tx1">
                    <a:tint val="82000"/>
                  </a:schemeClr>
                </a:solidFill>
              </a:defRPr>
            </a:lvl1pPr>
          </a:lstStyle>
          <a:p>
            <a:fld id="{2CED4D7C-6056-4545-A274-4DE0F549A8B3}" type="slidenum">
              <a:rPr lang="sk-SK" smtClean="0"/>
              <a:t>‹#›</a:t>
            </a:fld>
            <a:endParaRPr lang="sk-SK"/>
          </a:p>
        </p:txBody>
      </p:sp>
    </p:spTree>
    <p:extLst>
      <p:ext uri="{BB962C8B-B14F-4D97-AF65-F5344CB8AC3E}">
        <p14:creationId xmlns:p14="http://schemas.microsoft.com/office/powerpoint/2010/main" val="295794451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3239902" rtl="0" eaLnBrk="1" latinLnBrk="0" hangingPunct="1">
        <a:lnSpc>
          <a:spcPct val="90000"/>
        </a:lnSpc>
        <a:spcBef>
          <a:spcPct val="0"/>
        </a:spcBef>
        <a:buNone/>
        <a:defRPr sz="15590" kern="1200">
          <a:solidFill>
            <a:schemeClr val="tx1"/>
          </a:solidFill>
          <a:latin typeface="+mj-lt"/>
          <a:ea typeface="+mj-ea"/>
          <a:cs typeface="+mj-cs"/>
        </a:defRPr>
      </a:lvl1pPr>
    </p:titleStyle>
    <p:bodyStyle>
      <a:lvl1pPr marL="809976" indent="-809976" algn="l" defTabSz="3239902" rtl="0" eaLnBrk="1" latinLnBrk="0" hangingPunct="1">
        <a:lnSpc>
          <a:spcPct val="90000"/>
        </a:lnSpc>
        <a:spcBef>
          <a:spcPts val="3543"/>
        </a:spcBef>
        <a:buFont typeface="Arial" panose="020B0604020202020204" pitchFamily="34" charset="0"/>
        <a:buChar char="•"/>
        <a:defRPr sz="9921" kern="1200">
          <a:solidFill>
            <a:schemeClr val="tx1"/>
          </a:solidFill>
          <a:latin typeface="+mn-lt"/>
          <a:ea typeface="+mn-ea"/>
          <a:cs typeface="+mn-cs"/>
        </a:defRPr>
      </a:lvl1pPr>
      <a:lvl2pPr marL="2429927" indent="-809976" algn="l" defTabSz="3239902" rtl="0" eaLnBrk="1" latinLnBrk="0" hangingPunct="1">
        <a:lnSpc>
          <a:spcPct val="90000"/>
        </a:lnSpc>
        <a:spcBef>
          <a:spcPts val="1772"/>
        </a:spcBef>
        <a:buFont typeface="Arial" panose="020B0604020202020204" pitchFamily="34" charset="0"/>
        <a:buChar char="•"/>
        <a:defRPr sz="8504" kern="1200">
          <a:solidFill>
            <a:schemeClr val="tx1"/>
          </a:solidFill>
          <a:latin typeface="+mn-lt"/>
          <a:ea typeface="+mn-ea"/>
          <a:cs typeface="+mn-cs"/>
        </a:defRPr>
      </a:lvl2pPr>
      <a:lvl3pPr marL="4049878" indent="-809976" algn="l" defTabSz="3239902" rtl="0" eaLnBrk="1" latinLnBrk="0" hangingPunct="1">
        <a:lnSpc>
          <a:spcPct val="90000"/>
        </a:lnSpc>
        <a:spcBef>
          <a:spcPts val="1772"/>
        </a:spcBef>
        <a:buFont typeface="Arial" panose="020B0604020202020204" pitchFamily="34" charset="0"/>
        <a:buChar char="•"/>
        <a:defRPr sz="7086" kern="1200">
          <a:solidFill>
            <a:schemeClr val="tx1"/>
          </a:solidFill>
          <a:latin typeface="+mn-lt"/>
          <a:ea typeface="+mn-ea"/>
          <a:cs typeface="+mn-cs"/>
        </a:defRPr>
      </a:lvl3pPr>
      <a:lvl4pPr marL="5669829"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4pPr>
      <a:lvl5pPr marL="7289780"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5pPr>
      <a:lvl6pPr marL="8909731"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6pPr>
      <a:lvl7pPr marL="10529682"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7pPr>
      <a:lvl8pPr marL="12149633"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8pPr>
      <a:lvl9pPr marL="13769584"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9pPr>
    </p:bodyStyle>
    <p:otherStyle>
      <a:defPPr>
        <a:defRPr lang="en-US"/>
      </a:defPPr>
      <a:lvl1pPr marL="0" algn="l" defTabSz="3239902" rtl="0" eaLnBrk="1" latinLnBrk="0" hangingPunct="1">
        <a:defRPr sz="6378" kern="1200">
          <a:solidFill>
            <a:schemeClr val="tx1"/>
          </a:solidFill>
          <a:latin typeface="+mn-lt"/>
          <a:ea typeface="+mn-ea"/>
          <a:cs typeface="+mn-cs"/>
        </a:defRPr>
      </a:lvl1pPr>
      <a:lvl2pPr marL="1619951" algn="l" defTabSz="3239902" rtl="0" eaLnBrk="1" latinLnBrk="0" hangingPunct="1">
        <a:defRPr sz="6378" kern="1200">
          <a:solidFill>
            <a:schemeClr val="tx1"/>
          </a:solidFill>
          <a:latin typeface="+mn-lt"/>
          <a:ea typeface="+mn-ea"/>
          <a:cs typeface="+mn-cs"/>
        </a:defRPr>
      </a:lvl2pPr>
      <a:lvl3pPr marL="3239902" algn="l" defTabSz="3239902" rtl="0" eaLnBrk="1" latinLnBrk="0" hangingPunct="1">
        <a:defRPr sz="6378" kern="1200">
          <a:solidFill>
            <a:schemeClr val="tx1"/>
          </a:solidFill>
          <a:latin typeface="+mn-lt"/>
          <a:ea typeface="+mn-ea"/>
          <a:cs typeface="+mn-cs"/>
        </a:defRPr>
      </a:lvl3pPr>
      <a:lvl4pPr marL="4859853" algn="l" defTabSz="3239902" rtl="0" eaLnBrk="1" latinLnBrk="0" hangingPunct="1">
        <a:defRPr sz="6378" kern="1200">
          <a:solidFill>
            <a:schemeClr val="tx1"/>
          </a:solidFill>
          <a:latin typeface="+mn-lt"/>
          <a:ea typeface="+mn-ea"/>
          <a:cs typeface="+mn-cs"/>
        </a:defRPr>
      </a:lvl4pPr>
      <a:lvl5pPr marL="6479804" algn="l" defTabSz="3239902" rtl="0" eaLnBrk="1" latinLnBrk="0" hangingPunct="1">
        <a:defRPr sz="6378" kern="1200">
          <a:solidFill>
            <a:schemeClr val="tx1"/>
          </a:solidFill>
          <a:latin typeface="+mn-lt"/>
          <a:ea typeface="+mn-ea"/>
          <a:cs typeface="+mn-cs"/>
        </a:defRPr>
      </a:lvl5pPr>
      <a:lvl6pPr marL="8099755" algn="l" defTabSz="3239902" rtl="0" eaLnBrk="1" latinLnBrk="0" hangingPunct="1">
        <a:defRPr sz="6378" kern="1200">
          <a:solidFill>
            <a:schemeClr val="tx1"/>
          </a:solidFill>
          <a:latin typeface="+mn-lt"/>
          <a:ea typeface="+mn-ea"/>
          <a:cs typeface="+mn-cs"/>
        </a:defRPr>
      </a:lvl6pPr>
      <a:lvl7pPr marL="9719706" algn="l" defTabSz="3239902" rtl="0" eaLnBrk="1" latinLnBrk="0" hangingPunct="1">
        <a:defRPr sz="6378" kern="1200">
          <a:solidFill>
            <a:schemeClr val="tx1"/>
          </a:solidFill>
          <a:latin typeface="+mn-lt"/>
          <a:ea typeface="+mn-ea"/>
          <a:cs typeface="+mn-cs"/>
        </a:defRPr>
      </a:lvl7pPr>
      <a:lvl8pPr marL="11339657" algn="l" defTabSz="3239902" rtl="0" eaLnBrk="1" latinLnBrk="0" hangingPunct="1">
        <a:defRPr sz="6378" kern="1200">
          <a:solidFill>
            <a:schemeClr val="tx1"/>
          </a:solidFill>
          <a:latin typeface="+mn-lt"/>
          <a:ea typeface="+mn-ea"/>
          <a:cs typeface="+mn-cs"/>
        </a:defRPr>
      </a:lvl8pPr>
      <a:lvl9pPr marL="12959608" algn="l" defTabSz="3239902" rtl="0" eaLnBrk="1" latinLnBrk="0" hangingPunct="1">
        <a:defRPr sz="637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chart" Target="../charts/chart1.xml"/><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04485B6B-23BC-231D-64B8-F3879E81DC40}"/>
              </a:ext>
            </a:extLst>
          </p:cNvPr>
          <p:cNvSpPr>
            <a:spLocks noGrp="1"/>
          </p:cNvSpPr>
          <p:nvPr>
            <p:ph type="ctrTitle"/>
          </p:nvPr>
        </p:nvSpPr>
        <p:spPr>
          <a:xfrm>
            <a:off x="1317624" y="2626402"/>
            <a:ext cx="29764040" cy="1831297"/>
          </a:xfrm>
          <a:noFill/>
          <a:ln w="152400">
            <a:noFill/>
          </a:ln>
        </p:spPr>
        <p:style>
          <a:lnRef idx="2">
            <a:schemeClr val="dk1"/>
          </a:lnRef>
          <a:fillRef idx="1">
            <a:schemeClr val="lt1"/>
          </a:fillRef>
          <a:effectRef idx="0">
            <a:schemeClr val="dk1"/>
          </a:effectRef>
          <a:fontRef idx="minor">
            <a:schemeClr val="dk1"/>
          </a:fontRef>
        </p:style>
        <p:txBody>
          <a:bodyPr anchor="ctr">
            <a:normAutofit/>
          </a:bodyPr>
          <a:lstStyle/>
          <a:p>
            <a:pPr algn="l"/>
            <a:r>
              <a:rPr lang="sk-SK" sz="9000">
                <a:ln>
                  <a:solidFill>
                    <a:schemeClr val="tx1">
                      <a:lumMod val="65000"/>
                      <a:lumOff val="35000"/>
                    </a:schemeClr>
                  </a:solidFill>
                </a:ln>
                <a:solidFill>
                  <a:srgbClr val="002060"/>
                </a:solidFill>
                <a:latin typeface="Arial" panose="020B0604020202020204" pitchFamily="34" charset="0"/>
                <a:cs typeface="Arial" panose="020B0604020202020204" pitchFamily="34" charset="0"/>
              </a:rPr>
              <a:t>Title of the TRANSCOM 2025 paper</a:t>
            </a:r>
          </a:p>
        </p:txBody>
      </p:sp>
      <p:pic>
        <p:nvPicPr>
          <p:cNvPr id="4" name="Obrázok 3" descr="Obrázok, na ktorom je písmo, grafika, snímka obrazovky, grafický dizajn&#10;&#10;Automaticky generovaný popis">
            <a:extLst>
              <a:ext uri="{FF2B5EF4-FFF2-40B4-BE49-F238E27FC236}">
                <a16:creationId xmlns:a16="http://schemas.microsoft.com/office/drawing/2014/main" id="{DC399250-BA77-3C57-F104-B092F0A5450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17624" y="697108"/>
            <a:ext cx="7409657" cy="1583458"/>
          </a:xfrm>
          <a:prstGeom prst="rect">
            <a:avLst/>
          </a:prstGeom>
        </p:spPr>
      </p:pic>
      <p:sp>
        <p:nvSpPr>
          <p:cNvPr id="5" name="Textové pole 2">
            <a:extLst>
              <a:ext uri="{FF2B5EF4-FFF2-40B4-BE49-F238E27FC236}">
                <a16:creationId xmlns:a16="http://schemas.microsoft.com/office/drawing/2014/main" id="{C87177C9-22F4-FEE9-0135-F1B9243ACD9F}"/>
              </a:ext>
            </a:extLst>
          </p:cNvPr>
          <p:cNvSpPr txBox="1">
            <a:spLocks noChangeArrowheads="1"/>
          </p:cNvSpPr>
          <p:nvPr/>
        </p:nvSpPr>
        <p:spPr bwMode="auto">
          <a:xfrm>
            <a:off x="9927946" y="1150714"/>
            <a:ext cx="13828750" cy="1169551"/>
          </a:xfrm>
          <a:prstGeom prst="rect">
            <a:avLst/>
          </a:prstGeom>
          <a:noFill/>
          <a:ln w="9525">
            <a:noFill/>
            <a:miter lim="800000"/>
            <a:headEnd/>
            <a:tailEnd/>
          </a:ln>
        </p:spPr>
        <p:txBody>
          <a:bodyPr rot="0" vert="horz" wrap="square" lIns="91440" tIns="45720" rIns="91440" bIns="45720" anchor="t" anchorCtr="0">
            <a:spAutoFit/>
          </a:bodyPr>
          <a:lstStyle/>
          <a:p>
            <a:pPr algn="ct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TRANSCOM 2025: 16th International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Scientific</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Conference</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on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Sustainable</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Modern</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and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Safe</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Transport</a:t>
            </a:r>
            <a:endParaRPr lang="sk-SK" sz="3500">
              <a:effectLst/>
              <a:latin typeface="Arial" panose="020B0604020202020204" pitchFamily="34" charset="0"/>
              <a:ea typeface="Times New Roman" panose="02020603050405020304" pitchFamily="18" charset="0"/>
              <a:cs typeface="Times New Roman" panose="02020603050405020304" pitchFamily="18" charset="0"/>
            </a:endParaRPr>
          </a:p>
        </p:txBody>
      </p:sp>
      <p:sp>
        <p:nvSpPr>
          <p:cNvPr id="6" name="Nadpis 1">
            <a:extLst>
              <a:ext uri="{FF2B5EF4-FFF2-40B4-BE49-F238E27FC236}">
                <a16:creationId xmlns:a16="http://schemas.microsoft.com/office/drawing/2014/main" id="{DF8CDE15-6E90-630A-763A-5AC0CFF0B2A5}"/>
              </a:ext>
            </a:extLst>
          </p:cNvPr>
          <p:cNvSpPr txBox="1">
            <a:spLocks/>
          </p:cNvSpPr>
          <p:nvPr/>
        </p:nvSpPr>
        <p:spPr>
          <a:xfrm>
            <a:off x="1317624" y="4600706"/>
            <a:ext cx="29764040" cy="1202908"/>
          </a:xfrm>
          <a:prstGeom prst="rect">
            <a:avLst/>
          </a:prstGeom>
          <a:solidFill>
            <a:schemeClr val="tx2">
              <a:lumMod val="10000"/>
              <a:lumOff val="90000"/>
            </a:schemeClr>
          </a:solidFill>
          <a:ln>
            <a:noFill/>
          </a:ln>
        </p:spPr>
        <p:style>
          <a:lnRef idx="2">
            <a:schemeClr val="accent4"/>
          </a:lnRef>
          <a:fillRef idx="1">
            <a:schemeClr val="lt1"/>
          </a:fillRef>
          <a:effectRef idx="0">
            <a:schemeClr val="accent4"/>
          </a:effectRef>
          <a:fontRef idx="minor">
            <a:schemeClr val="dk1"/>
          </a:fontRef>
        </p:style>
        <p:txBody>
          <a:bodyPr vert="horz" lIns="91440" tIns="45720" rIns="91440" bIns="45720" rtlCol="0" anchor="ctr">
            <a:normAutofit/>
          </a:bodyPr>
          <a:lstStyle>
            <a:lvl1pPr algn="ctr" defTabSz="3239902" rtl="0" eaLnBrk="1" latinLnBrk="0" hangingPunct="1">
              <a:lnSpc>
                <a:spcPct val="90000"/>
              </a:lnSpc>
              <a:spcBef>
                <a:spcPct val="0"/>
              </a:spcBef>
              <a:buNone/>
              <a:defRPr sz="21259" kern="1200">
                <a:solidFill>
                  <a:schemeClr val="tx1"/>
                </a:solidFill>
                <a:latin typeface="+mj-lt"/>
                <a:ea typeface="+mj-ea"/>
                <a:cs typeface="+mj-cs"/>
              </a:defRPr>
            </a:lvl1pPr>
          </a:lstStyle>
          <a:p>
            <a:pPr algn="l">
              <a:lnSpc>
                <a:spcPct val="100000"/>
              </a:lnSpc>
            </a:pPr>
            <a:r>
              <a:rPr lang="sk-SK" sz="4500" dirty="0">
                <a:solidFill>
                  <a:srgbClr val="002060"/>
                </a:solidFill>
                <a:latin typeface="Arial" panose="020B0604020202020204" pitchFamily="34" charset="0"/>
                <a:cs typeface="Arial" panose="020B0604020202020204" pitchFamily="34" charset="0"/>
              </a:rPr>
              <a:t>Dušan Bóna</a:t>
            </a:r>
            <a:r>
              <a:rPr lang="sk-SK" sz="4500" baseline="30000" dirty="0">
                <a:solidFill>
                  <a:srgbClr val="002060"/>
                </a:solidFill>
                <a:latin typeface="Arial" panose="020B0604020202020204" pitchFamily="34" charset="0"/>
                <a:cs typeface="Arial" panose="020B0604020202020204" pitchFamily="34" charset="0"/>
              </a:rPr>
              <a:t>1</a:t>
            </a:r>
            <a:r>
              <a:rPr lang="sk-SK" sz="4500" dirty="0">
                <a:solidFill>
                  <a:srgbClr val="002060"/>
                </a:solidFill>
                <a:latin typeface="Arial" panose="020B0604020202020204" pitchFamily="34" charset="0"/>
                <a:cs typeface="Arial" panose="020B0604020202020204" pitchFamily="34" charset="0"/>
              </a:rPr>
              <a:t>,</a:t>
            </a:r>
            <a:r>
              <a:rPr lang="sk-SK" sz="4500" baseline="30000" dirty="0">
                <a:solidFill>
                  <a:srgbClr val="002060"/>
                </a:solidFill>
                <a:latin typeface="Arial" panose="020B0604020202020204" pitchFamily="34" charset="0"/>
                <a:cs typeface="Arial" panose="020B0604020202020204" pitchFamily="34" charset="0"/>
              </a:rPr>
              <a:t> </a:t>
            </a:r>
            <a:r>
              <a:rPr lang="sk-SK" sz="4500" dirty="0">
                <a:solidFill>
                  <a:srgbClr val="002060"/>
                </a:solidFill>
                <a:latin typeface="Arial" panose="020B0604020202020204" pitchFamily="34" charset="0"/>
                <a:cs typeface="Arial" panose="020B0604020202020204" pitchFamily="34" charset="0"/>
              </a:rPr>
              <a:t>Iveta Marková</a:t>
            </a:r>
            <a:r>
              <a:rPr lang="sk-SK" sz="4500" baseline="30000" dirty="0">
                <a:solidFill>
                  <a:srgbClr val="002060"/>
                </a:solidFill>
                <a:latin typeface="Arial" panose="020B0604020202020204" pitchFamily="34" charset="0"/>
                <a:cs typeface="Arial" panose="020B0604020202020204" pitchFamily="34" charset="0"/>
              </a:rPr>
              <a:t>1</a:t>
            </a:r>
            <a:r>
              <a:rPr lang="sk-SK" sz="4500" dirty="0">
                <a:solidFill>
                  <a:srgbClr val="002060"/>
                </a:solidFill>
                <a:latin typeface="Arial" panose="020B0604020202020204" pitchFamily="34" charset="0"/>
                <a:cs typeface="Arial" panose="020B0604020202020204" pitchFamily="34" charset="0"/>
              </a:rPr>
              <a:t>, Jozef Svetlík</a:t>
            </a:r>
            <a:r>
              <a:rPr lang="sk-SK" sz="4500" baseline="30000" dirty="0">
                <a:solidFill>
                  <a:srgbClr val="002060"/>
                </a:solidFill>
                <a:latin typeface="Arial" panose="020B0604020202020204" pitchFamily="34" charset="0"/>
                <a:cs typeface="Arial" panose="020B0604020202020204" pitchFamily="34" charset="0"/>
              </a:rPr>
              <a:t>1 </a:t>
            </a:r>
          </a:p>
        </p:txBody>
      </p:sp>
      <p:sp>
        <p:nvSpPr>
          <p:cNvPr id="7" name="Nadpis 1">
            <a:extLst>
              <a:ext uri="{FF2B5EF4-FFF2-40B4-BE49-F238E27FC236}">
                <a16:creationId xmlns:a16="http://schemas.microsoft.com/office/drawing/2014/main" id="{20F7CD64-85F1-247D-E70C-3773FAB96CA9}"/>
              </a:ext>
            </a:extLst>
          </p:cNvPr>
          <p:cNvSpPr txBox="1">
            <a:spLocks/>
          </p:cNvSpPr>
          <p:nvPr/>
        </p:nvSpPr>
        <p:spPr>
          <a:xfrm>
            <a:off x="1317624" y="6108007"/>
            <a:ext cx="29764040" cy="1470971"/>
          </a:xfrm>
          <a:prstGeom prst="rect">
            <a:avLst/>
          </a:prstGeom>
          <a:ln>
            <a:noFill/>
          </a:ln>
        </p:spPr>
        <p:style>
          <a:lnRef idx="2">
            <a:schemeClr val="accent5"/>
          </a:lnRef>
          <a:fillRef idx="1">
            <a:schemeClr val="lt1"/>
          </a:fillRef>
          <a:effectRef idx="0">
            <a:schemeClr val="accent5"/>
          </a:effectRef>
          <a:fontRef idx="minor">
            <a:schemeClr val="dk1"/>
          </a:fontRef>
        </p:style>
        <p:txBody>
          <a:bodyPr vert="horz" lIns="91440" tIns="45720" rIns="91440" bIns="45720" numCol="2" rtlCol="0" anchor="ctr">
            <a:normAutofit/>
          </a:bodyPr>
          <a:lstStyle>
            <a:lvl1pPr algn="ctr" defTabSz="3239902" rtl="0" eaLnBrk="1" latinLnBrk="0" hangingPunct="1">
              <a:lnSpc>
                <a:spcPct val="90000"/>
              </a:lnSpc>
              <a:spcBef>
                <a:spcPct val="0"/>
              </a:spcBef>
              <a:buNone/>
              <a:defRPr sz="21259" kern="1200">
                <a:solidFill>
                  <a:schemeClr val="tx1"/>
                </a:solidFill>
                <a:latin typeface="+mj-lt"/>
                <a:ea typeface="+mj-ea"/>
                <a:cs typeface="+mj-cs"/>
              </a:defRPr>
            </a:lvl1pPr>
          </a:lstStyle>
          <a:p>
            <a:pPr algn="l">
              <a:lnSpc>
                <a:spcPct val="110000"/>
              </a:lnSpc>
            </a:pPr>
            <a:r>
              <a:rPr lang="sk-SK" sz="3600" i="1" dirty="0">
                <a:solidFill>
                  <a:srgbClr val="002060"/>
                </a:solidFill>
                <a:latin typeface="Arial" panose="020B0604020202020204" pitchFamily="34" charset="0"/>
                <a:cs typeface="Arial" panose="020B0604020202020204" pitchFamily="34" charset="0"/>
              </a:rPr>
              <a:t>1 Žilinská univerzita v Žiline, Žilina, Slovensko </a:t>
            </a:r>
          </a:p>
        </p:txBody>
      </p:sp>
      <p:graphicFrame>
        <p:nvGraphicFramePr>
          <p:cNvPr id="17" name="Tabuľka 16">
            <a:extLst>
              <a:ext uri="{FF2B5EF4-FFF2-40B4-BE49-F238E27FC236}">
                <a16:creationId xmlns:a16="http://schemas.microsoft.com/office/drawing/2014/main" id="{DF5353FD-5685-A5A2-FD19-A44C8EE41F2C}"/>
              </a:ext>
            </a:extLst>
          </p:cNvPr>
          <p:cNvGraphicFramePr>
            <a:graphicFrameLocks noGrp="1"/>
          </p:cNvGraphicFramePr>
          <p:nvPr>
            <p:extLst>
              <p:ext uri="{D42A27DB-BD31-4B8C-83A1-F6EECF244321}">
                <p14:modId xmlns:p14="http://schemas.microsoft.com/office/powerpoint/2010/main" val="3698615674"/>
              </p:ext>
            </p:extLst>
          </p:nvPr>
        </p:nvGraphicFramePr>
        <p:xfrm>
          <a:off x="1347570" y="7769152"/>
          <a:ext cx="29764038" cy="4433158"/>
        </p:xfrm>
        <a:graphic>
          <a:graphicData uri="http://schemas.openxmlformats.org/drawingml/2006/table">
            <a:tbl>
              <a:tblPr firstRow="1" bandRow="1">
                <a:tableStyleId>{5C22544A-7EE6-4342-B048-85BDC9FD1C3A}</a:tableStyleId>
              </a:tblPr>
              <a:tblGrid>
                <a:gridCol w="29764038">
                  <a:extLst>
                    <a:ext uri="{9D8B030D-6E8A-4147-A177-3AD203B41FA5}">
                      <a16:colId xmlns:a16="http://schemas.microsoft.com/office/drawing/2014/main" val="3004831674"/>
                    </a:ext>
                  </a:extLst>
                </a:gridCol>
              </a:tblGrid>
              <a:tr h="1032916">
                <a:tc>
                  <a:txBody>
                    <a:bodyPr/>
                    <a:lstStyle/>
                    <a:p>
                      <a:pPr algn="ctr"/>
                      <a:r>
                        <a:rPr lang="sk-SK" sz="4500" cap="small" baseline="0" err="1">
                          <a:latin typeface="Arial" panose="020B0604020202020204" pitchFamily="34" charset="0"/>
                          <a:cs typeface="Arial" panose="020B0604020202020204" pitchFamily="34" charset="0"/>
                        </a:rPr>
                        <a:t>introduction</a:t>
                      </a:r>
                      <a:endParaRPr lang="sk-SK" sz="4500" cap="small" baseline="0">
                        <a:latin typeface="Arial" panose="020B0604020202020204" pitchFamily="34" charset="0"/>
                        <a:cs typeface="Arial" panose="020B0604020202020204" pitchFamily="34" charset="0"/>
                      </a:endParaRPr>
                    </a:p>
                  </a:txBody>
                  <a:tcP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3400242">
                <a:tc>
                  <a:txBody>
                    <a:bodyPr/>
                    <a:lstStyle/>
                    <a:p>
                      <a:endParaRPr lang="sk-SK" sz="3500" dirty="0">
                        <a:latin typeface="Arial" panose="020B0604020202020204" pitchFamily="34" charset="0"/>
                        <a:cs typeface="Arial" panose="020B0604020202020204" pitchFamily="34" charset="0"/>
                      </a:endParaRPr>
                    </a:p>
                    <a:p>
                      <a:pPr algn="just"/>
                      <a:r>
                        <a:rPr lang="en-GB" sz="4000" kern="1200" dirty="0" err="1">
                          <a:solidFill>
                            <a:schemeClr val="dk1"/>
                          </a:solidFill>
                          <a:effectLst/>
                          <a:latin typeface="+mn-lt"/>
                          <a:ea typeface="+mn-ea"/>
                          <a:cs typeface="+mn-cs"/>
                        </a:rPr>
                        <a:t>Sorptive</a:t>
                      </a:r>
                      <a:r>
                        <a:rPr lang="en-GB" sz="4000" kern="1200" dirty="0">
                          <a:solidFill>
                            <a:schemeClr val="dk1"/>
                          </a:solidFill>
                          <a:effectLst/>
                          <a:latin typeface="+mn-lt"/>
                          <a:ea typeface="+mn-ea"/>
                          <a:cs typeface="+mn-cs"/>
                        </a:rPr>
                        <a:t> materials are an essential part of the equipment of members of the fire and rescue service of the Slovak Republic. They are used in most cases such as traffic accidents or traffic accidents with vehicles transporting dangerous substances. Currently, road transport is at a very high level and the number of cars is still growing. For this reason, the number of traffic accidents is also increasing, and thus many extraordinary events arise, in which it is necessary to use sorption materials</a:t>
                      </a:r>
                      <a:r>
                        <a:rPr lang="sk-SK" sz="4000" dirty="0">
                          <a:effectLst/>
                        </a:rPr>
                        <a:t> </a:t>
                      </a:r>
                      <a:endParaRPr lang="sk-SK" sz="4000" dirty="0">
                        <a:latin typeface="Arial" panose="020B0604020202020204" pitchFamily="34" charset="0"/>
                        <a:cs typeface="Arial" panose="020B0604020202020204" pitchFamily="34" charset="0"/>
                      </a:endParaRPr>
                    </a:p>
                  </a:txBody>
                  <a:tcP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408792212"/>
                  </a:ext>
                </a:extLst>
              </a:tr>
            </a:tbl>
          </a:graphicData>
        </a:graphic>
      </p:graphicFrame>
      <p:graphicFrame>
        <p:nvGraphicFramePr>
          <p:cNvPr id="18" name="Tabuľka 17">
            <a:extLst>
              <a:ext uri="{FF2B5EF4-FFF2-40B4-BE49-F238E27FC236}">
                <a16:creationId xmlns:a16="http://schemas.microsoft.com/office/drawing/2014/main" id="{F44B0654-B2C0-F3DE-3695-CD7C25B59000}"/>
              </a:ext>
            </a:extLst>
          </p:cNvPr>
          <p:cNvGraphicFramePr>
            <a:graphicFrameLocks noGrp="1"/>
          </p:cNvGraphicFramePr>
          <p:nvPr>
            <p:extLst>
              <p:ext uri="{D42A27DB-BD31-4B8C-83A1-F6EECF244321}">
                <p14:modId xmlns:p14="http://schemas.microsoft.com/office/powerpoint/2010/main" val="3299853028"/>
              </p:ext>
            </p:extLst>
          </p:nvPr>
        </p:nvGraphicFramePr>
        <p:xfrm>
          <a:off x="1317621" y="12662926"/>
          <a:ext cx="29764038" cy="4844694"/>
        </p:xfrm>
        <a:graphic>
          <a:graphicData uri="http://schemas.openxmlformats.org/drawingml/2006/table">
            <a:tbl>
              <a:tblPr firstRow="1" bandRow="1">
                <a:tableStyleId>{5C22544A-7EE6-4342-B048-85BDC9FD1C3A}</a:tableStyleId>
              </a:tblPr>
              <a:tblGrid>
                <a:gridCol w="29764038">
                  <a:extLst>
                    <a:ext uri="{9D8B030D-6E8A-4147-A177-3AD203B41FA5}">
                      <a16:colId xmlns:a16="http://schemas.microsoft.com/office/drawing/2014/main" val="3004831674"/>
                    </a:ext>
                  </a:extLst>
                </a:gridCol>
              </a:tblGrid>
              <a:tr h="1006017">
                <a:tc>
                  <a:txBody>
                    <a:bodyPr/>
                    <a:lstStyle/>
                    <a:p>
                      <a:pPr algn="ctr"/>
                      <a:r>
                        <a:rPr lang="sk-SK" sz="4500" cap="small" baseline="0" err="1">
                          <a:latin typeface="Arial"/>
                          <a:cs typeface="Arial"/>
                        </a:rPr>
                        <a:t>materials</a:t>
                      </a:r>
                      <a:r>
                        <a:rPr lang="sk-SK" sz="4500" cap="small" baseline="0">
                          <a:latin typeface="Arial"/>
                          <a:cs typeface="Arial"/>
                        </a:rPr>
                        <a:t>,  </a:t>
                      </a:r>
                      <a:r>
                        <a:rPr lang="sk-SK" sz="4500" cap="small" baseline="0" err="1">
                          <a:latin typeface="Arial"/>
                          <a:cs typeface="Arial"/>
                        </a:rPr>
                        <a:t>methods</a:t>
                      </a:r>
                      <a:r>
                        <a:rPr lang="sk-SK" sz="4500" cap="small" baseline="0">
                          <a:latin typeface="Arial"/>
                          <a:cs typeface="Arial"/>
                        </a:rPr>
                        <a:t> &amp; </a:t>
                      </a:r>
                      <a:r>
                        <a:rPr lang="sk-SK" sz="4500" cap="small" baseline="0" err="1">
                          <a:latin typeface="Arial"/>
                          <a:cs typeface="Arial"/>
                        </a:rPr>
                        <a:t>implementation</a:t>
                      </a:r>
                      <a:endParaRPr lang="sk-SK" sz="4500" cap="small" baseline="0">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3838677">
                <a:tc>
                  <a:txBody>
                    <a:bodyPr/>
                    <a:lstStyle/>
                    <a:p>
                      <a:r>
                        <a:rPr lang="en-US" sz="4000" kern="1200" dirty="0">
                          <a:solidFill>
                            <a:schemeClr val="dk1"/>
                          </a:solidFill>
                          <a:effectLst/>
                          <a:latin typeface="+mn-lt"/>
                          <a:ea typeface="+mn-ea"/>
                          <a:cs typeface="+mn-cs"/>
                        </a:rPr>
                        <a:t>A total of 6 samples were used for the experiment, which were tested on two types of oil. </a:t>
                      </a:r>
                    </a:p>
                    <a:p>
                      <a:r>
                        <a:rPr lang="en-US" sz="4000" kern="1200" dirty="0">
                          <a:solidFill>
                            <a:schemeClr val="dk1"/>
                          </a:solidFill>
                          <a:effectLst/>
                          <a:latin typeface="+mn-lt"/>
                          <a:ea typeface="+mn-ea"/>
                          <a:cs typeface="+mn-cs"/>
                        </a:rPr>
                        <a:t>Specifically on fresh engine oil and on used engine oil. </a:t>
                      </a:r>
                    </a:p>
                    <a:p>
                      <a:r>
                        <a:rPr lang="en-GB" sz="4000" kern="1200" dirty="0">
                          <a:solidFill>
                            <a:schemeClr val="dk1"/>
                          </a:solidFill>
                          <a:effectLst/>
                          <a:latin typeface="+mn-lt"/>
                          <a:ea typeface="+mn-ea"/>
                          <a:cs typeface="+mn-cs"/>
                        </a:rPr>
                        <a:t>We used procedure from the standard ASTM F726-17.</a:t>
                      </a:r>
                      <a:r>
                        <a:rPr lang="sk-SK" sz="4000" dirty="0">
                          <a:effectLst/>
                        </a:rPr>
                        <a:t> </a:t>
                      </a:r>
                      <a:endParaRPr lang="sk-SK" sz="4000" kern="1200" dirty="0">
                        <a:solidFill>
                          <a:schemeClr val="dk1"/>
                        </a:solidFill>
                        <a:effectLst/>
                        <a:latin typeface="+mn-lt"/>
                        <a:ea typeface="+mn-ea"/>
                        <a:cs typeface="+mn-cs"/>
                      </a:endParaRPr>
                    </a:p>
                    <a:p>
                      <a:endParaRPr lang="sk-SK" sz="3500" dirty="0">
                        <a:solidFill>
                          <a:srgbClr val="002060"/>
                        </a:solidFill>
                        <a:latin typeface="Arial"/>
                        <a:cs typeface="Arial"/>
                      </a:endParaRPr>
                    </a:p>
                    <a:p>
                      <a:endParaRPr lang="sk-SK" dirty="0">
                        <a:solidFill>
                          <a:srgbClr val="002060"/>
                        </a:solidFill>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408792212"/>
                  </a:ext>
                </a:extLst>
              </a:tr>
            </a:tbl>
          </a:graphicData>
        </a:graphic>
      </p:graphicFrame>
      <p:graphicFrame>
        <p:nvGraphicFramePr>
          <p:cNvPr id="19" name="Tabuľka 18">
            <a:extLst>
              <a:ext uri="{FF2B5EF4-FFF2-40B4-BE49-F238E27FC236}">
                <a16:creationId xmlns:a16="http://schemas.microsoft.com/office/drawing/2014/main" id="{07FF1C1F-8FAD-4F1C-164D-C2C476E30DE7}"/>
              </a:ext>
            </a:extLst>
          </p:cNvPr>
          <p:cNvGraphicFramePr>
            <a:graphicFrameLocks noGrp="1"/>
          </p:cNvGraphicFramePr>
          <p:nvPr>
            <p:extLst>
              <p:ext uri="{D42A27DB-BD31-4B8C-83A1-F6EECF244321}">
                <p14:modId xmlns:p14="http://schemas.microsoft.com/office/powerpoint/2010/main" val="2219069136"/>
              </p:ext>
            </p:extLst>
          </p:nvPr>
        </p:nvGraphicFramePr>
        <p:xfrm>
          <a:off x="1347570" y="18107401"/>
          <a:ext cx="29764038" cy="12301748"/>
        </p:xfrm>
        <a:graphic>
          <a:graphicData uri="http://schemas.openxmlformats.org/drawingml/2006/table">
            <a:tbl>
              <a:tblPr firstRow="1" bandRow="1">
                <a:tableStyleId>{5C22544A-7EE6-4342-B048-85BDC9FD1C3A}</a:tableStyleId>
              </a:tblPr>
              <a:tblGrid>
                <a:gridCol w="29764038">
                  <a:extLst>
                    <a:ext uri="{9D8B030D-6E8A-4147-A177-3AD203B41FA5}">
                      <a16:colId xmlns:a16="http://schemas.microsoft.com/office/drawing/2014/main" val="3004831674"/>
                    </a:ext>
                  </a:extLst>
                </a:gridCol>
              </a:tblGrid>
              <a:tr h="759187">
                <a:tc>
                  <a:txBody>
                    <a:bodyPr/>
                    <a:lstStyle/>
                    <a:p>
                      <a:pPr algn="ctr"/>
                      <a:r>
                        <a:rPr lang="sk-SK" sz="4500" cap="small" baseline="0" dirty="0" err="1">
                          <a:latin typeface="Arial"/>
                          <a:cs typeface="Arial"/>
                        </a:rPr>
                        <a:t>results</a:t>
                      </a:r>
                      <a:endParaRPr lang="sk-SK" sz="4500" cap="small" baseline="0" dirty="0">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5762254">
                <a:tc>
                  <a:txBody>
                    <a:bodyPr/>
                    <a:lstStyle/>
                    <a:p>
                      <a:endParaRPr lang="sk-SK" sz="3500" dirty="0">
                        <a:solidFill>
                          <a:srgbClr val="002060"/>
                        </a:solidFill>
                        <a:latin typeface="Arial"/>
                        <a:cs typeface="Arial"/>
                      </a:endParaRPr>
                    </a:p>
                    <a:p>
                      <a:pPr marL="0" marR="0" lvl="0" indent="0" algn="l" defTabSz="3239902" rtl="0" eaLnBrk="1" fontAlgn="auto" latinLnBrk="0" hangingPunct="1">
                        <a:lnSpc>
                          <a:spcPct val="100000"/>
                        </a:lnSpc>
                        <a:spcBef>
                          <a:spcPts val="0"/>
                        </a:spcBef>
                        <a:spcAft>
                          <a:spcPts val="0"/>
                        </a:spcAft>
                        <a:buClrTx/>
                        <a:buSzTx/>
                        <a:buFontTx/>
                        <a:buNone/>
                        <a:tabLst/>
                        <a:defRPr/>
                      </a:pPr>
                      <a:r>
                        <a:rPr lang="en-US" sz="4000" kern="1200" dirty="0">
                          <a:solidFill>
                            <a:schemeClr val="dk1"/>
                          </a:solidFill>
                          <a:effectLst/>
                          <a:latin typeface="+mn-lt"/>
                          <a:ea typeface="+mn-ea"/>
                          <a:cs typeface="+mn-cs"/>
                        </a:rPr>
                        <a:t>In Figure, we can see a comparison of the adsorption capacities for fresh and used motor oil. An interesting observation in this figure is that all sorbent materials have lower adsorption capacity for used motor oil. However, </a:t>
                      </a:r>
                      <a:r>
                        <a:rPr lang="en-US" sz="4000" kern="1200" dirty="0" err="1">
                          <a:solidFill>
                            <a:schemeClr val="dk1"/>
                          </a:solidFill>
                          <a:effectLst/>
                          <a:latin typeface="+mn-lt"/>
                          <a:ea typeface="+mn-ea"/>
                          <a:cs typeface="+mn-cs"/>
                        </a:rPr>
                        <a:t>Sorbxt</a:t>
                      </a:r>
                      <a:r>
                        <a:rPr lang="en-US" sz="4000" kern="1200" dirty="0">
                          <a:solidFill>
                            <a:schemeClr val="dk1"/>
                          </a:solidFill>
                          <a:effectLst/>
                          <a:latin typeface="+mn-lt"/>
                          <a:ea typeface="+mn-ea"/>
                          <a:cs typeface="+mn-cs"/>
                        </a:rPr>
                        <a:t> behaves quite the opposite. While it did not perform the best with fresh oil, it shows the best results with used motor oil.</a:t>
                      </a:r>
                      <a:endParaRPr lang="sk-SK" sz="4000" kern="1200" dirty="0">
                        <a:solidFill>
                          <a:schemeClr val="dk1"/>
                        </a:solidFill>
                        <a:effectLst/>
                        <a:latin typeface="+mn-lt"/>
                        <a:ea typeface="+mn-ea"/>
                        <a:cs typeface="+mn-cs"/>
                      </a:endParaRPr>
                    </a:p>
                    <a:p>
                      <a:endParaRPr lang="sk-SK" sz="3500" dirty="0">
                        <a:solidFill>
                          <a:srgbClr val="002060"/>
                        </a:solidFill>
                        <a:latin typeface="Arial"/>
                        <a:cs typeface="Arial"/>
                      </a:endParaRPr>
                    </a:p>
                    <a:p>
                      <a:endParaRPr lang="sk-SK" sz="3500" dirty="0">
                        <a:solidFill>
                          <a:srgbClr val="002060"/>
                        </a:solidFill>
                        <a:latin typeface="Arial"/>
                        <a:cs typeface="Arial"/>
                      </a:endParaRPr>
                    </a:p>
                    <a:p>
                      <a:endParaRPr lang="sk-SK" sz="3500" dirty="0">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408792212"/>
                  </a:ext>
                </a:extLst>
              </a:tr>
              <a:tr h="5762254">
                <a:tc>
                  <a:txBody>
                    <a:bodyPr/>
                    <a:lstStyle/>
                    <a:p>
                      <a:endParaRPr lang="sk-SK" sz="3500" dirty="0">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515635144"/>
                  </a:ext>
                </a:extLst>
              </a:tr>
            </a:tbl>
          </a:graphicData>
        </a:graphic>
      </p:graphicFrame>
      <p:graphicFrame>
        <p:nvGraphicFramePr>
          <p:cNvPr id="20" name="Tabuľka 19">
            <a:extLst>
              <a:ext uri="{FF2B5EF4-FFF2-40B4-BE49-F238E27FC236}">
                <a16:creationId xmlns:a16="http://schemas.microsoft.com/office/drawing/2014/main" id="{D0F106D9-201F-5D9A-4D9A-2EA92CABBE94}"/>
              </a:ext>
            </a:extLst>
          </p:cNvPr>
          <p:cNvGraphicFramePr>
            <a:graphicFrameLocks noGrp="1"/>
          </p:cNvGraphicFramePr>
          <p:nvPr>
            <p:extLst>
              <p:ext uri="{D42A27DB-BD31-4B8C-83A1-F6EECF244321}">
                <p14:modId xmlns:p14="http://schemas.microsoft.com/office/powerpoint/2010/main" val="2864436645"/>
              </p:ext>
            </p:extLst>
          </p:nvPr>
        </p:nvGraphicFramePr>
        <p:xfrm>
          <a:off x="1317621" y="30391095"/>
          <a:ext cx="29764038" cy="7831460"/>
        </p:xfrm>
        <a:graphic>
          <a:graphicData uri="http://schemas.openxmlformats.org/drawingml/2006/table">
            <a:tbl>
              <a:tblPr firstRow="1" bandRow="1">
                <a:tableStyleId>{5C22544A-7EE6-4342-B048-85BDC9FD1C3A}</a:tableStyleId>
              </a:tblPr>
              <a:tblGrid>
                <a:gridCol w="29764038">
                  <a:extLst>
                    <a:ext uri="{9D8B030D-6E8A-4147-A177-3AD203B41FA5}">
                      <a16:colId xmlns:a16="http://schemas.microsoft.com/office/drawing/2014/main" val="3004831674"/>
                    </a:ext>
                  </a:extLst>
                </a:gridCol>
              </a:tblGrid>
              <a:tr h="879554">
                <a:tc>
                  <a:txBody>
                    <a:bodyPr/>
                    <a:lstStyle/>
                    <a:p>
                      <a:pPr algn="ctr"/>
                      <a:r>
                        <a:rPr lang="sk-SK" sz="4500" cap="small" baseline="0" dirty="0" err="1">
                          <a:solidFill>
                            <a:schemeClr val="bg1"/>
                          </a:solidFill>
                          <a:latin typeface="Arial" panose="020B0604020202020204" pitchFamily="34" charset="0"/>
                          <a:cs typeface="Arial" panose="020B0604020202020204" pitchFamily="34" charset="0"/>
                        </a:rPr>
                        <a:t>conclusion</a:t>
                      </a:r>
                      <a:r>
                        <a:rPr lang="sk-SK" sz="4500" cap="small" baseline="0" dirty="0">
                          <a:solidFill>
                            <a:schemeClr val="bg1"/>
                          </a:solidFill>
                          <a:latin typeface="Arial" panose="020B0604020202020204" pitchFamily="34" charset="0"/>
                          <a:cs typeface="Arial" panose="020B0604020202020204" pitchFamily="34" charset="0"/>
                        </a:rPr>
                        <a:t> &amp; </a:t>
                      </a:r>
                      <a:r>
                        <a:rPr lang="sk-SK" sz="4500" cap="small" baseline="0" dirty="0" err="1">
                          <a:solidFill>
                            <a:schemeClr val="bg1"/>
                          </a:solidFill>
                          <a:latin typeface="Arial" panose="020B0604020202020204" pitchFamily="34" charset="0"/>
                          <a:cs typeface="Arial" panose="020B0604020202020204" pitchFamily="34" charset="0"/>
                        </a:rPr>
                        <a:t>implementation</a:t>
                      </a:r>
                      <a:r>
                        <a:rPr lang="sk-SK" sz="4500" cap="small" baseline="0" dirty="0">
                          <a:solidFill>
                            <a:schemeClr val="bg1"/>
                          </a:solidFill>
                          <a:latin typeface="Arial" panose="020B0604020202020204" pitchFamily="34" charset="0"/>
                          <a:cs typeface="Arial" panose="020B0604020202020204" pitchFamily="34" charset="0"/>
                        </a:rPr>
                        <a:t> </a:t>
                      </a:r>
                      <a:r>
                        <a:rPr lang="sk-SK" sz="4500" cap="small" baseline="0" dirty="0" err="1">
                          <a:solidFill>
                            <a:schemeClr val="bg1"/>
                          </a:solidFill>
                          <a:latin typeface="Arial" panose="020B0604020202020204" pitchFamily="34" charset="0"/>
                          <a:cs typeface="Arial" panose="020B0604020202020204" pitchFamily="34" charset="0"/>
                        </a:rPr>
                        <a:t>path</a:t>
                      </a:r>
                      <a:endParaRPr lang="sk-SK" sz="4500" cap="small" baseline="0" dirty="0">
                        <a:solidFill>
                          <a:schemeClr val="bg1"/>
                        </a:solidFill>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6951906">
                <a:tc>
                  <a:txBody>
                    <a:bodyPr/>
                    <a:lstStyle/>
                    <a:p>
                      <a:pPr marL="0" marR="0" lvl="0" indent="0" algn="l" defTabSz="3239902" rtl="0" eaLnBrk="1" fontAlgn="auto" latinLnBrk="0" hangingPunct="1">
                        <a:lnSpc>
                          <a:spcPct val="100000"/>
                        </a:lnSpc>
                        <a:spcBef>
                          <a:spcPts val="0"/>
                        </a:spcBef>
                        <a:spcAft>
                          <a:spcPts val="0"/>
                        </a:spcAft>
                        <a:buClrTx/>
                        <a:buSzTx/>
                        <a:buFontTx/>
                        <a:buNone/>
                        <a:tabLst/>
                        <a:defRPr/>
                      </a:pPr>
                      <a:r>
                        <a:rPr lang="en-US" sz="4000" kern="1200" dirty="0">
                          <a:solidFill>
                            <a:schemeClr val="dk1"/>
                          </a:solidFill>
                          <a:effectLst/>
                          <a:latin typeface="+mn-lt"/>
                          <a:ea typeface="+mn-ea"/>
                          <a:cs typeface="+mn-cs"/>
                        </a:rPr>
                        <a:t>From the values in Table, we can say that Perlite has the best adsorption capacity for oil absorption. The weakest values are observed for the Eco-dry. </a:t>
                      </a:r>
                      <a:endParaRPr lang="sk-SK" sz="4000" kern="1200" dirty="0">
                        <a:solidFill>
                          <a:schemeClr val="dk1"/>
                        </a:solidFill>
                        <a:effectLst/>
                        <a:latin typeface="+mn-lt"/>
                        <a:ea typeface="+mn-ea"/>
                        <a:cs typeface="+mn-cs"/>
                      </a:endParaRPr>
                    </a:p>
                    <a:p>
                      <a:endParaRPr lang="sk-SK" sz="3500" dirty="0">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extLst>
                  <a:ext uri="{0D108BD9-81ED-4DB2-BD59-A6C34878D82A}">
                    <a16:rowId xmlns:a16="http://schemas.microsoft.com/office/drawing/2014/main" val="2408792212"/>
                  </a:ext>
                </a:extLst>
              </a:tr>
            </a:tbl>
          </a:graphicData>
        </a:graphic>
      </p:graphicFrame>
      <p:graphicFrame>
        <p:nvGraphicFramePr>
          <p:cNvPr id="21" name="Tabuľka 20">
            <a:extLst>
              <a:ext uri="{FF2B5EF4-FFF2-40B4-BE49-F238E27FC236}">
                <a16:creationId xmlns:a16="http://schemas.microsoft.com/office/drawing/2014/main" id="{2236D02C-5E6A-15DC-1B00-CB28F0624DD4}"/>
              </a:ext>
            </a:extLst>
          </p:cNvPr>
          <p:cNvGraphicFramePr>
            <a:graphicFrameLocks noGrp="1"/>
          </p:cNvGraphicFramePr>
          <p:nvPr>
            <p:extLst>
              <p:ext uri="{D42A27DB-BD31-4B8C-83A1-F6EECF244321}">
                <p14:modId xmlns:p14="http://schemas.microsoft.com/office/powerpoint/2010/main" val="2724357326"/>
              </p:ext>
            </p:extLst>
          </p:nvPr>
        </p:nvGraphicFramePr>
        <p:xfrm>
          <a:off x="1317621" y="38599932"/>
          <a:ext cx="29764038" cy="3988842"/>
        </p:xfrm>
        <a:graphic>
          <a:graphicData uri="http://schemas.openxmlformats.org/drawingml/2006/table">
            <a:tbl>
              <a:tblPr firstRow="1" bandRow="1">
                <a:tableStyleId>{5C22544A-7EE6-4342-B048-85BDC9FD1C3A}</a:tableStyleId>
              </a:tblPr>
              <a:tblGrid>
                <a:gridCol w="29764038">
                  <a:extLst>
                    <a:ext uri="{9D8B030D-6E8A-4147-A177-3AD203B41FA5}">
                      <a16:colId xmlns:a16="http://schemas.microsoft.com/office/drawing/2014/main" val="3004831674"/>
                    </a:ext>
                  </a:extLst>
                </a:gridCol>
              </a:tblGrid>
              <a:tr h="1026146">
                <a:tc>
                  <a:txBody>
                    <a:bodyPr/>
                    <a:lstStyle/>
                    <a:p>
                      <a:pPr algn="ctr"/>
                      <a:r>
                        <a:rPr lang="sk-SK" sz="4500" cap="small" baseline="0" err="1">
                          <a:latin typeface="Arial" panose="020B0604020202020204" pitchFamily="34" charset="0"/>
                          <a:cs typeface="Arial" panose="020B0604020202020204" pitchFamily="34" charset="0"/>
                        </a:rPr>
                        <a:t>acknowledgements</a:t>
                      </a:r>
                      <a:endParaRPr lang="sk-SK" sz="4500" cap="small" baseline="0">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2962696">
                <a:tc>
                  <a:txBody>
                    <a:bodyPr/>
                    <a:lstStyle/>
                    <a:p>
                      <a:endParaRPr lang="sk-SK" sz="4000" kern="1200" dirty="0">
                        <a:solidFill>
                          <a:schemeClr val="dk1"/>
                        </a:solidFill>
                        <a:effectLst/>
                        <a:latin typeface="+mn-lt"/>
                        <a:ea typeface="+mn-ea"/>
                        <a:cs typeface="+mn-cs"/>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408792212"/>
                  </a:ext>
                </a:extLst>
              </a:tr>
            </a:tbl>
          </a:graphicData>
        </a:graphic>
      </p:graphicFrame>
      <p:pic>
        <p:nvPicPr>
          <p:cNvPr id="3" name="Obrázok 2" descr="Obrázok, na ktorom je čierny, temnota&#10;&#10;Automaticky generovaný popis">
            <a:extLst>
              <a:ext uri="{FF2B5EF4-FFF2-40B4-BE49-F238E27FC236}">
                <a16:creationId xmlns:a16="http://schemas.microsoft.com/office/drawing/2014/main" id="{FCB3BBD2-02D9-47DC-119D-7D97724AAF1F}"/>
              </a:ext>
            </a:extLst>
          </p:cNvPr>
          <p:cNvPicPr>
            <a:picLocks noChangeAspect="1"/>
          </p:cNvPicPr>
          <p:nvPr/>
        </p:nvPicPr>
        <p:blipFill>
          <a:blip r:embed="rId3"/>
          <a:stretch>
            <a:fillRect/>
          </a:stretch>
        </p:blipFill>
        <p:spPr>
          <a:xfrm>
            <a:off x="24186871" y="311049"/>
            <a:ext cx="6822254" cy="2870417"/>
          </a:xfrm>
          <a:prstGeom prst="rect">
            <a:avLst/>
          </a:prstGeom>
        </p:spPr>
      </p:pic>
      <p:pic>
        <p:nvPicPr>
          <p:cNvPr id="8" name="Obrázok 7">
            <a:extLst>
              <a:ext uri="{FF2B5EF4-FFF2-40B4-BE49-F238E27FC236}">
                <a16:creationId xmlns:a16="http://schemas.microsoft.com/office/drawing/2014/main" id="{2F35460D-850D-7FA6-DAA7-C7278A4C146A}"/>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6246526" y="13802895"/>
            <a:ext cx="3825186" cy="3641487"/>
          </a:xfrm>
          <a:prstGeom prst="rect">
            <a:avLst/>
          </a:prstGeom>
          <a:noFill/>
        </p:spPr>
      </p:pic>
      <p:pic>
        <p:nvPicPr>
          <p:cNvPr id="9" name="Obrázok 8" descr="Obrázok, na ktorom je zmes, korenie, rastlina, vnútri&#10;&#10;Automaticky generovaný popis">
            <a:extLst>
              <a:ext uri="{FF2B5EF4-FFF2-40B4-BE49-F238E27FC236}">
                <a16:creationId xmlns:a16="http://schemas.microsoft.com/office/drawing/2014/main" id="{2DA593A5-4251-BD20-6C3A-C4C36426D265}"/>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1519810" y="13802894"/>
            <a:ext cx="3716769" cy="3641487"/>
          </a:xfrm>
          <a:prstGeom prst="rect">
            <a:avLst/>
          </a:prstGeom>
        </p:spPr>
      </p:pic>
      <p:graphicFrame>
        <p:nvGraphicFramePr>
          <p:cNvPr id="12" name="Graf 11">
            <a:extLst>
              <a:ext uri="{FF2B5EF4-FFF2-40B4-BE49-F238E27FC236}">
                <a16:creationId xmlns:a16="http://schemas.microsoft.com/office/drawing/2014/main" id="{450453DB-A654-FA81-1EA9-B36ADFC1F57A}"/>
              </a:ext>
            </a:extLst>
          </p:cNvPr>
          <p:cNvGraphicFramePr/>
          <p:nvPr>
            <p:extLst>
              <p:ext uri="{D42A27DB-BD31-4B8C-83A1-F6EECF244321}">
                <p14:modId xmlns:p14="http://schemas.microsoft.com/office/powerpoint/2010/main" val="3804519959"/>
              </p:ext>
            </p:extLst>
          </p:nvPr>
        </p:nvGraphicFramePr>
        <p:xfrm>
          <a:off x="4247130" y="21600320"/>
          <a:ext cx="23905027" cy="8190994"/>
        </p:xfrm>
        <a:graphic>
          <a:graphicData uri="http://schemas.openxmlformats.org/drawingml/2006/chart">
            <c:chart xmlns:c="http://schemas.openxmlformats.org/drawingml/2006/chart" xmlns:r="http://schemas.openxmlformats.org/officeDocument/2006/relationships" r:id="rId6"/>
          </a:graphicData>
        </a:graphic>
      </p:graphicFrame>
      <p:pic>
        <p:nvPicPr>
          <p:cNvPr id="14" name="Obrázok 13" descr="Obrázok, na ktorom je text, potvrdenie, snímka obrazovky, číslo&#10;&#10;Obsah vygenerovaný umelou inteligenciou môže byť nesprávny.">
            <a:extLst>
              <a:ext uri="{FF2B5EF4-FFF2-40B4-BE49-F238E27FC236}">
                <a16:creationId xmlns:a16="http://schemas.microsoft.com/office/drawing/2014/main" id="{DF020780-BC2E-8529-22DE-AA1243DE7B1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455174" y="32376731"/>
            <a:ext cx="23703945" cy="4938322"/>
          </a:xfrm>
          <a:prstGeom prst="rect">
            <a:avLst/>
          </a:prstGeom>
        </p:spPr>
      </p:pic>
    </p:spTree>
    <p:extLst>
      <p:ext uri="{BB962C8B-B14F-4D97-AF65-F5344CB8AC3E}">
        <p14:creationId xmlns:p14="http://schemas.microsoft.com/office/powerpoint/2010/main" val="4012650382"/>
      </p:ext>
    </p:extLst>
  </p:cSld>
  <p:clrMapOvr>
    <a:masterClrMapping/>
  </p:clrMapOvr>
</p:sld>
</file>

<file path=ppt/theme/theme1.xml><?xml version="1.0" encoding="utf-8"?>
<a:theme xmlns:a="http://schemas.openxmlformats.org/drawingml/2006/main" name="Motív Office">
  <a:themeElements>
    <a:clrScheme name="Motív 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Motív 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Motív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183</TotalTime>
  <Words>279</Words>
  <Application>Microsoft Macintosh PowerPoint</Application>
  <PresentationFormat>Vlastná</PresentationFormat>
  <Paragraphs>20</Paragraphs>
  <Slides>1</Slides>
  <Notes>0</Notes>
  <HiddenSlides>0</HiddenSlides>
  <MMClips>0</MMClips>
  <ScaleCrop>false</ScaleCrop>
  <HeadingPairs>
    <vt:vector size="6" baseType="variant">
      <vt:variant>
        <vt:lpstr>Použité písma</vt:lpstr>
      </vt:variant>
      <vt:variant>
        <vt:i4>3</vt:i4>
      </vt:variant>
      <vt:variant>
        <vt:lpstr>Motív</vt:lpstr>
      </vt:variant>
      <vt:variant>
        <vt:i4>1</vt:i4>
      </vt:variant>
      <vt:variant>
        <vt:lpstr>Nadpisy snímok</vt:lpstr>
      </vt:variant>
      <vt:variant>
        <vt:i4>1</vt:i4>
      </vt:variant>
    </vt:vector>
  </HeadingPairs>
  <TitlesOfParts>
    <vt:vector size="5" baseType="lpstr">
      <vt:lpstr>Aptos</vt:lpstr>
      <vt:lpstr>Aptos Display</vt:lpstr>
      <vt:lpstr>Arial</vt:lpstr>
      <vt:lpstr>Motív Office</vt:lpstr>
      <vt:lpstr>Title of the TRANSCOM 2025 paper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Katarína Poláčková</dc:creator>
  <cp:lastModifiedBy>STUD - Dušan Bóna</cp:lastModifiedBy>
  <cp:revision>4</cp:revision>
  <dcterms:created xsi:type="dcterms:W3CDTF">2024-08-16T05:44:32Z</dcterms:created>
  <dcterms:modified xsi:type="dcterms:W3CDTF">2025-04-03T12:40:49Z</dcterms:modified>
</cp:coreProperties>
</file>