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8"/>
  </p:normalViewPr>
  <p:slideViewPr>
    <p:cSldViewPr snapToGrid="0">
      <p:cViewPr>
        <p:scale>
          <a:sx n="48" d="100"/>
          <a:sy n="48" d="100"/>
        </p:scale>
        <p:origin x="-4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26.4.2025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l"/>
            <a:r>
              <a:rPr lang="sk-SK" sz="72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66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nteroperability</a:t>
            </a:r>
            <a:r>
              <a:rPr lang="en-US" sz="66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requirements for enhanced military mobility</a:t>
            </a:r>
            <a:r>
              <a:rPr lang="sk-SK" sz="66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water crossing operations</a:t>
            </a:r>
            <a:endParaRPr lang="sk-SK" sz="72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Jaroslav Kompan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Brezina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Michal Hrnčiar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Armed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Forces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General Milan Rastislav Štefánik, Demänová 393, 031 01 Liptovský Mikuláš 1, Slovak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republic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277069"/>
              </p:ext>
            </p:extLst>
          </p:nvPr>
        </p:nvGraphicFramePr>
        <p:xfrm>
          <a:off x="1347570" y="7769152"/>
          <a:ext cx="29764038" cy="4858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pPr algn="just"/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is clear from the assured mobility framework that bridge assets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becoming a critical determinant in the conduct of current and future military operations, particularly on the eastern flank of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NATO. 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paper addresses the interoperability of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NATO's military bridging assets capable of replacing permanent bridges. The paper respects current NATO concepts and practices for crossing water obstacles, while taking into account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lessons identified during the high-intensity conflict in Ukraine. 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aim of this paper is to propose relevant directions for the development of NATO interoperability in 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 area of military bridging assets for contemporary operating environment.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151848"/>
              </p:ext>
            </p:extLst>
          </p:nvPr>
        </p:nvGraphicFramePr>
        <p:xfrm>
          <a:off x="1317621" y="12662926"/>
          <a:ext cx="29764038" cy="5803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06017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838677">
                <a:tc>
                  <a:txBody>
                    <a:bodyPr/>
                    <a:lstStyle/>
                    <a:p>
                      <a:pPr algn="just"/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value of the paper lies in formulating answers to two research questions, namely: “Which bridge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assets are available to NATO as part of the equipment of the armed forces of NATO members?”, and “Which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technological measures need to be implemented to increase the level of interoperability of the most commonly used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bridging assets identified?” In developing the paper, the authors did not focus on the technical solution itself, but rather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on a conceptual design that would be feasible, cost-effective and, most importantly, implementable after a relatively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short period of preparation. The individual bridges were evaluated from the point of view of the user-commander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responsible for crossing the water obstacle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</a:p>
                    <a:p>
                      <a:pPr algn="just"/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he paper is based on the authors' theoretical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research, while applying to the results knowledge from a wide portfolio of references dealing with military mobility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and the use of military forces in overcoming water obstacles, as well as using the technical parameters of individual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bridging assets.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224145"/>
              </p:ext>
            </p:extLst>
          </p:nvPr>
        </p:nvGraphicFramePr>
        <p:xfrm>
          <a:off x="1347570" y="18107401"/>
          <a:ext cx="29764038" cy="12498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59187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pPr algn="just"/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 summary, NATO member nations have a broad portfolio of pontoon bridge systems that can be technically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divided into three main design groups that are not compatible with each other. For self-propelled amphibious bridges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within NATO, there are 3 types of assets in service that are partially compatible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 Interconnectivity Matrix in Table 3 allows the identification of different types of interconnections of NATO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bridge systems. In the matrix, full compatibility is indicated by C and full technical incompatibility is indicated by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N/A. Existing interconnectivity elements are shown in normal font. In the matrix, we also propose potential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interconnections, shown in bold, that would allow the creation of interconnections between different types of systems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that are technically and MLC similar, which would significantly improve the interoperability of bridge systems.</a:t>
                      </a: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814034"/>
              </p:ext>
            </p:extLst>
          </p:nvPr>
        </p:nvGraphicFramePr>
        <p:xfrm>
          <a:off x="1317621" y="30391095"/>
          <a:ext cx="29764038" cy="7831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79554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951906">
                <a:tc>
                  <a:txBody>
                    <a:bodyPr/>
                    <a:lstStyle/>
                    <a:p>
                      <a:pPr algn="just"/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 water obstacle crossing systems will not only have to improve on the capabilities of current systems but will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also have to incorporate many other technological measures. Increasing demands for higher MLC loads will require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implementation of new technologies to enable greater structural buoyancy, as this can currently only be achieved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increasing the size of the obstacle crossing systems. However, the increase in size will ultimately lead to an increase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weight. It will therefore be necessary to develop materials that will ensure that the increasing load requirements of</a:t>
                      </a:r>
                    </a:p>
                    <a:p>
                      <a:pPr algn="just"/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bridge systems can be met without increasing the weight of the bridge structures. A comparative analysis of 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status of the pontoon and amphibious systems in use by NATO member states leads to the following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conclusions: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Most current bridging systems do not meet the requirements set for MLC.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quantity and quality of the systems is not sufficient to cross the water obstacles.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Most bridging systems are currently incompatible with each other.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ensure compatibility, it is essential from the Alliance's perspective to coordinate a common approach to the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introduction of new bridging assets.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928021"/>
              </p:ext>
            </p:extLst>
          </p:nvPr>
        </p:nvGraphicFramePr>
        <p:xfrm>
          <a:off x="1317621" y="38599932"/>
          <a:ext cx="29764038" cy="398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2614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962696">
                <a:tc>
                  <a:txBody>
                    <a:bodyPr/>
                    <a:lstStyle/>
                    <a:p>
                      <a:pPr lvl="0" algn="just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The paper has been supported by the outputs of the research project “NI4200646 – Concept of the Slovak Armed Forces operations in the information domain” funded by the Ministry of Defence of the Slovak Republic through the inter-ministerial sub-program 06E0I-Research and development in support of state defence.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A283F2C1-455C-0D46-2CDD-91463DF42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0573" y="22305633"/>
            <a:ext cx="12398032" cy="783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740</Words>
  <Application>Microsoft Macintosh PowerPoint</Application>
  <PresentationFormat>Vlastná</PresentationFormat>
  <Paragraphs>33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Interoperability requirements for enhanced military mobility during water crossing operations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Jaroslav KOMPAN</cp:lastModifiedBy>
  <cp:revision>5</cp:revision>
  <dcterms:created xsi:type="dcterms:W3CDTF">2024-08-16T05:44:32Z</dcterms:created>
  <dcterms:modified xsi:type="dcterms:W3CDTF">2025-04-26T18:07:27Z</dcterms:modified>
</cp:coreProperties>
</file>