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30275213" cy="42803763"/>
  <p:notesSz cx="6858000" cy="9144000"/>
  <p:defaultTextStyle>
    <a:defPPr>
      <a:defRPr lang="en-US"/>
    </a:defPPr>
    <a:lvl1pPr marL="0" algn="l" defTabSz="3507730" rtl="0" eaLnBrk="1" latinLnBrk="0" hangingPunct="1">
      <a:defRPr sz="6905" kern="1200">
        <a:solidFill>
          <a:schemeClr val="tx1"/>
        </a:solidFill>
        <a:latin typeface="+mn-lt"/>
        <a:ea typeface="+mn-ea"/>
        <a:cs typeface="+mn-cs"/>
      </a:defRPr>
    </a:lvl1pPr>
    <a:lvl2pPr marL="1753865" algn="l" defTabSz="3507730" rtl="0" eaLnBrk="1" latinLnBrk="0" hangingPunct="1">
      <a:defRPr sz="6905" kern="1200">
        <a:solidFill>
          <a:schemeClr val="tx1"/>
        </a:solidFill>
        <a:latin typeface="+mn-lt"/>
        <a:ea typeface="+mn-ea"/>
        <a:cs typeface="+mn-cs"/>
      </a:defRPr>
    </a:lvl2pPr>
    <a:lvl3pPr marL="3507730" algn="l" defTabSz="3507730" rtl="0" eaLnBrk="1" latinLnBrk="0" hangingPunct="1">
      <a:defRPr sz="6905" kern="1200">
        <a:solidFill>
          <a:schemeClr val="tx1"/>
        </a:solidFill>
        <a:latin typeface="+mn-lt"/>
        <a:ea typeface="+mn-ea"/>
        <a:cs typeface="+mn-cs"/>
      </a:defRPr>
    </a:lvl3pPr>
    <a:lvl4pPr marL="5261595" algn="l" defTabSz="3507730" rtl="0" eaLnBrk="1" latinLnBrk="0" hangingPunct="1">
      <a:defRPr sz="6905" kern="1200">
        <a:solidFill>
          <a:schemeClr val="tx1"/>
        </a:solidFill>
        <a:latin typeface="+mn-lt"/>
        <a:ea typeface="+mn-ea"/>
        <a:cs typeface="+mn-cs"/>
      </a:defRPr>
    </a:lvl4pPr>
    <a:lvl5pPr marL="7015460" algn="l" defTabSz="3507730" rtl="0" eaLnBrk="1" latinLnBrk="0" hangingPunct="1">
      <a:defRPr sz="6905" kern="1200">
        <a:solidFill>
          <a:schemeClr val="tx1"/>
        </a:solidFill>
        <a:latin typeface="+mn-lt"/>
        <a:ea typeface="+mn-ea"/>
        <a:cs typeface="+mn-cs"/>
      </a:defRPr>
    </a:lvl5pPr>
    <a:lvl6pPr marL="8769325" algn="l" defTabSz="3507730" rtl="0" eaLnBrk="1" latinLnBrk="0" hangingPunct="1">
      <a:defRPr sz="6905" kern="1200">
        <a:solidFill>
          <a:schemeClr val="tx1"/>
        </a:solidFill>
        <a:latin typeface="+mn-lt"/>
        <a:ea typeface="+mn-ea"/>
        <a:cs typeface="+mn-cs"/>
      </a:defRPr>
    </a:lvl6pPr>
    <a:lvl7pPr marL="10523190" algn="l" defTabSz="3507730" rtl="0" eaLnBrk="1" latinLnBrk="0" hangingPunct="1">
      <a:defRPr sz="6905" kern="1200">
        <a:solidFill>
          <a:schemeClr val="tx1"/>
        </a:solidFill>
        <a:latin typeface="+mn-lt"/>
        <a:ea typeface="+mn-ea"/>
        <a:cs typeface="+mn-cs"/>
      </a:defRPr>
    </a:lvl7pPr>
    <a:lvl8pPr marL="12277054" algn="l" defTabSz="3507730" rtl="0" eaLnBrk="1" latinLnBrk="0" hangingPunct="1">
      <a:defRPr sz="6905" kern="1200">
        <a:solidFill>
          <a:schemeClr val="tx1"/>
        </a:solidFill>
        <a:latin typeface="+mn-lt"/>
        <a:ea typeface="+mn-ea"/>
        <a:cs typeface="+mn-cs"/>
      </a:defRPr>
    </a:lvl8pPr>
    <a:lvl9pPr marL="14030919" algn="l" defTabSz="3507730" rtl="0" eaLnBrk="1" latinLnBrk="0" hangingPunct="1">
      <a:defRPr sz="6905"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DF1"/>
    <a:srgbClr val="E5FAC6"/>
    <a:srgbClr val="F2FE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A86AE7-E8DE-4109-9C26-DC83CA98A095}" v="808" dt="2025-04-11T13:59:35.104"/>
    <p1510:client id="{DABC515E-A5E3-471F-8EEE-64E87146BEA3}" v="321" dt="2025-04-11T14:14:16.7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a Georgouli" userId="be812904-4404-4a69-a981-7d8517ccd508" providerId="ADAL" clId="{DABC515E-A5E3-471F-8EEE-64E87146BEA3}"/>
    <pc:docChg chg="custSel modSld">
      <pc:chgData name="Christina Georgouli" userId="be812904-4404-4a69-a981-7d8517ccd508" providerId="ADAL" clId="{DABC515E-A5E3-471F-8EEE-64E87146BEA3}" dt="2025-04-11T14:14:16.707" v="43"/>
      <pc:docMkLst>
        <pc:docMk/>
      </pc:docMkLst>
      <pc:sldChg chg="addSp delSp modSp mod">
        <pc:chgData name="Christina Georgouli" userId="be812904-4404-4a69-a981-7d8517ccd508" providerId="ADAL" clId="{DABC515E-A5E3-471F-8EEE-64E87146BEA3}" dt="2025-04-11T14:14:16.707" v="43"/>
        <pc:sldMkLst>
          <pc:docMk/>
          <pc:sldMk cId="773322326" sldId="256"/>
        </pc:sldMkLst>
        <pc:spChg chg="mod">
          <ac:chgData name="Christina Georgouli" userId="be812904-4404-4a69-a981-7d8517ccd508" providerId="ADAL" clId="{DABC515E-A5E3-471F-8EEE-64E87146BEA3}" dt="2025-04-11T14:02:25.421" v="5" actId="2"/>
          <ac:spMkLst>
            <pc:docMk/>
            <pc:sldMk cId="773322326" sldId="256"/>
            <ac:spMk id="12" creationId="{A9D434CA-DFFB-708E-94BA-667D2E7816EC}"/>
          </ac:spMkLst>
        </pc:spChg>
        <pc:spChg chg="mod">
          <ac:chgData name="Christina Georgouli" userId="be812904-4404-4a69-a981-7d8517ccd508" providerId="ADAL" clId="{DABC515E-A5E3-471F-8EEE-64E87146BEA3}" dt="2025-04-11T14:02:26.143" v="6" actId="2"/>
          <ac:spMkLst>
            <pc:docMk/>
            <pc:sldMk cId="773322326" sldId="256"/>
            <ac:spMk id="30" creationId="{B604F3D1-27DE-061F-9CD0-5B2264D4E508}"/>
          </ac:spMkLst>
        </pc:spChg>
        <pc:graphicFrameChg chg="del">
          <ac:chgData name="Christina Georgouli" userId="be812904-4404-4a69-a981-7d8517ccd508" providerId="ADAL" clId="{DABC515E-A5E3-471F-8EEE-64E87146BEA3}" dt="2025-04-11T14:12:50.440" v="7" actId="478"/>
          <ac:graphicFrameMkLst>
            <pc:docMk/>
            <pc:sldMk cId="773322326" sldId="256"/>
            <ac:graphicFrameMk id="9" creationId="{2D833CB1-2B51-5A0E-7F96-468739244B26}"/>
          </ac:graphicFrameMkLst>
        </pc:graphicFrameChg>
        <pc:graphicFrameChg chg="add mod">
          <ac:chgData name="Christina Georgouli" userId="be812904-4404-4a69-a981-7d8517ccd508" providerId="ADAL" clId="{DABC515E-A5E3-471F-8EEE-64E87146BEA3}" dt="2025-04-11T14:14:16.707" v="43"/>
          <ac:graphicFrameMkLst>
            <pc:docMk/>
            <pc:sldMk cId="773322326" sldId="256"/>
            <ac:graphicFrameMk id="13" creationId="{309A7837-6215-85C8-7F58-52CA26C61D72}"/>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zilinskauniverzita.sharepoint.com/sites/org-uniza-omvp-era/Zdielane%20dokumenty/InCITIES/WP6/LbD%20Article/TRANSCOM%202025%20article/Poster/Countries%20etc.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25660951336005033"/>
          <c:y val="0.14000212434055553"/>
          <c:w val="0.45479883213850686"/>
          <c:h val="0.77445671804558025"/>
        </c:manualLayout>
      </c:layout>
      <c:doughnutChart>
        <c:varyColors val="1"/>
        <c:ser>
          <c:idx val="0"/>
          <c:order val="0"/>
          <c:dPt>
            <c:idx val="0"/>
            <c:bubble3D val="0"/>
            <c:spPr>
              <a:solidFill>
                <a:schemeClr val="accent6">
                  <a:tint val="44000"/>
                </a:schemeClr>
              </a:solidFill>
              <a:ln w="19050">
                <a:solidFill>
                  <a:schemeClr val="lt1"/>
                </a:solidFill>
              </a:ln>
              <a:effectLst/>
            </c:spPr>
            <c:extLst>
              <c:ext xmlns:c16="http://schemas.microsoft.com/office/drawing/2014/chart" uri="{C3380CC4-5D6E-409C-BE32-E72D297353CC}">
                <c16:uniqueId val="{00000001-B600-4381-A527-6E8C5C5C30ED}"/>
              </c:ext>
            </c:extLst>
          </c:dPt>
          <c:dPt>
            <c:idx val="1"/>
            <c:bubble3D val="0"/>
            <c:spPr>
              <a:solidFill>
                <a:schemeClr val="accent6">
                  <a:tint val="58000"/>
                </a:schemeClr>
              </a:solidFill>
              <a:ln w="19050">
                <a:solidFill>
                  <a:schemeClr val="lt1"/>
                </a:solidFill>
              </a:ln>
              <a:effectLst/>
            </c:spPr>
            <c:extLst>
              <c:ext xmlns:c16="http://schemas.microsoft.com/office/drawing/2014/chart" uri="{C3380CC4-5D6E-409C-BE32-E72D297353CC}">
                <c16:uniqueId val="{00000003-B600-4381-A527-6E8C5C5C30ED}"/>
              </c:ext>
            </c:extLst>
          </c:dPt>
          <c:dPt>
            <c:idx val="2"/>
            <c:bubble3D val="0"/>
            <c:spPr>
              <a:solidFill>
                <a:schemeClr val="accent6">
                  <a:tint val="72000"/>
                </a:schemeClr>
              </a:solidFill>
              <a:ln w="19050">
                <a:solidFill>
                  <a:schemeClr val="lt1"/>
                </a:solidFill>
              </a:ln>
              <a:effectLst/>
            </c:spPr>
            <c:extLst>
              <c:ext xmlns:c16="http://schemas.microsoft.com/office/drawing/2014/chart" uri="{C3380CC4-5D6E-409C-BE32-E72D297353CC}">
                <c16:uniqueId val="{00000005-B600-4381-A527-6E8C5C5C30ED}"/>
              </c:ext>
            </c:extLst>
          </c:dPt>
          <c:dPt>
            <c:idx val="3"/>
            <c:bubble3D val="0"/>
            <c:spPr>
              <a:solidFill>
                <a:schemeClr val="accent6">
                  <a:tint val="86000"/>
                </a:schemeClr>
              </a:solidFill>
              <a:ln w="19050">
                <a:solidFill>
                  <a:schemeClr val="lt1"/>
                </a:solidFill>
              </a:ln>
              <a:effectLst/>
            </c:spPr>
            <c:extLst>
              <c:ext xmlns:c16="http://schemas.microsoft.com/office/drawing/2014/chart" uri="{C3380CC4-5D6E-409C-BE32-E72D297353CC}">
                <c16:uniqueId val="{00000007-B600-4381-A527-6E8C5C5C30ED}"/>
              </c:ext>
            </c:extLst>
          </c:dPt>
          <c:dPt>
            <c:idx val="4"/>
            <c:bubble3D val="0"/>
            <c:spPr>
              <a:solidFill>
                <a:schemeClr val="accent6"/>
              </a:solidFill>
              <a:ln w="19050">
                <a:solidFill>
                  <a:schemeClr val="lt1"/>
                </a:solidFill>
              </a:ln>
              <a:effectLst/>
            </c:spPr>
            <c:extLst>
              <c:ext xmlns:c16="http://schemas.microsoft.com/office/drawing/2014/chart" uri="{C3380CC4-5D6E-409C-BE32-E72D297353CC}">
                <c16:uniqueId val="{00000009-B600-4381-A527-6E8C5C5C30ED}"/>
              </c:ext>
            </c:extLst>
          </c:dPt>
          <c:dPt>
            <c:idx val="5"/>
            <c:bubble3D val="0"/>
            <c:spPr>
              <a:solidFill>
                <a:schemeClr val="accent6">
                  <a:shade val="86000"/>
                </a:schemeClr>
              </a:solidFill>
              <a:ln w="19050">
                <a:solidFill>
                  <a:schemeClr val="lt1"/>
                </a:solidFill>
              </a:ln>
              <a:effectLst/>
            </c:spPr>
            <c:extLst>
              <c:ext xmlns:c16="http://schemas.microsoft.com/office/drawing/2014/chart" uri="{C3380CC4-5D6E-409C-BE32-E72D297353CC}">
                <c16:uniqueId val="{0000000B-B600-4381-A527-6E8C5C5C30ED}"/>
              </c:ext>
            </c:extLst>
          </c:dPt>
          <c:dPt>
            <c:idx val="6"/>
            <c:bubble3D val="0"/>
            <c:spPr>
              <a:solidFill>
                <a:schemeClr val="accent6">
                  <a:shade val="72000"/>
                </a:schemeClr>
              </a:solidFill>
              <a:ln w="19050">
                <a:solidFill>
                  <a:schemeClr val="lt1"/>
                </a:solidFill>
              </a:ln>
              <a:effectLst/>
            </c:spPr>
            <c:extLst>
              <c:ext xmlns:c16="http://schemas.microsoft.com/office/drawing/2014/chart" uri="{C3380CC4-5D6E-409C-BE32-E72D297353CC}">
                <c16:uniqueId val="{0000000D-B600-4381-A527-6E8C5C5C30ED}"/>
              </c:ext>
            </c:extLst>
          </c:dPt>
          <c:dPt>
            <c:idx val="7"/>
            <c:bubble3D val="0"/>
            <c:spPr>
              <a:solidFill>
                <a:schemeClr val="accent6">
                  <a:shade val="58000"/>
                </a:schemeClr>
              </a:solidFill>
              <a:ln w="19050">
                <a:solidFill>
                  <a:schemeClr val="lt1"/>
                </a:solidFill>
              </a:ln>
              <a:effectLst/>
            </c:spPr>
            <c:extLst>
              <c:ext xmlns:c16="http://schemas.microsoft.com/office/drawing/2014/chart" uri="{C3380CC4-5D6E-409C-BE32-E72D297353CC}">
                <c16:uniqueId val="{0000000F-B600-4381-A527-6E8C5C5C30ED}"/>
              </c:ext>
            </c:extLst>
          </c:dPt>
          <c:dPt>
            <c:idx val="8"/>
            <c:bubble3D val="0"/>
            <c:spPr>
              <a:solidFill>
                <a:schemeClr val="accent6">
                  <a:shade val="44000"/>
                </a:schemeClr>
              </a:solidFill>
              <a:ln w="19050">
                <a:solidFill>
                  <a:schemeClr val="lt1"/>
                </a:solidFill>
              </a:ln>
              <a:effectLst/>
            </c:spPr>
            <c:extLst>
              <c:ext xmlns:c16="http://schemas.microsoft.com/office/drawing/2014/chart" uri="{C3380CC4-5D6E-409C-BE32-E72D297353CC}">
                <c16:uniqueId val="{00000011-B600-4381-A527-6E8C5C5C30ED}"/>
              </c:ext>
            </c:extLst>
          </c:dPt>
          <c:dLbls>
            <c:dLbl>
              <c:idx val="1"/>
              <c:layout>
                <c:manualLayout>
                  <c:x val="-3.6902470547760517E-2"/>
                  <c:y val="-1.8851873097700863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600-4381-A527-6E8C5C5C30ED}"/>
                </c:ext>
              </c:extLst>
            </c:dLbl>
            <c:dLbl>
              <c:idx val="2"/>
              <c:layout>
                <c:manualLayout>
                  <c:x val="-3.3212223492984486E-2"/>
                  <c:y val="-2.094652566411284E-3"/>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600-4381-A527-6E8C5C5C30ED}"/>
                </c:ext>
              </c:extLst>
            </c:dLbl>
            <c:dLbl>
              <c:idx val="3"/>
              <c:layout>
                <c:manualLayout>
                  <c:x val="-5.0433376415272728E-2"/>
                  <c:y val="-1.2567915398467243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600-4381-A527-6E8C5C5C30ED}"/>
                </c:ext>
              </c:extLst>
            </c:dLbl>
            <c:dLbl>
              <c:idx val="4"/>
              <c:layout>
                <c:manualLayout>
                  <c:x val="-7.87252705018891E-2"/>
                  <c:y val="-1.0473262832056074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600-4381-A527-6E8C5C5C30ED}"/>
                </c:ext>
              </c:extLst>
            </c:dLbl>
            <c:dLbl>
              <c:idx val="5"/>
              <c:layout>
                <c:manualLayout>
                  <c:x val="-7.0114694040745024E-2"/>
                  <c:y val="-3.1419788496168104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600-4381-A527-6E8C5C5C30ED}"/>
                </c:ext>
              </c:extLst>
            </c:dLbl>
            <c:dLbl>
              <c:idx val="6"/>
              <c:layout>
                <c:manualLayout>
                  <c:x val="-4.1822799954128582E-2"/>
                  <c:y val="-4.3987703894635369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600-4381-A527-6E8C5C5C30ED}"/>
                </c:ext>
              </c:extLst>
            </c:dLbl>
            <c:dLbl>
              <c:idx val="7"/>
              <c:layout>
                <c:manualLayout>
                  <c:x val="-2.7061811735024421E-2"/>
                  <c:y val="-6.4934229558747433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B600-4381-A527-6E8C5C5C30ED}"/>
                </c:ext>
              </c:extLst>
            </c:dLbl>
            <c:dLbl>
              <c:idx val="8"/>
              <c:layout>
                <c:manualLayout>
                  <c:x val="1.3530905867512098E-2"/>
                  <c:y val="-6.4934229558747419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1-B600-4381-A527-6E8C5C5C30ED}"/>
                </c:ext>
              </c:extLst>
            </c:dLbl>
            <c:spPr>
              <a:noFill/>
              <a:ln>
                <a:noFill/>
              </a:ln>
              <a:effectLst/>
            </c:spPr>
            <c:txPr>
              <a:bodyPr rot="0" spcFirstLastPara="1" vertOverflow="ellipsis" vert="horz" wrap="square" anchor="ctr" anchorCtr="1"/>
              <a:lstStyle/>
              <a:p>
                <a:pPr>
                  <a:defRPr sz="28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Countries!$A$4:$A$12</c:f>
              <c:strCache>
                <c:ptCount val="9"/>
                <c:pt idx="0">
                  <c:v>Portugal</c:v>
                </c:pt>
                <c:pt idx="1">
                  <c:v>Uzbekistan </c:v>
                </c:pt>
                <c:pt idx="2">
                  <c:v>Germany</c:v>
                </c:pt>
                <c:pt idx="3">
                  <c:v>Slovakia</c:v>
                </c:pt>
                <c:pt idx="4">
                  <c:v>Indonesia</c:v>
                </c:pt>
                <c:pt idx="5">
                  <c:v>Croatia</c:v>
                </c:pt>
                <c:pt idx="6">
                  <c:v>Algeria</c:v>
                </c:pt>
                <c:pt idx="7">
                  <c:v>India</c:v>
                </c:pt>
                <c:pt idx="8">
                  <c:v>Spain</c:v>
                </c:pt>
              </c:strCache>
            </c:strRef>
          </c:cat>
          <c:val>
            <c:numRef>
              <c:f>Countries!$B$4:$B$12</c:f>
              <c:numCache>
                <c:formatCode>General</c:formatCode>
                <c:ptCount val="9"/>
                <c:pt idx="0">
                  <c:v>15</c:v>
                </c:pt>
                <c:pt idx="1">
                  <c:v>4</c:v>
                </c:pt>
                <c:pt idx="2">
                  <c:v>2</c:v>
                </c:pt>
                <c:pt idx="3">
                  <c:v>2</c:v>
                </c:pt>
                <c:pt idx="4">
                  <c:v>1</c:v>
                </c:pt>
                <c:pt idx="5">
                  <c:v>1</c:v>
                </c:pt>
                <c:pt idx="6">
                  <c:v>1</c:v>
                </c:pt>
                <c:pt idx="7">
                  <c:v>1</c:v>
                </c:pt>
                <c:pt idx="8">
                  <c:v>1</c:v>
                </c:pt>
              </c:numCache>
            </c:numRef>
          </c:val>
          <c:extLst>
            <c:ext xmlns:c16="http://schemas.microsoft.com/office/drawing/2014/chart" uri="{C3380CC4-5D6E-409C-BE32-E72D297353CC}">
              <c16:uniqueId val="{00000012-B600-4381-A527-6E8C5C5C30ED}"/>
            </c:ext>
          </c:extLst>
        </c:ser>
        <c:dLbls>
          <c:showLegendKey val="0"/>
          <c:showVal val="1"/>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80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6">
  <a:schemeClr val="accent6"/>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FD66FB-F561-4FAE-B1D4-919840358BA8}" type="doc">
      <dgm:prSet loTypeId="urn:microsoft.com/office/officeart/2005/8/layout/venn3" loCatId="relationship" qsTypeId="urn:microsoft.com/office/officeart/2005/8/quickstyle/simple1" qsCatId="simple" csTypeId="urn:microsoft.com/office/officeart/2005/8/colors/accent3_3" csCatId="accent3" phldr="1"/>
      <dgm:spPr/>
      <dgm:t>
        <a:bodyPr/>
        <a:lstStyle/>
        <a:p>
          <a:endParaRPr lang="en-GB"/>
        </a:p>
      </dgm:t>
    </dgm:pt>
    <dgm:pt modelId="{AA901094-C01C-4DB2-9A69-97D33FB9E057}">
      <dgm:prSet phldrT="[Text]" custT="1"/>
      <dgm:spPr/>
      <dgm:t>
        <a:bodyPr/>
        <a:lstStyle/>
        <a:p>
          <a:r>
            <a:rPr lang="en-US" sz="2800">
              <a:latin typeface="Arial" panose="020B0604020202020204" pitchFamily="34" charset="0"/>
              <a:cs typeface="Arial" panose="020B0604020202020204" pitchFamily="34" charset="0"/>
            </a:rPr>
            <a:t>Global Challenges</a:t>
          </a:r>
          <a:endParaRPr lang="en-GB" sz="2800">
            <a:latin typeface="Arial" panose="020B0604020202020204" pitchFamily="34" charset="0"/>
            <a:cs typeface="Arial" panose="020B0604020202020204" pitchFamily="34" charset="0"/>
          </a:endParaRPr>
        </a:p>
      </dgm:t>
    </dgm:pt>
    <dgm:pt modelId="{B6E0865A-A52D-4630-8932-ABDAAFCC78CF}" type="parTrans" cxnId="{FBECD2E8-4A9B-4ECA-A61F-53061CFB96CE}">
      <dgm:prSet/>
      <dgm:spPr/>
      <dgm:t>
        <a:bodyPr/>
        <a:lstStyle/>
        <a:p>
          <a:endParaRPr lang="en-GB" sz="2800">
            <a:latin typeface="Arial" panose="020B0604020202020204" pitchFamily="34" charset="0"/>
            <a:cs typeface="Arial" panose="020B0604020202020204" pitchFamily="34" charset="0"/>
          </a:endParaRPr>
        </a:p>
      </dgm:t>
    </dgm:pt>
    <dgm:pt modelId="{26E1F646-FEBE-4D4E-A956-5A364E094F91}" type="sibTrans" cxnId="{FBECD2E8-4A9B-4ECA-A61F-53061CFB96CE}">
      <dgm:prSet/>
      <dgm:spPr/>
      <dgm:t>
        <a:bodyPr/>
        <a:lstStyle/>
        <a:p>
          <a:endParaRPr lang="en-GB" sz="2800">
            <a:latin typeface="Arial" panose="020B0604020202020204" pitchFamily="34" charset="0"/>
            <a:cs typeface="Arial" panose="020B0604020202020204" pitchFamily="34" charset="0"/>
          </a:endParaRPr>
        </a:p>
      </dgm:t>
    </dgm:pt>
    <dgm:pt modelId="{E306EB6B-B27E-4091-8263-3BA4355CAA6D}">
      <dgm:prSet phldrT="[Text]" custT="1"/>
      <dgm:spPr/>
      <dgm:t>
        <a:bodyPr/>
        <a:lstStyle/>
        <a:p>
          <a:r>
            <a:rPr lang="en-US" sz="2800">
              <a:latin typeface="Arial" panose="020B0604020202020204" pitchFamily="34" charset="0"/>
              <a:cs typeface="Arial" panose="020B0604020202020204" pitchFamily="34" charset="0"/>
            </a:rPr>
            <a:t>LbD Approach</a:t>
          </a:r>
          <a:endParaRPr lang="en-GB" sz="2800">
            <a:latin typeface="Arial" panose="020B0604020202020204" pitchFamily="34" charset="0"/>
            <a:cs typeface="Arial" panose="020B0604020202020204" pitchFamily="34" charset="0"/>
          </a:endParaRPr>
        </a:p>
      </dgm:t>
    </dgm:pt>
    <dgm:pt modelId="{2FCF502F-89DF-4D33-97DF-28A6B6D10F2E}" type="parTrans" cxnId="{3F8E2EE6-EC95-4330-B6D8-DD2E16E44BF9}">
      <dgm:prSet/>
      <dgm:spPr/>
      <dgm:t>
        <a:bodyPr/>
        <a:lstStyle/>
        <a:p>
          <a:endParaRPr lang="en-GB" sz="2800">
            <a:latin typeface="Arial" panose="020B0604020202020204" pitchFamily="34" charset="0"/>
            <a:cs typeface="Arial" panose="020B0604020202020204" pitchFamily="34" charset="0"/>
          </a:endParaRPr>
        </a:p>
      </dgm:t>
    </dgm:pt>
    <dgm:pt modelId="{E3B1566A-BD7A-4279-B15F-F5E237A19E5D}" type="sibTrans" cxnId="{3F8E2EE6-EC95-4330-B6D8-DD2E16E44BF9}">
      <dgm:prSet/>
      <dgm:spPr/>
      <dgm:t>
        <a:bodyPr/>
        <a:lstStyle/>
        <a:p>
          <a:endParaRPr lang="en-GB" sz="2800">
            <a:latin typeface="Arial" panose="020B0604020202020204" pitchFamily="34" charset="0"/>
            <a:cs typeface="Arial" panose="020B0604020202020204" pitchFamily="34" charset="0"/>
          </a:endParaRPr>
        </a:p>
      </dgm:t>
    </dgm:pt>
    <dgm:pt modelId="{1E91FCB7-5A6D-412E-A373-EBE00607C3CB}">
      <dgm:prSet phldrT="[Text]" custT="1"/>
      <dgm:spPr/>
      <dgm:t>
        <a:bodyPr/>
        <a:lstStyle/>
        <a:p>
          <a:r>
            <a:rPr lang="en-US" sz="2800">
              <a:latin typeface="Arial" panose="020B0604020202020204" pitchFamily="34" charset="0"/>
              <a:cs typeface="Arial" panose="020B0604020202020204" pitchFamily="34" charset="0"/>
            </a:rPr>
            <a:t>SDGs/IDGs</a:t>
          </a:r>
          <a:endParaRPr lang="en-GB" sz="2800">
            <a:latin typeface="Arial" panose="020B0604020202020204" pitchFamily="34" charset="0"/>
            <a:cs typeface="Arial" panose="020B0604020202020204" pitchFamily="34" charset="0"/>
          </a:endParaRPr>
        </a:p>
      </dgm:t>
    </dgm:pt>
    <dgm:pt modelId="{2CE8014C-115D-4122-B7F3-9B6655BCD973}" type="parTrans" cxnId="{AD5B59A4-2450-437F-863F-70EDE8993E0C}">
      <dgm:prSet/>
      <dgm:spPr/>
      <dgm:t>
        <a:bodyPr/>
        <a:lstStyle/>
        <a:p>
          <a:endParaRPr lang="en-GB" sz="2800">
            <a:latin typeface="Arial" panose="020B0604020202020204" pitchFamily="34" charset="0"/>
            <a:cs typeface="Arial" panose="020B0604020202020204" pitchFamily="34" charset="0"/>
          </a:endParaRPr>
        </a:p>
      </dgm:t>
    </dgm:pt>
    <dgm:pt modelId="{F7E70523-6220-4CB9-8938-B020A2DBFDDF}" type="sibTrans" cxnId="{AD5B59A4-2450-437F-863F-70EDE8993E0C}">
      <dgm:prSet/>
      <dgm:spPr/>
      <dgm:t>
        <a:bodyPr/>
        <a:lstStyle/>
        <a:p>
          <a:endParaRPr lang="en-GB" sz="2800">
            <a:latin typeface="Arial" panose="020B0604020202020204" pitchFamily="34" charset="0"/>
            <a:cs typeface="Arial" panose="020B0604020202020204" pitchFamily="34" charset="0"/>
          </a:endParaRPr>
        </a:p>
      </dgm:t>
    </dgm:pt>
    <dgm:pt modelId="{8C81A1E4-F52C-4337-80BA-1871BC4CD9AC}">
      <dgm:prSet phldrT="[Text]" custT="1"/>
      <dgm:spPr/>
      <dgm:t>
        <a:bodyPr/>
        <a:lstStyle/>
        <a:p>
          <a:r>
            <a:rPr lang="en-US" sz="2800">
              <a:latin typeface="Arial" panose="020B0604020202020204" pitchFamily="34" charset="0"/>
              <a:cs typeface="Arial" panose="020B0604020202020204" pitchFamily="34" charset="0"/>
            </a:rPr>
            <a:t>Educational Needs </a:t>
          </a:r>
          <a:endParaRPr lang="en-GB" sz="2800">
            <a:latin typeface="Arial" panose="020B0604020202020204" pitchFamily="34" charset="0"/>
            <a:cs typeface="Arial" panose="020B0604020202020204" pitchFamily="34" charset="0"/>
          </a:endParaRPr>
        </a:p>
      </dgm:t>
    </dgm:pt>
    <dgm:pt modelId="{C722B55E-A82D-4CE5-9167-B8D6CC6B1852}" type="parTrans" cxnId="{B4EA6557-EE9B-4966-A970-25232083863F}">
      <dgm:prSet/>
      <dgm:spPr/>
      <dgm:t>
        <a:bodyPr/>
        <a:lstStyle/>
        <a:p>
          <a:endParaRPr lang="en-GB" sz="2800">
            <a:latin typeface="Arial" panose="020B0604020202020204" pitchFamily="34" charset="0"/>
            <a:cs typeface="Arial" panose="020B0604020202020204" pitchFamily="34" charset="0"/>
          </a:endParaRPr>
        </a:p>
      </dgm:t>
    </dgm:pt>
    <dgm:pt modelId="{59A47074-E4C2-4757-8997-0FC082834AAE}" type="sibTrans" cxnId="{B4EA6557-EE9B-4966-A970-25232083863F}">
      <dgm:prSet/>
      <dgm:spPr/>
      <dgm:t>
        <a:bodyPr/>
        <a:lstStyle/>
        <a:p>
          <a:endParaRPr lang="en-GB" sz="2800">
            <a:latin typeface="Arial" panose="020B0604020202020204" pitchFamily="34" charset="0"/>
            <a:cs typeface="Arial" panose="020B0604020202020204" pitchFamily="34" charset="0"/>
          </a:endParaRPr>
        </a:p>
      </dgm:t>
    </dgm:pt>
    <dgm:pt modelId="{A9820D72-DF73-457B-89B7-22FF3E427E89}" type="pres">
      <dgm:prSet presAssocID="{E9FD66FB-F561-4FAE-B1D4-919840358BA8}" presName="Name0" presStyleCnt="0">
        <dgm:presLayoutVars>
          <dgm:dir/>
          <dgm:resizeHandles val="exact"/>
        </dgm:presLayoutVars>
      </dgm:prSet>
      <dgm:spPr/>
    </dgm:pt>
    <dgm:pt modelId="{6C5BDD58-F8B2-42FD-91E9-97801A708B80}" type="pres">
      <dgm:prSet presAssocID="{AA901094-C01C-4DB2-9A69-97D33FB9E057}" presName="Name5" presStyleLbl="vennNode1" presStyleIdx="0" presStyleCnt="4" custLinFactNeighborX="-10486" custLinFactNeighborY="0">
        <dgm:presLayoutVars>
          <dgm:bulletEnabled val="1"/>
        </dgm:presLayoutVars>
      </dgm:prSet>
      <dgm:spPr/>
    </dgm:pt>
    <dgm:pt modelId="{096CF496-6900-4CD7-9D3B-2ED87A0F2B6E}" type="pres">
      <dgm:prSet presAssocID="{26E1F646-FEBE-4D4E-A956-5A364E094F91}" presName="space" presStyleCnt="0"/>
      <dgm:spPr/>
    </dgm:pt>
    <dgm:pt modelId="{8E4900FF-CFFC-48A9-AC0B-23B10C399A8C}" type="pres">
      <dgm:prSet presAssocID="{1E91FCB7-5A6D-412E-A373-EBE00607C3CB}" presName="Name5" presStyleLbl="vennNode1" presStyleIdx="1" presStyleCnt="4">
        <dgm:presLayoutVars>
          <dgm:bulletEnabled val="1"/>
        </dgm:presLayoutVars>
      </dgm:prSet>
      <dgm:spPr/>
    </dgm:pt>
    <dgm:pt modelId="{31FB214C-7DA6-46FA-9B97-64283923664E}" type="pres">
      <dgm:prSet presAssocID="{F7E70523-6220-4CB9-8938-B020A2DBFDDF}" presName="space" presStyleCnt="0"/>
      <dgm:spPr/>
    </dgm:pt>
    <dgm:pt modelId="{408405CF-5965-4D4C-BE68-E99894D7F49F}" type="pres">
      <dgm:prSet presAssocID="{8C81A1E4-F52C-4337-80BA-1871BC4CD9AC}" presName="Name5" presStyleLbl="vennNode1" presStyleIdx="2" presStyleCnt="4">
        <dgm:presLayoutVars>
          <dgm:bulletEnabled val="1"/>
        </dgm:presLayoutVars>
      </dgm:prSet>
      <dgm:spPr/>
    </dgm:pt>
    <dgm:pt modelId="{3283743A-2B93-483B-B50D-EFF3DC88FBE5}" type="pres">
      <dgm:prSet presAssocID="{59A47074-E4C2-4757-8997-0FC082834AAE}" presName="space" presStyleCnt="0"/>
      <dgm:spPr/>
    </dgm:pt>
    <dgm:pt modelId="{E696A4D6-2EFA-430A-8162-F727C516174F}" type="pres">
      <dgm:prSet presAssocID="{E306EB6B-B27E-4091-8263-3BA4355CAA6D}" presName="Name5" presStyleLbl="vennNode1" presStyleIdx="3" presStyleCnt="4">
        <dgm:presLayoutVars>
          <dgm:bulletEnabled val="1"/>
        </dgm:presLayoutVars>
      </dgm:prSet>
      <dgm:spPr/>
    </dgm:pt>
  </dgm:ptLst>
  <dgm:cxnLst>
    <dgm:cxn modelId="{75653C0F-AD84-4E5A-A284-D4787153662C}" type="presOf" srcId="{8C81A1E4-F52C-4337-80BA-1871BC4CD9AC}" destId="{408405CF-5965-4D4C-BE68-E99894D7F49F}" srcOrd="0" destOrd="0" presId="urn:microsoft.com/office/officeart/2005/8/layout/venn3"/>
    <dgm:cxn modelId="{BE0FA331-8D49-492D-B1F6-54874CF0E156}" type="presOf" srcId="{1E91FCB7-5A6D-412E-A373-EBE00607C3CB}" destId="{8E4900FF-CFFC-48A9-AC0B-23B10C399A8C}" srcOrd="0" destOrd="0" presId="urn:microsoft.com/office/officeart/2005/8/layout/venn3"/>
    <dgm:cxn modelId="{5BC3BD64-850E-4E2A-A6A8-96A062BD7D25}" type="presOf" srcId="{E9FD66FB-F561-4FAE-B1D4-919840358BA8}" destId="{A9820D72-DF73-457B-89B7-22FF3E427E89}" srcOrd="0" destOrd="0" presId="urn:microsoft.com/office/officeart/2005/8/layout/venn3"/>
    <dgm:cxn modelId="{B4EA6557-EE9B-4966-A970-25232083863F}" srcId="{E9FD66FB-F561-4FAE-B1D4-919840358BA8}" destId="{8C81A1E4-F52C-4337-80BA-1871BC4CD9AC}" srcOrd="2" destOrd="0" parTransId="{C722B55E-A82D-4CE5-9167-B8D6CC6B1852}" sibTransId="{59A47074-E4C2-4757-8997-0FC082834AAE}"/>
    <dgm:cxn modelId="{AD5B59A4-2450-437F-863F-70EDE8993E0C}" srcId="{E9FD66FB-F561-4FAE-B1D4-919840358BA8}" destId="{1E91FCB7-5A6D-412E-A373-EBE00607C3CB}" srcOrd="1" destOrd="0" parTransId="{2CE8014C-115D-4122-B7F3-9B6655BCD973}" sibTransId="{F7E70523-6220-4CB9-8938-B020A2DBFDDF}"/>
    <dgm:cxn modelId="{F469BBC3-1EE8-4DF3-BF7B-60D2E27E8BCC}" type="presOf" srcId="{AA901094-C01C-4DB2-9A69-97D33FB9E057}" destId="{6C5BDD58-F8B2-42FD-91E9-97801A708B80}" srcOrd="0" destOrd="0" presId="urn:microsoft.com/office/officeart/2005/8/layout/venn3"/>
    <dgm:cxn modelId="{8CD0C2C4-C5D9-4E8E-8425-90E6DF9CDA38}" type="presOf" srcId="{E306EB6B-B27E-4091-8263-3BA4355CAA6D}" destId="{E696A4D6-2EFA-430A-8162-F727C516174F}" srcOrd="0" destOrd="0" presId="urn:microsoft.com/office/officeart/2005/8/layout/venn3"/>
    <dgm:cxn modelId="{3F8E2EE6-EC95-4330-B6D8-DD2E16E44BF9}" srcId="{E9FD66FB-F561-4FAE-B1D4-919840358BA8}" destId="{E306EB6B-B27E-4091-8263-3BA4355CAA6D}" srcOrd="3" destOrd="0" parTransId="{2FCF502F-89DF-4D33-97DF-28A6B6D10F2E}" sibTransId="{E3B1566A-BD7A-4279-B15F-F5E237A19E5D}"/>
    <dgm:cxn modelId="{FBECD2E8-4A9B-4ECA-A61F-53061CFB96CE}" srcId="{E9FD66FB-F561-4FAE-B1D4-919840358BA8}" destId="{AA901094-C01C-4DB2-9A69-97D33FB9E057}" srcOrd="0" destOrd="0" parTransId="{B6E0865A-A52D-4630-8932-ABDAAFCC78CF}" sibTransId="{26E1F646-FEBE-4D4E-A956-5A364E094F91}"/>
    <dgm:cxn modelId="{59075C54-2062-4438-A17E-0197979D232D}" type="presParOf" srcId="{A9820D72-DF73-457B-89B7-22FF3E427E89}" destId="{6C5BDD58-F8B2-42FD-91E9-97801A708B80}" srcOrd="0" destOrd="0" presId="urn:microsoft.com/office/officeart/2005/8/layout/venn3"/>
    <dgm:cxn modelId="{E6D6FE28-CBAB-45CF-A8D8-138243755590}" type="presParOf" srcId="{A9820D72-DF73-457B-89B7-22FF3E427E89}" destId="{096CF496-6900-4CD7-9D3B-2ED87A0F2B6E}" srcOrd="1" destOrd="0" presId="urn:microsoft.com/office/officeart/2005/8/layout/venn3"/>
    <dgm:cxn modelId="{7DDEE359-911F-4B42-ACFE-2937414DCA23}" type="presParOf" srcId="{A9820D72-DF73-457B-89B7-22FF3E427E89}" destId="{8E4900FF-CFFC-48A9-AC0B-23B10C399A8C}" srcOrd="2" destOrd="0" presId="urn:microsoft.com/office/officeart/2005/8/layout/venn3"/>
    <dgm:cxn modelId="{6D253928-CB65-4166-A5BD-D924D4583B98}" type="presParOf" srcId="{A9820D72-DF73-457B-89B7-22FF3E427E89}" destId="{31FB214C-7DA6-46FA-9B97-64283923664E}" srcOrd="3" destOrd="0" presId="urn:microsoft.com/office/officeart/2005/8/layout/venn3"/>
    <dgm:cxn modelId="{D06C829A-7EA6-4854-B77F-42DD1D06FD51}" type="presParOf" srcId="{A9820D72-DF73-457B-89B7-22FF3E427E89}" destId="{408405CF-5965-4D4C-BE68-E99894D7F49F}" srcOrd="4" destOrd="0" presId="urn:microsoft.com/office/officeart/2005/8/layout/venn3"/>
    <dgm:cxn modelId="{5A2F13FD-400B-4F93-B3BD-F1FF960AA034}" type="presParOf" srcId="{A9820D72-DF73-457B-89B7-22FF3E427E89}" destId="{3283743A-2B93-483B-B50D-EFF3DC88FBE5}" srcOrd="5" destOrd="0" presId="urn:microsoft.com/office/officeart/2005/8/layout/venn3"/>
    <dgm:cxn modelId="{C17D02E5-8058-4460-A01B-4F005693634E}" type="presParOf" srcId="{A9820D72-DF73-457B-89B7-22FF3E427E89}" destId="{E696A4D6-2EFA-430A-8162-F727C516174F}" srcOrd="6" destOrd="0" presId="urn:microsoft.com/office/officeart/2005/8/layout/venn3"/>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5BDD58-F8B2-42FD-91E9-97801A708B80}">
      <dsp:nvSpPr>
        <dsp:cNvPr id="0" name=""/>
        <dsp:cNvSpPr/>
      </dsp:nvSpPr>
      <dsp:spPr>
        <a:xfrm>
          <a:off x="0" y="1905307"/>
          <a:ext cx="3160773" cy="3160773"/>
        </a:xfrm>
        <a:prstGeom prst="ellipse">
          <a:avLst/>
        </a:prstGeom>
        <a:solidFill>
          <a:schemeClr val="accent3">
            <a:shade val="80000"/>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3948" tIns="35560" rIns="173948" bIns="35560" numCol="1" spcCol="1270" anchor="ctr" anchorCtr="0">
          <a:noAutofit/>
        </a:bodyPr>
        <a:lstStyle/>
        <a:p>
          <a:pPr marL="0" lvl="0" indent="0" algn="ctr" defTabSz="1244600">
            <a:lnSpc>
              <a:spcPct val="90000"/>
            </a:lnSpc>
            <a:spcBef>
              <a:spcPct val="0"/>
            </a:spcBef>
            <a:spcAft>
              <a:spcPct val="35000"/>
            </a:spcAft>
            <a:buNone/>
          </a:pPr>
          <a:r>
            <a:rPr lang="en-US" sz="2800" kern="1200">
              <a:latin typeface="Arial" panose="020B0604020202020204" pitchFamily="34" charset="0"/>
              <a:cs typeface="Arial" panose="020B0604020202020204" pitchFamily="34" charset="0"/>
            </a:rPr>
            <a:t>Global Challenges</a:t>
          </a:r>
          <a:endParaRPr lang="en-GB" sz="2800" kern="1200">
            <a:latin typeface="Arial" panose="020B0604020202020204" pitchFamily="34" charset="0"/>
            <a:cs typeface="Arial" panose="020B0604020202020204" pitchFamily="34" charset="0"/>
          </a:endParaRPr>
        </a:p>
      </dsp:txBody>
      <dsp:txXfrm>
        <a:off x="462884" y="2368191"/>
        <a:ext cx="2235005" cy="2235005"/>
      </dsp:txXfrm>
    </dsp:sp>
    <dsp:sp modelId="{8E4900FF-CFFC-48A9-AC0B-23B10C399A8C}">
      <dsp:nvSpPr>
        <dsp:cNvPr id="0" name=""/>
        <dsp:cNvSpPr/>
      </dsp:nvSpPr>
      <dsp:spPr>
        <a:xfrm>
          <a:off x="2531769" y="1905307"/>
          <a:ext cx="3160773" cy="3160773"/>
        </a:xfrm>
        <a:prstGeom prst="ellipse">
          <a:avLst/>
        </a:prstGeom>
        <a:solidFill>
          <a:schemeClr val="accent3">
            <a:shade val="80000"/>
            <a:alpha val="50000"/>
            <a:hueOff val="-85999"/>
            <a:satOff val="-17662"/>
            <a:lumOff val="132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3948" tIns="35560" rIns="173948" bIns="35560" numCol="1" spcCol="1270" anchor="ctr" anchorCtr="0">
          <a:noAutofit/>
        </a:bodyPr>
        <a:lstStyle/>
        <a:p>
          <a:pPr marL="0" lvl="0" indent="0" algn="ctr" defTabSz="1244600">
            <a:lnSpc>
              <a:spcPct val="90000"/>
            </a:lnSpc>
            <a:spcBef>
              <a:spcPct val="0"/>
            </a:spcBef>
            <a:spcAft>
              <a:spcPct val="35000"/>
            </a:spcAft>
            <a:buNone/>
          </a:pPr>
          <a:r>
            <a:rPr lang="en-US" sz="2800" kern="1200">
              <a:latin typeface="Arial" panose="020B0604020202020204" pitchFamily="34" charset="0"/>
              <a:cs typeface="Arial" panose="020B0604020202020204" pitchFamily="34" charset="0"/>
            </a:rPr>
            <a:t>SDGs/IDGs</a:t>
          </a:r>
          <a:endParaRPr lang="en-GB" sz="2800" kern="1200">
            <a:latin typeface="Arial" panose="020B0604020202020204" pitchFamily="34" charset="0"/>
            <a:cs typeface="Arial" panose="020B0604020202020204" pitchFamily="34" charset="0"/>
          </a:endParaRPr>
        </a:p>
      </dsp:txBody>
      <dsp:txXfrm>
        <a:off x="2994653" y="2368191"/>
        <a:ext cx="2235005" cy="2235005"/>
      </dsp:txXfrm>
    </dsp:sp>
    <dsp:sp modelId="{408405CF-5965-4D4C-BE68-E99894D7F49F}">
      <dsp:nvSpPr>
        <dsp:cNvPr id="0" name=""/>
        <dsp:cNvSpPr/>
      </dsp:nvSpPr>
      <dsp:spPr>
        <a:xfrm>
          <a:off x="5060388" y="1905307"/>
          <a:ext cx="3160773" cy="3160773"/>
        </a:xfrm>
        <a:prstGeom prst="ellipse">
          <a:avLst/>
        </a:prstGeom>
        <a:solidFill>
          <a:schemeClr val="accent3">
            <a:shade val="80000"/>
            <a:alpha val="50000"/>
            <a:hueOff val="-171999"/>
            <a:satOff val="-35324"/>
            <a:lumOff val="265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3948" tIns="35560" rIns="173948" bIns="35560" numCol="1" spcCol="1270" anchor="ctr" anchorCtr="0">
          <a:noAutofit/>
        </a:bodyPr>
        <a:lstStyle/>
        <a:p>
          <a:pPr marL="0" lvl="0" indent="0" algn="ctr" defTabSz="1244600">
            <a:lnSpc>
              <a:spcPct val="90000"/>
            </a:lnSpc>
            <a:spcBef>
              <a:spcPct val="0"/>
            </a:spcBef>
            <a:spcAft>
              <a:spcPct val="35000"/>
            </a:spcAft>
            <a:buNone/>
          </a:pPr>
          <a:r>
            <a:rPr lang="en-US" sz="2800" kern="1200">
              <a:latin typeface="Arial" panose="020B0604020202020204" pitchFamily="34" charset="0"/>
              <a:cs typeface="Arial" panose="020B0604020202020204" pitchFamily="34" charset="0"/>
            </a:rPr>
            <a:t>Educational Needs </a:t>
          </a:r>
          <a:endParaRPr lang="en-GB" sz="2800" kern="1200">
            <a:latin typeface="Arial" panose="020B0604020202020204" pitchFamily="34" charset="0"/>
            <a:cs typeface="Arial" panose="020B0604020202020204" pitchFamily="34" charset="0"/>
          </a:endParaRPr>
        </a:p>
      </dsp:txBody>
      <dsp:txXfrm>
        <a:off x="5523272" y="2368191"/>
        <a:ext cx="2235005" cy="2235005"/>
      </dsp:txXfrm>
    </dsp:sp>
    <dsp:sp modelId="{E696A4D6-2EFA-430A-8162-F727C516174F}">
      <dsp:nvSpPr>
        <dsp:cNvPr id="0" name=""/>
        <dsp:cNvSpPr/>
      </dsp:nvSpPr>
      <dsp:spPr>
        <a:xfrm>
          <a:off x="7589007" y="1905307"/>
          <a:ext cx="3160773" cy="3160773"/>
        </a:xfrm>
        <a:prstGeom prst="ellipse">
          <a:avLst/>
        </a:prstGeom>
        <a:solidFill>
          <a:schemeClr val="accent3">
            <a:shade val="80000"/>
            <a:alpha val="50000"/>
            <a:hueOff val="-257998"/>
            <a:satOff val="-52986"/>
            <a:lumOff val="3976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3948" tIns="35560" rIns="173948" bIns="35560" numCol="1" spcCol="1270" anchor="ctr" anchorCtr="0">
          <a:noAutofit/>
        </a:bodyPr>
        <a:lstStyle/>
        <a:p>
          <a:pPr marL="0" lvl="0" indent="0" algn="ctr" defTabSz="1244600">
            <a:lnSpc>
              <a:spcPct val="90000"/>
            </a:lnSpc>
            <a:spcBef>
              <a:spcPct val="0"/>
            </a:spcBef>
            <a:spcAft>
              <a:spcPct val="35000"/>
            </a:spcAft>
            <a:buNone/>
          </a:pPr>
          <a:r>
            <a:rPr lang="en-US" sz="2800" kern="1200">
              <a:latin typeface="Arial" panose="020B0604020202020204" pitchFamily="34" charset="0"/>
              <a:cs typeface="Arial" panose="020B0604020202020204" pitchFamily="34" charset="0"/>
            </a:rPr>
            <a:t>LbD Approach</a:t>
          </a:r>
          <a:endParaRPr lang="en-GB" sz="2800" kern="1200">
            <a:latin typeface="Arial" panose="020B0604020202020204" pitchFamily="34" charset="0"/>
            <a:cs typeface="Arial" panose="020B0604020202020204" pitchFamily="34" charset="0"/>
          </a:endParaRPr>
        </a:p>
      </dsp:txBody>
      <dsp:txXfrm>
        <a:off x="8051891" y="2368191"/>
        <a:ext cx="2235005" cy="2235005"/>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151BA-EC5D-2FA6-46F4-E87865779366}"/>
              </a:ext>
            </a:extLst>
          </p:cNvPr>
          <p:cNvSpPr>
            <a:spLocks noGrp="1"/>
          </p:cNvSpPr>
          <p:nvPr>
            <p:ph type="ctrTitle"/>
          </p:nvPr>
        </p:nvSpPr>
        <p:spPr>
          <a:xfrm>
            <a:off x="3784402" y="7005156"/>
            <a:ext cx="22706410" cy="14902051"/>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686C17B9-489B-473B-25AF-8C77349D164C}"/>
              </a:ext>
            </a:extLst>
          </p:cNvPr>
          <p:cNvSpPr>
            <a:spLocks noGrp="1"/>
          </p:cNvSpPr>
          <p:nvPr>
            <p:ph type="subTitle" idx="1"/>
          </p:nvPr>
        </p:nvSpPr>
        <p:spPr>
          <a:xfrm>
            <a:off x="3784402" y="22481887"/>
            <a:ext cx="22706410" cy="1033433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05666C95-7DE4-4B99-4D1A-6E70EF811B9B}"/>
              </a:ext>
            </a:extLst>
          </p:cNvPr>
          <p:cNvSpPr>
            <a:spLocks noGrp="1"/>
          </p:cNvSpPr>
          <p:nvPr>
            <p:ph type="dt" sz="half" idx="10"/>
          </p:nvPr>
        </p:nvSpPr>
        <p:spPr/>
        <p:txBody>
          <a:bodyPr/>
          <a:lstStyle/>
          <a:p>
            <a:fld id="{B2EE855E-29F6-45A7-B1BE-C92752E5A155}" type="datetimeFigureOut">
              <a:rPr lang="en-GB" smtClean="0"/>
              <a:t>11/04/2025</a:t>
            </a:fld>
            <a:endParaRPr lang="en-GB"/>
          </a:p>
        </p:txBody>
      </p:sp>
      <p:sp>
        <p:nvSpPr>
          <p:cNvPr id="5" name="Footer Placeholder 4">
            <a:extLst>
              <a:ext uri="{FF2B5EF4-FFF2-40B4-BE49-F238E27FC236}">
                <a16:creationId xmlns:a16="http://schemas.microsoft.com/office/drawing/2014/main" id="{6F372A58-B497-1734-57EF-E3B40E2E731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4E6538-EEE2-4DF1-88D5-AA7DA2AB6DE7}"/>
              </a:ext>
            </a:extLst>
          </p:cNvPr>
          <p:cNvSpPr>
            <a:spLocks noGrp="1"/>
          </p:cNvSpPr>
          <p:nvPr>
            <p:ph type="sldNum" sz="quarter" idx="12"/>
          </p:nvPr>
        </p:nvSpPr>
        <p:spPr/>
        <p:txBody>
          <a:bodyPr/>
          <a:lstStyle/>
          <a:p>
            <a:fld id="{9FF5DEDD-D41C-4ABF-8B8C-A3215C607C12}" type="slidenum">
              <a:rPr lang="en-GB" smtClean="0"/>
              <a:t>‹#›</a:t>
            </a:fld>
            <a:endParaRPr lang="en-GB"/>
          </a:p>
        </p:txBody>
      </p:sp>
    </p:spTree>
    <p:extLst>
      <p:ext uri="{BB962C8B-B14F-4D97-AF65-F5344CB8AC3E}">
        <p14:creationId xmlns:p14="http://schemas.microsoft.com/office/powerpoint/2010/main" val="1637528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458F7-0643-9387-2DE3-332D73C83DC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6B7AA81-F3EB-E3F4-F3C9-EEC1D374855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94578B5-BFBF-674D-AF47-82ED8E423B50}"/>
              </a:ext>
            </a:extLst>
          </p:cNvPr>
          <p:cNvSpPr>
            <a:spLocks noGrp="1"/>
          </p:cNvSpPr>
          <p:nvPr>
            <p:ph type="dt" sz="half" idx="10"/>
          </p:nvPr>
        </p:nvSpPr>
        <p:spPr/>
        <p:txBody>
          <a:bodyPr/>
          <a:lstStyle/>
          <a:p>
            <a:fld id="{B2EE855E-29F6-45A7-B1BE-C92752E5A155}" type="datetimeFigureOut">
              <a:rPr lang="en-GB" smtClean="0"/>
              <a:t>11/04/2025</a:t>
            </a:fld>
            <a:endParaRPr lang="en-GB"/>
          </a:p>
        </p:txBody>
      </p:sp>
      <p:sp>
        <p:nvSpPr>
          <p:cNvPr id="5" name="Footer Placeholder 4">
            <a:extLst>
              <a:ext uri="{FF2B5EF4-FFF2-40B4-BE49-F238E27FC236}">
                <a16:creationId xmlns:a16="http://schemas.microsoft.com/office/drawing/2014/main" id="{322A13AB-885D-4A02-6EEB-4FB73ED74FB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8BD211-682D-9AA7-F5CA-370295FC8209}"/>
              </a:ext>
            </a:extLst>
          </p:cNvPr>
          <p:cNvSpPr>
            <a:spLocks noGrp="1"/>
          </p:cNvSpPr>
          <p:nvPr>
            <p:ph type="sldNum" sz="quarter" idx="12"/>
          </p:nvPr>
        </p:nvSpPr>
        <p:spPr/>
        <p:txBody>
          <a:bodyPr/>
          <a:lstStyle/>
          <a:p>
            <a:fld id="{9FF5DEDD-D41C-4ABF-8B8C-A3215C607C12}" type="slidenum">
              <a:rPr lang="en-GB" smtClean="0"/>
              <a:t>‹#›</a:t>
            </a:fld>
            <a:endParaRPr lang="en-GB"/>
          </a:p>
        </p:txBody>
      </p:sp>
    </p:spTree>
    <p:extLst>
      <p:ext uri="{BB962C8B-B14F-4D97-AF65-F5344CB8AC3E}">
        <p14:creationId xmlns:p14="http://schemas.microsoft.com/office/powerpoint/2010/main" val="599489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5EA7C-71B1-8DFC-4093-15BFFD515563}"/>
              </a:ext>
            </a:extLst>
          </p:cNvPr>
          <p:cNvSpPr>
            <a:spLocks noGrp="1"/>
          </p:cNvSpPr>
          <p:nvPr>
            <p:ph type="title"/>
          </p:nvPr>
        </p:nvSpPr>
        <p:spPr>
          <a:xfrm>
            <a:off x="2065653" y="10671222"/>
            <a:ext cx="26112371" cy="17805173"/>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F2CCEFC1-CAB0-3608-D059-D0AF88C746A8}"/>
              </a:ext>
            </a:extLst>
          </p:cNvPr>
          <p:cNvSpPr>
            <a:spLocks noGrp="1"/>
          </p:cNvSpPr>
          <p:nvPr>
            <p:ph type="body" idx="1"/>
          </p:nvPr>
        </p:nvSpPr>
        <p:spPr>
          <a:xfrm>
            <a:off x="2065653" y="28644839"/>
            <a:ext cx="26112371" cy="9363320"/>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E9A2CF8-8B3F-F9C5-EE32-CDE889838862}"/>
              </a:ext>
            </a:extLst>
          </p:cNvPr>
          <p:cNvSpPr>
            <a:spLocks noGrp="1"/>
          </p:cNvSpPr>
          <p:nvPr>
            <p:ph type="dt" sz="half" idx="10"/>
          </p:nvPr>
        </p:nvSpPr>
        <p:spPr/>
        <p:txBody>
          <a:bodyPr/>
          <a:lstStyle/>
          <a:p>
            <a:fld id="{B2EE855E-29F6-45A7-B1BE-C92752E5A155}" type="datetimeFigureOut">
              <a:rPr lang="en-GB" smtClean="0"/>
              <a:t>11/04/2025</a:t>
            </a:fld>
            <a:endParaRPr lang="en-GB"/>
          </a:p>
        </p:txBody>
      </p:sp>
      <p:sp>
        <p:nvSpPr>
          <p:cNvPr id="5" name="Footer Placeholder 4">
            <a:extLst>
              <a:ext uri="{FF2B5EF4-FFF2-40B4-BE49-F238E27FC236}">
                <a16:creationId xmlns:a16="http://schemas.microsoft.com/office/drawing/2014/main" id="{25A1B3B0-C31A-4B80-BCB7-C2F94DAD76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B752E9B-D9DD-22D8-7E5D-8C1ABB891D47}"/>
              </a:ext>
            </a:extLst>
          </p:cNvPr>
          <p:cNvSpPr>
            <a:spLocks noGrp="1"/>
          </p:cNvSpPr>
          <p:nvPr>
            <p:ph type="sldNum" sz="quarter" idx="12"/>
          </p:nvPr>
        </p:nvSpPr>
        <p:spPr/>
        <p:txBody>
          <a:bodyPr/>
          <a:lstStyle/>
          <a:p>
            <a:fld id="{9FF5DEDD-D41C-4ABF-8B8C-A3215C607C12}" type="slidenum">
              <a:rPr lang="en-GB" smtClean="0"/>
              <a:t>‹#›</a:t>
            </a:fld>
            <a:endParaRPr lang="en-GB"/>
          </a:p>
        </p:txBody>
      </p:sp>
    </p:spTree>
    <p:extLst>
      <p:ext uri="{BB962C8B-B14F-4D97-AF65-F5344CB8AC3E}">
        <p14:creationId xmlns:p14="http://schemas.microsoft.com/office/powerpoint/2010/main" val="1721752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FDCD9-A222-A541-82A8-DE52AAB6C0A1}"/>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2DB5FAB-FDDF-9141-74F8-8B076B3AC397}"/>
              </a:ext>
            </a:extLst>
          </p:cNvPr>
          <p:cNvSpPr>
            <a:spLocks noGrp="1"/>
          </p:cNvSpPr>
          <p:nvPr>
            <p:ph sz="half" idx="1"/>
          </p:nvPr>
        </p:nvSpPr>
        <p:spPr>
          <a:xfrm>
            <a:off x="2081421" y="11394520"/>
            <a:ext cx="12866966" cy="271585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235BE81F-1BD8-6199-E439-D440E0E81254}"/>
              </a:ext>
            </a:extLst>
          </p:cNvPr>
          <p:cNvSpPr>
            <a:spLocks noGrp="1"/>
          </p:cNvSpPr>
          <p:nvPr>
            <p:ph sz="half" idx="2"/>
          </p:nvPr>
        </p:nvSpPr>
        <p:spPr>
          <a:xfrm>
            <a:off x="15326826" y="11394520"/>
            <a:ext cx="12866966" cy="271585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19ACC2FB-6E12-0D4A-9D81-A2FB1E9726FF}"/>
              </a:ext>
            </a:extLst>
          </p:cNvPr>
          <p:cNvSpPr>
            <a:spLocks noGrp="1"/>
          </p:cNvSpPr>
          <p:nvPr>
            <p:ph type="dt" sz="half" idx="10"/>
          </p:nvPr>
        </p:nvSpPr>
        <p:spPr/>
        <p:txBody>
          <a:bodyPr/>
          <a:lstStyle/>
          <a:p>
            <a:fld id="{B2EE855E-29F6-45A7-B1BE-C92752E5A155}" type="datetimeFigureOut">
              <a:rPr lang="en-GB" smtClean="0"/>
              <a:t>11/04/2025</a:t>
            </a:fld>
            <a:endParaRPr lang="en-GB"/>
          </a:p>
        </p:txBody>
      </p:sp>
      <p:sp>
        <p:nvSpPr>
          <p:cNvPr id="6" name="Footer Placeholder 5">
            <a:extLst>
              <a:ext uri="{FF2B5EF4-FFF2-40B4-BE49-F238E27FC236}">
                <a16:creationId xmlns:a16="http://schemas.microsoft.com/office/drawing/2014/main" id="{AE44A3B9-16E3-5AE0-BCCE-927CF9D8E17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0A47DED-1FAB-5AE7-CFF1-DFDFE237EFDF}"/>
              </a:ext>
            </a:extLst>
          </p:cNvPr>
          <p:cNvSpPr>
            <a:spLocks noGrp="1"/>
          </p:cNvSpPr>
          <p:nvPr>
            <p:ph type="sldNum" sz="quarter" idx="12"/>
          </p:nvPr>
        </p:nvSpPr>
        <p:spPr/>
        <p:txBody>
          <a:bodyPr/>
          <a:lstStyle/>
          <a:p>
            <a:fld id="{9FF5DEDD-D41C-4ABF-8B8C-A3215C607C12}" type="slidenum">
              <a:rPr lang="en-GB" smtClean="0"/>
              <a:t>‹#›</a:t>
            </a:fld>
            <a:endParaRPr lang="en-GB"/>
          </a:p>
        </p:txBody>
      </p:sp>
    </p:spTree>
    <p:extLst>
      <p:ext uri="{BB962C8B-B14F-4D97-AF65-F5344CB8AC3E}">
        <p14:creationId xmlns:p14="http://schemas.microsoft.com/office/powerpoint/2010/main" val="2710265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816F4-1909-940B-B171-057B3F88887F}"/>
              </a:ext>
            </a:extLst>
          </p:cNvPr>
          <p:cNvSpPr>
            <a:spLocks noGrp="1"/>
          </p:cNvSpPr>
          <p:nvPr>
            <p:ph type="title"/>
          </p:nvPr>
        </p:nvSpPr>
        <p:spPr>
          <a:xfrm>
            <a:off x="2085364" y="2278907"/>
            <a:ext cx="26112371" cy="8273416"/>
          </a:xfrm>
        </p:spPr>
        <p:txBody>
          <a:bodyPr/>
          <a:lstStyle/>
          <a:p>
            <a:r>
              <a:rPr lang="en-GB"/>
              <a:t>Click to edit Master title style</a:t>
            </a:r>
          </a:p>
        </p:txBody>
      </p:sp>
      <p:sp>
        <p:nvSpPr>
          <p:cNvPr id="3" name="Text Placeholder 2">
            <a:extLst>
              <a:ext uri="{FF2B5EF4-FFF2-40B4-BE49-F238E27FC236}">
                <a16:creationId xmlns:a16="http://schemas.microsoft.com/office/drawing/2014/main" id="{391A2613-95F5-61B2-CFF0-9B0E6ED12A3A}"/>
              </a:ext>
            </a:extLst>
          </p:cNvPr>
          <p:cNvSpPr>
            <a:spLocks noGrp="1"/>
          </p:cNvSpPr>
          <p:nvPr>
            <p:ph type="body" idx="1"/>
          </p:nvPr>
        </p:nvSpPr>
        <p:spPr>
          <a:xfrm>
            <a:off x="2085365" y="10492870"/>
            <a:ext cx="12807833" cy="514239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71873F3-DB6C-E0E3-298D-782BE7EFD97C}"/>
              </a:ext>
            </a:extLst>
          </p:cNvPr>
          <p:cNvSpPr>
            <a:spLocks noGrp="1"/>
          </p:cNvSpPr>
          <p:nvPr>
            <p:ph sz="half" idx="2"/>
          </p:nvPr>
        </p:nvSpPr>
        <p:spPr>
          <a:xfrm>
            <a:off x="2085365" y="15635264"/>
            <a:ext cx="12807833" cy="2299711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E6FFED46-505A-F6ED-C498-3A103E02C0D9}"/>
              </a:ext>
            </a:extLst>
          </p:cNvPr>
          <p:cNvSpPr>
            <a:spLocks noGrp="1"/>
          </p:cNvSpPr>
          <p:nvPr>
            <p:ph type="body" sz="quarter" idx="3"/>
          </p:nvPr>
        </p:nvSpPr>
        <p:spPr>
          <a:xfrm>
            <a:off x="15326827" y="10492870"/>
            <a:ext cx="12870909" cy="514239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3F1F40D-3C44-C13E-98CC-B703CB3C4B74}"/>
              </a:ext>
            </a:extLst>
          </p:cNvPr>
          <p:cNvSpPr>
            <a:spLocks noGrp="1"/>
          </p:cNvSpPr>
          <p:nvPr>
            <p:ph sz="quarter" idx="4"/>
          </p:nvPr>
        </p:nvSpPr>
        <p:spPr>
          <a:xfrm>
            <a:off x="15326827" y="15635264"/>
            <a:ext cx="12870909" cy="2299711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8E301B9F-9E89-2632-9D44-997DF0D9B042}"/>
              </a:ext>
            </a:extLst>
          </p:cNvPr>
          <p:cNvSpPr>
            <a:spLocks noGrp="1"/>
          </p:cNvSpPr>
          <p:nvPr>
            <p:ph type="dt" sz="half" idx="10"/>
          </p:nvPr>
        </p:nvSpPr>
        <p:spPr/>
        <p:txBody>
          <a:bodyPr/>
          <a:lstStyle/>
          <a:p>
            <a:fld id="{B2EE855E-29F6-45A7-B1BE-C92752E5A155}" type="datetimeFigureOut">
              <a:rPr lang="en-GB" smtClean="0"/>
              <a:t>11/04/2025</a:t>
            </a:fld>
            <a:endParaRPr lang="en-GB"/>
          </a:p>
        </p:txBody>
      </p:sp>
      <p:sp>
        <p:nvSpPr>
          <p:cNvPr id="8" name="Footer Placeholder 7">
            <a:extLst>
              <a:ext uri="{FF2B5EF4-FFF2-40B4-BE49-F238E27FC236}">
                <a16:creationId xmlns:a16="http://schemas.microsoft.com/office/drawing/2014/main" id="{91C4E2AE-DD29-73DB-1177-02DD1B6E9A0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45CD065-32C7-F1C4-2E78-703421CEFD9E}"/>
              </a:ext>
            </a:extLst>
          </p:cNvPr>
          <p:cNvSpPr>
            <a:spLocks noGrp="1"/>
          </p:cNvSpPr>
          <p:nvPr>
            <p:ph type="sldNum" sz="quarter" idx="12"/>
          </p:nvPr>
        </p:nvSpPr>
        <p:spPr/>
        <p:txBody>
          <a:bodyPr/>
          <a:lstStyle/>
          <a:p>
            <a:fld id="{9FF5DEDD-D41C-4ABF-8B8C-A3215C607C12}" type="slidenum">
              <a:rPr lang="en-GB" smtClean="0"/>
              <a:t>‹#›</a:t>
            </a:fld>
            <a:endParaRPr lang="en-GB"/>
          </a:p>
        </p:txBody>
      </p:sp>
    </p:spTree>
    <p:extLst>
      <p:ext uri="{BB962C8B-B14F-4D97-AF65-F5344CB8AC3E}">
        <p14:creationId xmlns:p14="http://schemas.microsoft.com/office/powerpoint/2010/main" val="1032751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EC2DC-F4F7-3E01-B650-6190CA03277A}"/>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23742708-8AD3-7507-F692-9374C0663271}"/>
              </a:ext>
            </a:extLst>
          </p:cNvPr>
          <p:cNvSpPr>
            <a:spLocks noGrp="1"/>
          </p:cNvSpPr>
          <p:nvPr>
            <p:ph type="dt" sz="half" idx="10"/>
          </p:nvPr>
        </p:nvSpPr>
        <p:spPr/>
        <p:txBody>
          <a:bodyPr/>
          <a:lstStyle/>
          <a:p>
            <a:fld id="{B2EE855E-29F6-45A7-B1BE-C92752E5A155}" type="datetimeFigureOut">
              <a:rPr lang="en-GB" smtClean="0"/>
              <a:t>11/04/2025</a:t>
            </a:fld>
            <a:endParaRPr lang="en-GB"/>
          </a:p>
        </p:txBody>
      </p:sp>
      <p:sp>
        <p:nvSpPr>
          <p:cNvPr id="4" name="Footer Placeholder 3">
            <a:extLst>
              <a:ext uri="{FF2B5EF4-FFF2-40B4-BE49-F238E27FC236}">
                <a16:creationId xmlns:a16="http://schemas.microsoft.com/office/drawing/2014/main" id="{C87C5BE5-C68E-B8AA-EA64-1F406E1A86D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2C3C93A-AA0E-3C62-08FE-20743C28880E}"/>
              </a:ext>
            </a:extLst>
          </p:cNvPr>
          <p:cNvSpPr>
            <a:spLocks noGrp="1"/>
          </p:cNvSpPr>
          <p:nvPr>
            <p:ph type="sldNum" sz="quarter" idx="12"/>
          </p:nvPr>
        </p:nvSpPr>
        <p:spPr/>
        <p:txBody>
          <a:bodyPr/>
          <a:lstStyle/>
          <a:p>
            <a:fld id="{9FF5DEDD-D41C-4ABF-8B8C-A3215C607C12}" type="slidenum">
              <a:rPr lang="en-GB" smtClean="0"/>
              <a:t>‹#›</a:t>
            </a:fld>
            <a:endParaRPr lang="en-GB"/>
          </a:p>
        </p:txBody>
      </p:sp>
    </p:spTree>
    <p:extLst>
      <p:ext uri="{BB962C8B-B14F-4D97-AF65-F5344CB8AC3E}">
        <p14:creationId xmlns:p14="http://schemas.microsoft.com/office/powerpoint/2010/main" val="2125532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2C51D1-C42C-01A3-0B46-730818A72D76}"/>
              </a:ext>
            </a:extLst>
          </p:cNvPr>
          <p:cNvSpPr>
            <a:spLocks noGrp="1"/>
          </p:cNvSpPr>
          <p:nvPr>
            <p:ph type="dt" sz="half" idx="10"/>
          </p:nvPr>
        </p:nvSpPr>
        <p:spPr/>
        <p:txBody>
          <a:bodyPr/>
          <a:lstStyle/>
          <a:p>
            <a:fld id="{B2EE855E-29F6-45A7-B1BE-C92752E5A155}" type="datetimeFigureOut">
              <a:rPr lang="en-GB" smtClean="0"/>
              <a:t>11/04/2025</a:t>
            </a:fld>
            <a:endParaRPr lang="en-GB"/>
          </a:p>
        </p:txBody>
      </p:sp>
      <p:sp>
        <p:nvSpPr>
          <p:cNvPr id="3" name="Footer Placeholder 2">
            <a:extLst>
              <a:ext uri="{FF2B5EF4-FFF2-40B4-BE49-F238E27FC236}">
                <a16:creationId xmlns:a16="http://schemas.microsoft.com/office/drawing/2014/main" id="{D8D62574-E41A-8031-1653-A3A0821C0AF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EC2E7B9-B0D6-4016-92E1-839BA3D83F3E}"/>
              </a:ext>
            </a:extLst>
          </p:cNvPr>
          <p:cNvSpPr>
            <a:spLocks noGrp="1"/>
          </p:cNvSpPr>
          <p:nvPr>
            <p:ph type="sldNum" sz="quarter" idx="12"/>
          </p:nvPr>
        </p:nvSpPr>
        <p:spPr/>
        <p:txBody>
          <a:bodyPr/>
          <a:lstStyle/>
          <a:p>
            <a:fld id="{9FF5DEDD-D41C-4ABF-8B8C-A3215C607C12}" type="slidenum">
              <a:rPr lang="en-GB" smtClean="0"/>
              <a:t>‹#›</a:t>
            </a:fld>
            <a:endParaRPr lang="en-GB"/>
          </a:p>
        </p:txBody>
      </p:sp>
    </p:spTree>
    <p:extLst>
      <p:ext uri="{BB962C8B-B14F-4D97-AF65-F5344CB8AC3E}">
        <p14:creationId xmlns:p14="http://schemas.microsoft.com/office/powerpoint/2010/main" val="302467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10776-6A37-C010-351E-A7A959C61E29}"/>
              </a:ext>
            </a:extLst>
          </p:cNvPr>
          <p:cNvSpPr>
            <a:spLocks noGrp="1"/>
          </p:cNvSpPr>
          <p:nvPr>
            <p:ph type="title"/>
          </p:nvPr>
        </p:nvSpPr>
        <p:spPr>
          <a:xfrm>
            <a:off x="2085366" y="2853584"/>
            <a:ext cx="9764543" cy="9987545"/>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FEA40B08-B80B-63F5-B934-D9C592DB820C}"/>
              </a:ext>
            </a:extLst>
          </p:cNvPr>
          <p:cNvSpPr>
            <a:spLocks noGrp="1"/>
          </p:cNvSpPr>
          <p:nvPr>
            <p:ph idx="1"/>
          </p:nvPr>
        </p:nvSpPr>
        <p:spPr>
          <a:xfrm>
            <a:off x="12870909" y="6162952"/>
            <a:ext cx="15326827" cy="3041841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8F3A52C3-D9A6-66DF-6BBF-310F45BB0616}"/>
              </a:ext>
            </a:extLst>
          </p:cNvPr>
          <p:cNvSpPr>
            <a:spLocks noGrp="1"/>
          </p:cNvSpPr>
          <p:nvPr>
            <p:ph type="body" sz="half" idx="2"/>
          </p:nvPr>
        </p:nvSpPr>
        <p:spPr>
          <a:xfrm>
            <a:off x="2085366" y="12841129"/>
            <a:ext cx="9764543" cy="237897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40CEED2-8D61-FD06-B87D-1226FF6C441A}"/>
              </a:ext>
            </a:extLst>
          </p:cNvPr>
          <p:cNvSpPr>
            <a:spLocks noGrp="1"/>
          </p:cNvSpPr>
          <p:nvPr>
            <p:ph type="dt" sz="half" idx="10"/>
          </p:nvPr>
        </p:nvSpPr>
        <p:spPr/>
        <p:txBody>
          <a:bodyPr/>
          <a:lstStyle/>
          <a:p>
            <a:fld id="{B2EE855E-29F6-45A7-B1BE-C92752E5A155}" type="datetimeFigureOut">
              <a:rPr lang="en-GB" smtClean="0"/>
              <a:t>11/04/2025</a:t>
            </a:fld>
            <a:endParaRPr lang="en-GB"/>
          </a:p>
        </p:txBody>
      </p:sp>
      <p:sp>
        <p:nvSpPr>
          <p:cNvPr id="6" name="Footer Placeholder 5">
            <a:extLst>
              <a:ext uri="{FF2B5EF4-FFF2-40B4-BE49-F238E27FC236}">
                <a16:creationId xmlns:a16="http://schemas.microsoft.com/office/drawing/2014/main" id="{70D9CC4D-8A26-94CD-19ED-B4269507847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8B6D35C-8DE0-D985-C004-82063568E008}"/>
              </a:ext>
            </a:extLst>
          </p:cNvPr>
          <p:cNvSpPr>
            <a:spLocks noGrp="1"/>
          </p:cNvSpPr>
          <p:nvPr>
            <p:ph type="sldNum" sz="quarter" idx="12"/>
          </p:nvPr>
        </p:nvSpPr>
        <p:spPr/>
        <p:txBody>
          <a:bodyPr/>
          <a:lstStyle/>
          <a:p>
            <a:fld id="{9FF5DEDD-D41C-4ABF-8B8C-A3215C607C12}" type="slidenum">
              <a:rPr lang="en-GB" smtClean="0"/>
              <a:t>‹#›</a:t>
            </a:fld>
            <a:endParaRPr lang="en-GB"/>
          </a:p>
        </p:txBody>
      </p:sp>
    </p:spTree>
    <p:extLst>
      <p:ext uri="{BB962C8B-B14F-4D97-AF65-F5344CB8AC3E}">
        <p14:creationId xmlns:p14="http://schemas.microsoft.com/office/powerpoint/2010/main" val="3762430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369FE-5166-F7B6-08BE-E3E650D8FC75}"/>
              </a:ext>
            </a:extLst>
          </p:cNvPr>
          <p:cNvSpPr>
            <a:spLocks noGrp="1"/>
          </p:cNvSpPr>
          <p:nvPr>
            <p:ph type="title"/>
          </p:nvPr>
        </p:nvSpPr>
        <p:spPr>
          <a:xfrm>
            <a:off x="2085366" y="2853584"/>
            <a:ext cx="9764543" cy="9987545"/>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80FC83A8-883A-A028-082A-D0ED0CAB41D9}"/>
              </a:ext>
            </a:extLst>
          </p:cNvPr>
          <p:cNvSpPr>
            <a:spLocks noGrp="1"/>
          </p:cNvSpPr>
          <p:nvPr>
            <p:ph type="pic" idx="1"/>
          </p:nvPr>
        </p:nvSpPr>
        <p:spPr>
          <a:xfrm>
            <a:off x="12870909" y="6162952"/>
            <a:ext cx="15326827" cy="3041841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8D7C6C4-2456-DD0C-561F-BE25854AF082}"/>
              </a:ext>
            </a:extLst>
          </p:cNvPr>
          <p:cNvSpPr>
            <a:spLocks noGrp="1"/>
          </p:cNvSpPr>
          <p:nvPr>
            <p:ph type="body" sz="half" idx="2"/>
          </p:nvPr>
        </p:nvSpPr>
        <p:spPr>
          <a:xfrm>
            <a:off x="2085366" y="12841129"/>
            <a:ext cx="9764543" cy="237897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B2F2EF0-0349-8016-EEF2-091A242E4027}"/>
              </a:ext>
            </a:extLst>
          </p:cNvPr>
          <p:cNvSpPr>
            <a:spLocks noGrp="1"/>
          </p:cNvSpPr>
          <p:nvPr>
            <p:ph type="dt" sz="half" idx="10"/>
          </p:nvPr>
        </p:nvSpPr>
        <p:spPr/>
        <p:txBody>
          <a:bodyPr/>
          <a:lstStyle/>
          <a:p>
            <a:fld id="{B2EE855E-29F6-45A7-B1BE-C92752E5A155}" type="datetimeFigureOut">
              <a:rPr lang="en-GB" smtClean="0"/>
              <a:t>11/04/2025</a:t>
            </a:fld>
            <a:endParaRPr lang="en-GB"/>
          </a:p>
        </p:txBody>
      </p:sp>
      <p:sp>
        <p:nvSpPr>
          <p:cNvPr id="6" name="Footer Placeholder 5">
            <a:extLst>
              <a:ext uri="{FF2B5EF4-FFF2-40B4-BE49-F238E27FC236}">
                <a16:creationId xmlns:a16="http://schemas.microsoft.com/office/drawing/2014/main" id="{633916A7-2E41-8DBC-90AC-9F7A1D9239C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540D625-7A59-105B-CB20-31F17CAB7B96}"/>
              </a:ext>
            </a:extLst>
          </p:cNvPr>
          <p:cNvSpPr>
            <a:spLocks noGrp="1"/>
          </p:cNvSpPr>
          <p:nvPr>
            <p:ph type="sldNum" sz="quarter" idx="12"/>
          </p:nvPr>
        </p:nvSpPr>
        <p:spPr/>
        <p:txBody>
          <a:bodyPr/>
          <a:lstStyle/>
          <a:p>
            <a:fld id="{9FF5DEDD-D41C-4ABF-8B8C-A3215C607C12}" type="slidenum">
              <a:rPr lang="en-GB" smtClean="0"/>
              <a:t>‹#›</a:t>
            </a:fld>
            <a:endParaRPr lang="en-GB"/>
          </a:p>
        </p:txBody>
      </p:sp>
    </p:spTree>
    <p:extLst>
      <p:ext uri="{BB962C8B-B14F-4D97-AF65-F5344CB8AC3E}">
        <p14:creationId xmlns:p14="http://schemas.microsoft.com/office/powerpoint/2010/main" val="3867205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66EA7-5D47-9ABF-71FF-E81663E8B297}"/>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530D459C-486F-0265-1420-891E05C16B2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75E88DA-E6A3-1A4F-D961-47EC8138925E}"/>
              </a:ext>
            </a:extLst>
          </p:cNvPr>
          <p:cNvSpPr>
            <a:spLocks noGrp="1"/>
          </p:cNvSpPr>
          <p:nvPr>
            <p:ph type="dt" sz="half" idx="10"/>
          </p:nvPr>
        </p:nvSpPr>
        <p:spPr/>
        <p:txBody>
          <a:bodyPr/>
          <a:lstStyle/>
          <a:p>
            <a:fld id="{B2EE855E-29F6-45A7-B1BE-C92752E5A155}" type="datetimeFigureOut">
              <a:rPr lang="en-GB" smtClean="0"/>
              <a:t>11/04/2025</a:t>
            </a:fld>
            <a:endParaRPr lang="en-GB"/>
          </a:p>
        </p:txBody>
      </p:sp>
      <p:sp>
        <p:nvSpPr>
          <p:cNvPr id="5" name="Footer Placeholder 4">
            <a:extLst>
              <a:ext uri="{FF2B5EF4-FFF2-40B4-BE49-F238E27FC236}">
                <a16:creationId xmlns:a16="http://schemas.microsoft.com/office/drawing/2014/main" id="{1E4773E0-92A8-ADF8-FCD0-1788CE9BE3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0ED61D1-D400-48BE-FBBE-7E7FCEF11035}"/>
              </a:ext>
            </a:extLst>
          </p:cNvPr>
          <p:cNvSpPr>
            <a:spLocks noGrp="1"/>
          </p:cNvSpPr>
          <p:nvPr>
            <p:ph type="sldNum" sz="quarter" idx="12"/>
          </p:nvPr>
        </p:nvSpPr>
        <p:spPr/>
        <p:txBody>
          <a:bodyPr/>
          <a:lstStyle/>
          <a:p>
            <a:fld id="{9FF5DEDD-D41C-4ABF-8B8C-A3215C607C12}" type="slidenum">
              <a:rPr lang="en-GB" smtClean="0"/>
              <a:t>‹#›</a:t>
            </a:fld>
            <a:endParaRPr lang="en-GB"/>
          </a:p>
        </p:txBody>
      </p:sp>
    </p:spTree>
    <p:extLst>
      <p:ext uri="{BB962C8B-B14F-4D97-AF65-F5344CB8AC3E}">
        <p14:creationId xmlns:p14="http://schemas.microsoft.com/office/powerpoint/2010/main" val="3251772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92D570-7ACA-E52D-1EE9-BA7FF5F26311}"/>
              </a:ext>
            </a:extLst>
          </p:cNvPr>
          <p:cNvSpPr>
            <a:spLocks noGrp="1"/>
          </p:cNvSpPr>
          <p:nvPr>
            <p:ph type="title" orient="vert"/>
          </p:nvPr>
        </p:nvSpPr>
        <p:spPr>
          <a:xfrm>
            <a:off x="21665699" y="2278904"/>
            <a:ext cx="6528093" cy="36274211"/>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C8E6C68E-63DC-3100-F961-E0A3EF571E14}"/>
              </a:ext>
            </a:extLst>
          </p:cNvPr>
          <p:cNvSpPr>
            <a:spLocks noGrp="1"/>
          </p:cNvSpPr>
          <p:nvPr>
            <p:ph type="body" orient="vert" idx="1"/>
          </p:nvPr>
        </p:nvSpPr>
        <p:spPr>
          <a:xfrm>
            <a:off x="2081421" y="2278904"/>
            <a:ext cx="19205838" cy="3627421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E05FAFB-84E5-5EF4-52D1-DA3F62911D51}"/>
              </a:ext>
            </a:extLst>
          </p:cNvPr>
          <p:cNvSpPr>
            <a:spLocks noGrp="1"/>
          </p:cNvSpPr>
          <p:nvPr>
            <p:ph type="dt" sz="half" idx="10"/>
          </p:nvPr>
        </p:nvSpPr>
        <p:spPr/>
        <p:txBody>
          <a:bodyPr/>
          <a:lstStyle/>
          <a:p>
            <a:fld id="{B2EE855E-29F6-45A7-B1BE-C92752E5A155}" type="datetimeFigureOut">
              <a:rPr lang="en-GB" smtClean="0"/>
              <a:t>11/04/2025</a:t>
            </a:fld>
            <a:endParaRPr lang="en-GB"/>
          </a:p>
        </p:txBody>
      </p:sp>
      <p:sp>
        <p:nvSpPr>
          <p:cNvPr id="5" name="Footer Placeholder 4">
            <a:extLst>
              <a:ext uri="{FF2B5EF4-FFF2-40B4-BE49-F238E27FC236}">
                <a16:creationId xmlns:a16="http://schemas.microsoft.com/office/drawing/2014/main" id="{57288407-A0FD-5FB4-11CE-6C169495C7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531E68A-89F4-3311-9B74-BD0B00C962D5}"/>
              </a:ext>
            </a:extLst>
          </p:cNvPr>
          <p:cNvSpPr>
            <a:spLocks noGrp="1"/>
          </p:cNvSpPr>
          <p:nvPr>
            <p:ph type="sldNum" sz="quarter" idx="12"/>
          </p:nvPr>
        </p:nvSpPr>
        <p:spPr/>
        <p:txBody>
          <a:bodyPr/>
          <a:lstStyle/>
          <a:p>
            <a:fld id="{9FF5DEDD-D41C-4ABF-8B8C-A3215C607C12}" type="slidenum">
              <a:rPr lang="en-GB" smtClean="0"/>
              <a:t>‹#›</a:t>
            </a:fld>
            <a:endParaRPr lang="en-GB"/>
          </a:p>
        </p:txBody>
      </p:sp>
    </p:spTree>
    <p:extLst>
      <p:ext uri="{BB962C8B-B14F-4D97-AF65-F5344CB8AC3E}">
        <p14:creationId xmlns:p14="http://schemas.microsoft.com/office/powerpoint/2010/main" val="3765676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DC70BF-4CCA-6506-A278-8D601BB9C3AE}"/>
              </a:ext>
            </a:extLst>
          </p:cNvPr>
          <p:cNvSpPr>
            <a:spLocks noGrp="1"/>
          </p:cNvSpPr>
          <p:nvPr>
            <p:ph type="title"/>
          </p:nvPr>
        </p:nvSpPr>
        <p:spPr>
          <a:xfrm>
            <a:off x="2081421" y="2278907"/>
            <a:ext cx="26112371" cy="8273416"/>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0D1692EC-AD07-A143-6037-B89FC12E9983}"/>
              </a:ext>
            </a:extLst>
          </p:cNvPr>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AC18D5C-7A49-C07D-21AE-1466DAB4B003}"/>
              </a:ext>
            </a:extLst>
          </p:cNvPr>
          <p:cNvSpPr>
            <a:spLocks noGrp="1"/>
          </p:cNvSpPr>
          <p:nvPr>
            <p:ph type="dt" sz="half" idx="2"/>
          </p:nvPr>
        </p:nvSpPr>
        <p:spPr>
          <a:xfrm>
            <a:off x="2081421" y="39672750"/>
            <a:ext cx="6811923" cy="2278904"/>
          </a:xfrm>
          <a:prstGeom prst="rect">
            <a:avLst/>
          </a:prstGeom>
        </p:spPr>
        <p:txBody>
          <a:bodyPr vert="horz" lIns="91440" tIns="45720" rIns="91440" bIns="45720" rtlCol="0" anchor="ctr"/>
          <a:lstStyle>
            <a:lvl1pPr algn="l">
              <a:defRPr sz="1200">
                <a:solidFill>
                  <a:schemeClr val="tx1">
                    <a:tint val="82000"/>
                  </a:schemeClr>
                </a:solidFill>
              </a:defRPr>
            </a:lvl1pPr>
          </a:lstStyle>
          <a:p>
            <a:fld id="{B2EE855E-29F6-45A7-B1BE-C92752E5A155}" type="datetimeFigureOut">
              <a:rPr lang="en-GB" smtClean="0"/>
              <a:t>11/04/2025</a:t>
            </a:fld>
            <a:endParaRPr lang="en-GB"/>
          </a:p>
        </p:txBody>
      </p:sp>
      <p:sp>
        <p:nvSpPr>
          <p:cNvPr id="5" name="Footer Placeholder 4">
            <a:extLst>
              <a:ext uri="{FF2B5EF4-FFF2-40B4-BE49-F238E27FC236}">
                <a16:creationId xmlns:a16="http://schemas.microsoft.com/office/drawing/2014/main" id="{483C3AFF-E760-6470-DE0B-44EE8ABD8EAE}"/>
              </a:ext>
            </a:extLst>
          </p:cNvPr>
          <p:cNvSpPr>
            <a:spLocks noGrp="1"/>
          </p:cNvSpPr>
          <p:nvPr>
            <p:ph type="ftr" sz="quarter" idx="3"/>
          </p:nvPr>
        </p:nvSpPr>
        <p:spPr>
          <a:xfrm>
            <a:off x="10028665" y="39672750"/>
            <a:ext cx="10217884" cy="2278904"/>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A1EA8CE-EAFD-10E3-D9A9-16DDA9E6FA35}"/>
              </a:ext>
            </a:extLst>
          </p:cNvPr>
          <p:cNvSpPr>
            <a:spLocks noGrp="1"/>
          </p:cNvSpPr>
          <p:nvPr>
            <p:ph type="sldNum" sz="quarter" idx="4"/>
          </p:nvPr>
        </p:nvSpPr>
        <p:spPr>
          <a:xfrm>
            <a:off x="21381869" y="39672750"/>
            <a:ext cx="6811923" cy="2278904"/>
          </a:xfrm>
          <a:prstGeom prst="rect">
            <a:avLst/>
          </a:prstGeom>
        </p:spPr>
        <p:txBody>
          <a:bodyPr vert="horz" lIns="91440" tIns="45720" rIns="91440" bIns="45720" rtlCol="0" anchor="ctr"/>
          <a:lstStyle>
            <a:lvl1pPr algn="r">
              <a:defRPr sz="1200">
                <a:solidFill>
                  <a:schemeClr val="tx1">
                    <a:tint val="82000"/>
                  </a:schemeClr>
                </a:solidFill>
              </a:defRPr>
            </a:lvl1pPr>
          </a:lstStyle>
          <a:p>
            <a:fld id="{9FF5DEDD-D41C-4ABF-8B8C-A3215C607C12}" type="slidenum">
              <a:rPr lang="en-GB" smtClean="0"/>
              <a:t>‹#›</a:t>
            </a:fld>
            <a:endParaRPr lang="en-GB"/>
          </a:p>
        </p:txBody>
      </p:sp>
    </p:spTree>
    <p:extLst>
      <p:ext uri="{BB962C8B-B14F-4D97-AF65-F5344CB8AC3E}">
        <p14:creationId xmlns:p14="http://schemas.microsoft.com/office/powerpoint/2010/main" val="1338930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diagramLayout" Target="../diagrams/layout1.xml"/><Relationship Id="rId18" Type="http://schemas.openxmlformats.org/officeDocument/2006/relationships/chart" Target="../charts/chart1.xml"/><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diagramData" Target="../diagrams/data1.xml"/><Relationship Id="rId17" Type="http://schemas.openxmlformats.org/officeDocument/2006/relationships/image" Target="../media/image11.png"/><Relationship Id="rId2" Type="http://schemas.openxmlformats.org/officeDocument/2006/relationships/image" Target="../media/image1.png"/><Relationship Id="rId16" Type="http://schemas.microsoft.com/office/2007/relationships/diagramDrawing" Target="../diagrams/drawing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peg"/><Relationship Id="rId5" Type="http://schemas.openxmlformats.org/officeDocument/2006/relationships/image" Target="../media/image4.png"/><Relationship Id="rId15" Type="http://schemas.openxmlformats.org/officeDocument/2006/relationships/diagramColors" Target="../diagrams/colors1.xml"/><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32071FC-F837-11A4-D2E8-16C6BFB8A05B}"/>
              </a:ext>
            </a:extLst>
          </p:cNvPr>
          <p:cNvSpPr/>
          <p:nvPr/>
        </p:nvSpPr>
        <p:spPr>
          <a:xfrm>
            <a:off x="0" y="0"/>
            <a:ext cx="30275213" cy="42803763"/>
          </a:xfrm>
          <a:prstGeom prst="rect">
            <a:avLst/>
          </a:prstGeom>
          <a:solidFill>
            <a:srgbClr val="E5FAC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715808ED-2886-735D-22B3-89862EA1CFEB}"/>
              </a:ext>
            </a:extLst>
          </p:cNvPr>
          <p:cNvSpPr>
            <a:spLocks noGrp="1"/>
          </p:cNvSpPr>
          <p:nvPr>
            <p:ph type="ctrTitle"/>
          </p:nvPr>
        </p:nvSpPr>
        <p:spPr>
          <a:xfrm>
            <a:off x="1124144" y="1079844"/>
            <a:ext cx="28116000" cy="40644000"/>
          </a:xfrm>
          <a:solidFill>
            <a:srgbClr val="F2FEE6"/>
          </a:solidFill>
          <a:ln>
            <a:solidFill>
              <a:schemeClr val="bg2">
                <a:lumMod val="90000"/>
              </a:schemeClr>
            </a:solidFill>
          </a:ln>
        </p:spPr>
        <p:txBody>
          <a:bodyPr/>
          <a:lstStyle/>
          <a:p>
            <a:r>
              <a:rPr lang="en-GB">
                <a:latin typeface="Arial" panose="020B0604020202020204" pitchFamily="34" charset="0"/>
                <a:cs typeface="Arial" panose="020B0604020202020204" pitchFamily="34" charset="0"/>
              </a:rPr>
              <a:t> </a:t>
            </a:r>
          </a:p>
        </p:txBody>
      </p:sp>
      <p:sp>
        <p:nvSpPr>
          <p:cNvPr id="12" name="TextBox 11">
            <a:extLst>
              <a:ext uri="{FF2B5EF4-FFF2-40B4-BE49-F238E27FC236}">
                <a16:creationId xmlns:a16="http://schemas.microsoft.com/office/drawing/2014/main" id="{A9D434CA-DFFB-708E-94BA-667D2E7816EC}"/>
              </a:ext>
            </a:extLst>
          </p:cNvPr>
          <p:cNvSpPr txBox="1"/>
          <p:nvPr/>
        </p:nvSpPr>
        <p:spPr>
          <a:xfrm>
            <a:off x="1079606" y="7730758"/>
            <a:ext cx="28116000" cy="3416320"/>
          </a:xfrm>
          <a:prstGeom prst="rect">
            <a:avLst/>
          </a:prstGeom>
          <a:noFill/>
          <a:ln>
            <a:noFill/>
          </a:ln>
        </p:spPr>
        <p:txBody>
          <a:bodyPr wrap="square">
            <a:spAutoFit/>
          </a:bodyPr>
          <a:lstStyle/>
          <a:p>
            <a:pPr algn="ctr"/>
            <a:r>
              <a:rPr lang="en-GB" sz="6000">
                <a:latin typeface="Arial" panose="020B0604020202020204" pitchFamily="34" charset="0"/>
                <a:cs typeface="Arial" panose="020B0604020202020204" pitchFamily="34" charset="0"/>
              </a:rPr>
              <a:t>Yannick Cornet</a:t>
            </a:r>
            <a:r>
              <a:rPr lang="en-GB" sz="6000" baseline="30000">
                <a:latin typeface="Arial" panose="020B0604020202020204" pitchFamily="34" charset="0"/>
                <a:cs typeface="Arial" panose="020B0604020202020204" pitchFamily="34" charset="0"/>
              </a:rPr>
              <a:t>a</a:t>
            </a:r>
            <a:r>
              <a:rPr lang="en-GB" sz="6000">
                <a:latin typeface="Arial" panose="020B0604020202020204" pitchFamily="34" charset="0"/>
                <a:cs typeface="Arial" panose="020B0604020202020204" pitchFamily="34" charset="0"/>
              </a:rPr>
              <a:t>, Christina Georgouli</a:t>
            </a:r>
            <a:r>
              <a:rPr lang="en-GB" sz="6000" baseline="30000">
                <a:latin typeface="Arial" panose="020B0604020202020204" pitchFamily="34" charset="0"/>
                <a:cs typeface="Arial" panose="020B0604020202020204" pitchFamily="34" charset="0"/>
              </a:rPr>
              <a:t>a,b</a:t>
            </a:r>
            <a:r>
              <a:rPr lang="en-GB" sz="6000">
                <a:latin typeface="Arial" panose="020B0604020202020204" pitchFamily="34" charset="0"/>
                <a:cs typeface="Arial" panose="020B0604020202020204" pitchFamily="34" charset="0"/>
              </a:rPr>
              <a:t>, Tibor Petrov</a:t>
            </a:r>
            <a:r>
              <a:rPr lang="en-GB" sz="6000" baseline="30000">
                <a:latin typeface="Arial" panose="020B0604020202020204" pitchFamily="34" charset="0"/>
                <a:cs typeface="Arial" panose="020B0604020202020204" pitchFamily="34" charset="0"/>
              </a:rPr>
              <a:t>a</a:t>
            </a:r>
            <a:r>
              <a:rPr lang="en-GB" sz="6000">
                <a:latin typeface="Arial" panose="020B0604020202020204" pitchFamily="34" charset="0"/>
                <a:cs typeface="Arial" panose="020B0604020202020204" pitchFamily="34" charset="0"/>
              </a:rPr>
              <a:t>, Tatiana Kováčiková</a:t>
            </a:r>
            <a:r>
              <a:rPr lang="en-GB" sz="6000" baseline="30000">
                <a:latin typeface="Arial" panose="020B0604020202020204" pitchFamily="34" charset="0"/>
                <a:cs typeface="Arial" panose="020B0604020202020204" pitchFamily="34" charset="0"/>
              </a:rPr>
              <a:t>a</a:t>
            </a:r>
            <a:r>
              <a:rPr lang="en-GB" sz="6000">
                <a:latin typeface="Arial" panose="020B0604020202020204" pitchFamily="34" charset="0"/>
                <a:cs typeface="Arial" panose="020B0604020202020204" pitchFamily="34" charset="0"/>
              </a:rPr>
              <a:t>,</a:t>
            </a:r>
          </a:p>
          <a:p>
            <a:pPr algn="ctr"/>
            <a:r>
              <a:rPr lang="en-GB" sz="6000">
                <a:latin typeface="Arial" panose="020B0604020202020204" pitchFamily="34" charset="0"/>
                <a:cs typeface="Arial" panose="020B0604020202020204" pitchFamily="34" charset="0"/>
              </a:rPr>
              <a:t>Albert Kulla</a:t>
            </a:r>
            <a:r>
              <a:rPr lang="en-GB" sz="6000" baseline="30000">
                <a:latin typeface="Arial" panose="020B0604020202020204" pitchFamily="34" charset="0"/>
                <a:cs typeface="Arial" panose="020B0604020202020204" pitchFamily="34" charset="0"/>
              </a:rPr>
              <a:t>c</a:t>
            </a:r>
            <a:r>
              <a:rPr lang="en-GB" sz="6000">
                <a:latin typeface="Arial" panose="020B0604020202020204" pitchFamily="34" charset="0"/>
                <a:cs typeface="Arial" panose="020B0604020202020204" pitchFamily="34" charset="0"/>
              </a:rPr>
              <a:t>, Jozef Bruk</a:t>
            </a:r>
            <a:r>
              <a:rPr lang="en-GB" sz="6000" baseline="30000">
                <a:latin typeface="Arial" panose="020B0604020202020204" pitchFamily="34" charset="0"/>
                <a:cs typeface="Arial" panose="020B0604020202020204" pitchFamily="34" charset="0"/>
              </a:rPr>
              <a:t>c</a:t>
            </a:r>
            <a:endParaRPr lang="en-GB" sz="6000">
              <a:latin typeface="Arial" panose="020B0604020202020204" pitchFamily="34" charset="0"/>
              <a:cs typeface="Arial" panose="020B0604020202020204" pitchFamily="34" charset="0"/>
            </a:endParaRPr>
          </a:p>
          <a:p>
            <a:pPr algn="ctr"/>
            <a:r>
              <a:rPr lang="en-GB" sz="3200" i="1" baseline="30000">
                <a:latin typeface="Arial" panose="020B0604020202020204" pitchFamily="34" charset="0"/>
                <a:cs typeface="Arial" panose="020B0604020202020204" pitchFamily="34" charset="0"/>
              </a:rPr>
              <a:t>a</a:t>
            </a:r>
            <a:r>
              <a:rPr lang="en-GB" sz="3200" i="1">
                <a:latin typeface="Arial" panose="020B0604020202020204" pitchFamily="34" charset="0"/>
                <a:cs typeface="Arial" panose="020B0604020202020204" pitchFamily="34" charset="0"/>
              </a:rPr>
              <a:t>University of Žilina (UNIZA), Department of International Research Projects – ERAdiate+, Slovakia</a:t>
            </a:r>
          </a:p>
          <a:p>
            <a:pPr algn="ctr"/>
            <a:r>
              <a:rPr lang="en-GB" sz="3200" i="1" baseline="30000">
                <a:latin typeface="Arial" panose="020B0604020202020204" pitchFamily="34" charset="0"/>
                <a:cs typeface="Arial" panose="020B0604020202020204" pitchFamily="34" charset="0"/>
              </a:rPr>
              <a:t>b</a:t>
            </a:r>
            <a:r>
              <a:rPr lang="en-GB" sz="3200" i="1">
                <a:latin typeface="Arial" panose="020B0604020202020204" pitchFamily="34" charset="0"/>
                <a:cs typeface="Arial" panose="020B0604020202020204" pitchFamily="34" charset="0"/>
              </a:rPr>
              <a:t> University of Žilina (UNIZA), Faculty of Management Science and Informatics, Department of Macro and Microeconomics, Slovakia</a:t>
            </a:r>
          </a:p>
          <a:p>
            <a:pPr algn="ctr"/>
            <a:r>
              <a:rPr lang="en-GB" sz="3200" i="1" baseline="30000">
                <a:latin typeface="Arial" panose="020B0604020202020204" pitchFamily="34" charset="0"/>
                <a:cs typeface="Arial" panose="020B0604020202020204" pitchFamily="34" charset="0"/>
              </a:rPr>
              <a:t>c</a:t>
            </a:r>
            <a:r>
              <a:rPr lang="en-GB" sz="3200" i="1">
                <a:latin typeface="Arial" panose="020B0604020202020204" pitchFamily="34" charset="0"/>
                <a:cs typeface="Arial" panose="020B0604020202020204" pitchFamily="34" charset="0"/>
              </a:rPr>
              <a:t>University of Žilina (UNIZA), Faculty of Mechanical Engineering, Institute of Lifelong Learning, Slovakia </a:t>
            </a:r>
          </a:p>
        </p:txBody>
      </p:sp>
      <p:sp>
        <p:nvSpPr>
          <p:cNvPr id="16" name="TextBox 15">
            <a:extLst>
              <a:ext uri="{FF2B5EF4-FFF2-40B4-BE49-F238E27FC236}">
                <a16:creationId xmlns:a16="http://schemas.microsoft.com/office/drawing/2014/main" id="{8E33C8FD-55D4-85E8-5B31-75D682FE611C}"/>
              </a:ext>
            </a:extLst>
          </p:cNvPr>
          <p:cNvSpPr txBox="1"/>
          <p:nvPr/>
        </p:nvSpPr>
        <p:spPr>
          <a:xfrm>
            <a:off x="1139185" y="3929738"/>
            <a:ext cx="28116000" cy="3416320"/>
          </a:xfrm>
          <a:prstGeom prst="rect">
            <a:avLst/>
          </a:prstGeom>
          <a:noFill/>
          <a:ln>
            <a:noFill/>
          </a:ln>
        </p:spPr>
        <p:txBody>
          <a:bodyPr wrap="square">
            <a:spAutoFit/>
          </a:bodyPr>
          <a:lstStyle/>
          <a:p>
            <a:pPr algn="ctr"/>
            <a:r>
              <a:rPr lang="en-US" sz="7200">
                <a:latin typeface="Arial" panose="020B0604020202020204" pitchFamily="34" charset="0"/>
                <a:cs typeface="Arial" panose="020B0604020202020204" pitchFamily="34" charset="0"/>
              </a:rPr>
              <a:t>Advancing Education for Inclusive, Sustainable and Resilient Cities: Insights from the UNIZA Pilot Course on </a:t>
            </a:r>
            <a:br>
              <a:rPr lang="en-US" sz="7200">
                <a:latin typeface="Arial" panose="020B0604020202020204" pitchFamily="34" charset="0"/>
                <a:cs typeface="Arial" panose="020B0604020202020204" pitchFamily="34" charset="0"/>
              </a:rPr>
            </a:br>
            <a:r>
              <a:rPr lang="en-US" sz="7200">
                <a:latin typeface="Arial" panose="020B0604020202020204" pitchFamily="34" charset="0"/>
                <a:cs typeface="Arial" panose="020B0604020202020204" pitchFamily="34" charset="0"/>
              </a:rPr>
              <a:t>Learning by Developing (LbD)</a:t>
            </a:r>
            <a:endParaRPr lang="en-GB" sz="720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6384641D-A64D-B5C9-CD26-38450E1C6778}"/>
              </a:ext>
            </a:extLst>
          </p:cNvPr>
          <p:cNvSpPr txBox="1"/>
          <p:nvPr/>
        </p:nvSpPr>
        <p:spPr>
          <a:xfrm>
            <a:off x="5777805" y="1266709"/>
            <a:ext cx="19318309" cy="707886"/>
          </a:xfrm>
          <a:prstGeom prst="rect">
            <a:avLst/>
          </a:prstGeom>
          <a:noFill/>
        </p:spPr>
        <p:txBody>
          <a:bodyPr wrap="square">
            <a:spAutoFit/>
          </a:bodyPr>
          <a:lstStyle/>
          <a:p>
            <a:pPr algn="ctr"/>
            <a:r>
              <a:rPr lang="en-US" sz="4000">
                <a:latin typeface="Arial" panose="020B0604020202020204" pitchFamily="34" charset="0"/>
                <a:cs typeface="Arial" panose="020B0604020202020204" pitchFamily="34" charset="0"/>
              </a:rPr>
              <a:t>16th International Scientific Conference on Sustainable, Modern and Safe Transport</a:t>
            </a:r>
            <a:endParaRPr lang="en-GB" sz="4000">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B604F3D1-27DE-061F-9CD0-5B2264D4E508}"/>
              </a:ext>
            </a:extLst>
          </p:cNvPr>
          <p:cNvSpPr txBox="1"/>
          <p:nvPr/>
        </p:nvSpPr>
        <p:spPr>
          <a:xfrm>
            <a:off x="1107630" y="39997319"/>
            <a:ext cx="20296103" cy="1631216"/>
          </a:xfrm>
          <a:prstGeom prst="rect">
            <a:avLst/>
          </a:prstGeom>
          <a:noFill/>
        </p:spPr>
        <p:txBody>
          <a:bodyPr wrap="square">
            <a:spAutoFit/>
          </a:bodyPr>
          <a:lstStyle/>
          <a:p>
            <a:r>
              <a:rPr lang="en-US" sz="4000">
                <a:latin typeface="Arial" panose="020B0604020202020204" pitchFamily="34" charset="0"/>
                <a:cs typeface="Arial" panose="020B0604020202020204" pitchFamily="34" charset="0"/>
              </a:rPr>
              <a:t>Acknowledgements &amp; transparency statement</a:t>
            </a:r>
          </a:p>
          <a:p>
            <a:r>
              <a:rPr lang="en-US" sz="2000">
                <a:latin typeface="Arial" panose="020B0604020202020204" pitchFamily="34" charset="0"/>
                <a:cs typeface="Arial" panose="020B0604020202020204" pitchFamily="34" charset="0"/>
              </a:rPr>
              <a:t>The authors thank the European Commission for funding the InCITIES project under the Horizon Europe Programme (Grant No. 101071330). The contributions of all project partners, particularly those involved in the UNIZA pilot, are gratefully acknowledged. An AI copy editing tool was used to assist in the improvement of texts for readability and style, and to ensure that the text is free of errors in grammar, spelling, punctuation and tone. Authors take full accountability for the final version of the text.</a:t>
            </a:r>
          </a:p>
        </p:txBody>
      </p:sp>
      <p:pic>
        <p:nvPicPr>
          <p:cNvPr id="36" name="Picture 35" descr="A black background with blue text&#10;&#10;AI-generated content may be incorrect.">
            <a:extLst>
              <a:ext uri="{FF2B5EF4-FFF2-40B4-BE49-F238E27FC236}">
                <a16:creationId xmlns:a16="http://schemas.microsoft.com/office/drawing/2014/main" id="{960DD958-94C0-F253-9853-DC9A6E4ED3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4257" y="1990836"/>
            <a:ext cx="6514200" cy="1451285"/>
          </a:xfrm>
          <a:prstGeom prst="rect">
            <a:avLst/>
          </a:prstGeom>
        </p:spPr>
      </p:pic>
      <p:pic>
        <p:nvPicPr>
          <p:cNvPr id="42" name="Picture 41" descr="A logo with green leaves and a black background&#10;&#10;AI-generated content may be incorrect.">
            <a:extLst>
              <a:ext uri="{FF2B5EF4-FFF2-40B4-BE49-F238E27FC236}">
                <a16:creationId xmlns:a16="http://schemas.microsoft.com/office/drawing/2014/main" id="{24C36613-A639-C77D-1600-DC60FDCD3A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9606" y="1079881"/>
            <a:ext cx="5995903" cy="2476307"/>
          </a:xfrm>
          <a:prstGeom prst="rect">
            <a:avLst/>
          </a:prstGeom>
        </p:spPr>
      </p:pic>
      <p:sp>
        <p:nvSpPr>
          <p:cNvPr id="46" name="TextBox 45">
            <a:extLst>
              <a:ext uri="{FF2B5EF4-FFF2-40B4-BE49-F238E27FC236}">
                <a16:creationId xmlns:a16="http://schemas.microsoft.com/office/drawing/2014/main" id="{F79C843E-2C58-EEFA-DD9B-9096A5ADD868}"/>
              </a:ext>
            </a:extLst>
          </p:cNvPr>
          <p:cNvSpPr txBox="1"/>
          <p:nvPr/>
        </p:nvSpPr>
        <p:spPr>
          <a:xfrm>
            <a:off x="1067616" y="11600080"/>
            <a:ext cx="9360000" cy="861774"/>
          </a:xfrm>
          <a:prstGeom prst="rect">
            <a:avLst/>
          </a:prstGeom>
          <a:noFill/>
          <a:ln>
            <a:noFill/>
          </a:ln>
        </p:spPr>
        <p:txBody>
          <a:bodyPr wrap="square">
            <a:spAutoFit/>
          </a:bodyPr>
          <a:lstStyle/>
          <a:p>
            <a:pPr algn="ctr"/>
            <a:r>
              <a:rPr lang="en-GB" sz="5000">
                <a:latin typeface="Arial" panose="020B0604020202020204" pitchFamily="34" charset="0"/>
                <a:cs typeface="Arial" panose="020B0604020202020204" pitchFamily="34" charset="0"/>
              </a:rPr>
              <a:t>1. Introduction &amp; Background</a:t>
            </a:r>
          </a:p>
        </p:txBody>
      </p:sp>
      <p:grpSp>
        <p:nvGrpSpPr>
          <p:cNvPr id="56" name="Group 55">
            <a:extLst>
              <a:ext uri="{FF2B5EF4-FFF2-40B4-BE49-F238E27FC236}">
                <a16:creationId xmlns:a16="http://schemas.microsoft.com/office/drawing/2014/main" id="{E9788383-7C08-54C6-C7EE-27416D9DD355}"/>
              </a:ext>
            </a:extLst>
          </p:cNvPr>
          <p:cNvGrpSpPr/>
          <p:nvPr/>
        </p:nvGrpSpPr>
        <p:grpSpPr>
          <a:xfrm>
            <a:off x="1062531" y="27313500"/>
            <a:ext cx="28088538" cy="861774"/>
            <a:chOff x="1088758" y="25549095"/>
            <a:chExt cx="28088538" cy="861774"/>
          </a:xfrm>
        </p:grpSpPr>
        <p:sp>
          <p:nvSpPr>
            <p:cNvPr id="50" name="TextBox 49">
              <a:extLst>
                <a:ext uri="{FF2B5EF4-FFF2-40B4-BE49-F238E27FC236}">
                  <a16:creationId xmlns:a16="http://schemas.microsoft.com/office/drawing/2014/main" id="{1F69E1F9-05AE-0CD1-8D08-19C3B216EBC3}"/>
                </a:ext>
              </a:extLst>
            </p:cNvPr>
            <p:cNvSpPr txBox="1"/>
            <p:nvPr/>
          </p:nvSpPr>
          <p:spPr>
            <a:xfrm>
              <a:off x="1088758" y="25549095"/>
              <a:ext cx="9359796" cy="861774"/>
            </a:xfrm>
            <a:prstGeom prst="rect">
              <a:avLst/>
            </a:prstGeom>
            <a:noFill/>
            <a:ln>
              <a:noFill/>
            </a:ln>
          </p:spPr>
          <p:txBody>
            <a:bodyPr wrap="square">
              <a:spAutoFit/>
            </a:bodyPr>
            <a:lstStyle/>
            <a:p>
              <a:pPr algn="ctr"/>
              <a:r>
                <a:rPr lang="en-GB" sz="5000">
                  <a:latin typeface="Arial" panose="020B0604020202020204" pitchFamily="34" charset="0"/>
                  <a:cs typeface="Arial" panose="020B0604020202020204" pitchFamily="34" charset="0"/>
                </a:rPr>
                <a:t>4. Educational Innovations</a:t>
              </a:r>
            </a:p>
          </p:txBody>
        </p:sp>
        <p:sp>
          <p:nvSpPr>
            <p:cNvPr id="51" name="TextBox 50">
              <a:extLst>
                <a:ext uri="{FF2B5EF4-FFF2-40B4-BE49-F238E27FC236}">
                  <a16:creationId xmlns:a16="http://schemas.microsoft.com/office/drawing/2014/main" id="{455F1FB9-11B4-0F6C-40AB-62D7FF98C0EA}"/>
                </a:ext>
              </a:extLst>
            </p:cNvPr>
            <p:cNvSpPr txBox="1"/>
            <p:nvPr/>
          </p:nvSpPr>
          <p:spPr>
            <a:xfrm>
              <a:off x="10457706" y="25549095"/>
              <a:ext cx="9359796" cy="861774"/>
            </a:xfrm>
            <a:prstGeom prst="rect">
              <a:avLst/>
            </a:prstGeom>
            <a:noFill/>
            <a:ln>
              <a:noFill/>
            </a:ln>
          </p:spPr>
          <p:txBody>
            <a:bodyPr wrap="square">
              <a:spAutoFit/>
            </a:bodyPr>
            <a:lstStyle/>
            <a:p>
              <a:pPr algn="ctr"/>
              <a:r>
                <a:rPr lang="en-GB" sz="5000">
                  <a:latin typeface="Arial" panose="020B0604020202020204" pitchFamily="34" charset="0"/>
                  <a:cs typeface="Arial" panose="020B0604020202020204" pitchFamily="34" charset="0"/>
                </a:rPr>
                <a:t>5. Outcomes &amp; Impact</a:t>
              </a:r>
            </a:p>
          </p:txBody>
        </p:sp>
        <p:sp>
          <p:nvSpPr>
            <p:cNvPr id="52" name="TextBox 51">
              <a:extLst>
                <a:ext uri="{FF2B5EF4-FFF2-40B4-BE49-F238E27FC236}">
                  <a16:creationId xmlns:a16="http://schemas.microsoft.com/office/drawing/2014/main" id="{DC7B1589-7CDC-5DA6-CED5-2487D4A65A4D}"/>
                </a:ext>
              </a:extLst>
            </p:cNvPr>
            <p:cNvSpPr txBox="1"/>
            <p:nvPr/>
          </p:nvSpPr>
          <p:spPr>
            <a:xfrm>
              <a:off x="19817500" y="25549095"/>
              <a:ext cx="9359796" cy="861774"/>
            </a:xfrm>
            <a:prstGeom prst="rect">
              <a:avLst/>
            </a:prstGeom>
            <a:noFill/>
            <a:ln>
              <a:noFill/>
            </a:ln>
          </p:spPr>
          <p:txBody>
            <a:bodyPr wrap="square">
              <a:spAutoFit/>
            </a:bodyPr>
            <a:lstStyle/>
            <a:p>
              <a:pPr algn="ctr"/>
              <a:r>
                <a:rPr lang="en-GB" sz="5000">
                  <a:latin typeface="Arial" panose="020B0604020202020204" pitchFamily="34" charset="0"/>
                  <a:cs typeface="Arial" panose="020B0604020202020204" pitchFamily="34" charset="0"/>
                </a:rPr>
                <a:t>6. Lessons Learnt</a:t>
              </a:r>
            </a:p>
          </p:txBody>
        </p:sp>
      </p:grpSp>
      <p:sp>
        <p:nvSpPr>
          <p:cNvPr id="58" name="TextBox 57">
            <a:extLst>
              <a:ext uri="{FF2B5EF4-FFF2-40B4-BE49-F238E27FC236}">
                <a16:creationId xmlns:a16="http://schemas.microsoft.com/office/drawing/2014/main" id="{EE43D653-228B-6D4A-8464-C98256264B51}"/>
              </a:ext>
            </a:extLst>
          </p:cNvPr>
          <p:cNvSpPr txBox="1"/>
          <p:nvPr/>
        </p:nvSpPr>
        <p:spPr>
          <a:xfrm>
            <a:off x="1259104" y="33631111"/>
            <a:ext cx="9360000" cy="5509200"/>
          </a:xfrm>
          <a:prstGeom prst="rect">
            <a:avLst/>
          </a:prstGeom>
          <a:noFill/>
          <a:ln>
            <a:noFill/>
          </a:ln>
        </p:spPr>
        <p:txBody>
          <a:bodyPr wrap="square" rtlCol="0">
            <a:spAutoFit/>
          </a:bodyPr>
          <a:lstStyle/>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Authentic challenges: hands-on learning and real-world problems, fieldwork, stakeholder interviews, real data analysis.</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Fostered creativity using maps, design tools, and visual presentations.</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Embedded STEM and ICT applications in mobility simulations and planning.</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Encouraged student autonomy, initiative and critical thinking</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Promoted green, inclusive transport through evidence-based proposals.</a:t>
            </a:r>
            <a:endParaRPr lang="en-GB" sz="3200">
              <a:latin typeface="Arial" panose="020B0604020202020204" pitchFamily="34" charset="0"/>
              <a:cs typeface="Arial" panose="020B0604020202020204" pitchFamily="34" charset="0"/>
            </a:endParaRPr>
          </a:p>
        </p:txBody>
      </p:sp>
      <p:sp>
        <p:nvSpPr>
          <p:cNvPr id="60" name="TextBox 59">
            <a:extLst>
              <a:ext uri="{FF2B5EF4-FFF2-40B4-BE49-F238E27FC236}">
                <a16:creationId xmlns:a16="http://schemas.microsoft.com/office/drawing/2014/main" id="{2E2097D4-156C-0CE6-2EB1-895B9D32C013}"/>
              </a:ext>
            </a:extLst>
          </p:cNvPr>
          <p:cNvSpPr txBox="1"/>
          <p:nvPr/>
        </p:nvSpPr>
        <p:spPr>
          <a:xfrm>
            <a:off x="10426049" y="28175274"/>
            <a:ext cx="6969026" cy="6494085"/>
          </a:xfrm>
          <a:prstGeom prst="rect">
            <a:avLst/>
          </a:prstGeom>
          <a:noFill/>
          <a:ln>
            <a:noFill/>
          </a:ln>
        </p:spPr>
        <p:txBody>
          <a:bodyPr wrap="square" rtlCol="0">
            <a:spAutoFit/>
          </a:bodyPr>
          <a:lstStyle/>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Strengthened students’ technical, analytical, and collaboration skills.</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Encouraged a mindset shift—from traditional instruction to co-creation and coaching.</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Enabled practical, real-world impact via city-reviewed proposals.</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Highlighted institutional learnings: importance of early credit recognition and logistics planning.</a:t>
            </a:r>
          </a:p>
          <a:p>
            <a:endParaRPr lang="en-GB" sz="3200">
              <a:latin typeface="Arial" panose="020B0604020202020204" pitchFamily="34" charset="0"/>
              <a:cs typeface="Arial" panose="020B0604020202020204" pitchFamily="34" charset="0"/>
            </a:endParaRPr>
          </a:p>
          <a:p>
            <a:endParaRPr lang="en-US" sz="3200" i="1">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n-GB" sz="3200">
              <a:latin typeface="Arial" panose="020B0604020202020204" pitchFamily="34" charset="0"/>
              <a:cs typeface="Arial" panose="020B0604020202020204" pitchFamily="34" charset="0"/>
            </a:endParaRPr>
          </a:p>
        </p:txBody>
      </p:sp>
      <p:sp>
        <p:nvSpPr>
          <p:cNvPr id="61" name="TextBox 60">
            <a:extLst>
              <a:ext uri="{FF2B5EF4-FFF2-40B4-BE49-F238E27FC236}">
                <a16:creationId xmlns:a16="http://schemas.microsoft.com/office/drawing/2014/main" id="{45E4D9AF-BAB7-1F42-FB2C-90C1A756B616}"/>
              </a:ext>
            </a:extLst>
          </p:cNvPr>
          <p:cNvSpPr txBox="1"/>
          <p:nvPr/>
        </p:nvSpPr>
        <p:spPr>
          <a:xfrm>
            <a:off x="19789895" y="28177374"/>
            <a:ext cx="9359793" cy="8463855"/>
          </a:xfrm>
          <a:prstGeom prst="rect">
            <a:avLst/>
          </a:prstGeom>
          <a:noFill/>
          <a:ln>
            <a:noFill/>
          </a:ln>
        </p:spPr>
        <p:txBody>
          <a:bodyPr wrap="square" rtlCol="0">
            <a:spAutoFit/>
          </a:bodyPr>
          <a:lstStyle/>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LbD is generally perceived as a new, innovative, and more sophisticated approach compared to traditional or project-based learning.</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Some misunderstand LbD as too focused on soft skills or impractical with technical education.</a:t>
            </a:r>
          </a:p>
          <a:p>
            <a:pPr algn="ctr"/>
            <a:r>
              <a:rPr lang="en-US" sz="3200" u="sng">
                <a:latin typeface="Arial" panose="020B0604020202020204" pitchFamily="34" charset="0"/>
                <a:cs typeface="Arial" panose="020B0604020202020204" pitchFamily="34" charset="0"/>
              </a:rPr>
              <a:t>Recommendations for LbD implementation</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Provide time to transition existing course material</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Setup trainings and incentives for educators</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Create an ‘authentic challenge’ bank and external stakeholder contacts</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Create more flexible accreditation frameworks</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Support a trusting and empowering mindset towards students.</a:t>
            </a:r>
          </a:p>
          <a:p>
            <a:pPr marL="457200" indent="-457200">
              <a:buFont typeface="Arial" panose="020B0604020202020204" pitchFamily="34" charset="0"/>
              <a:buChar char="•"/>
            </a:pPr>
            <a:endParaRPr lang="en-US" sz="3200">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n-US" sz="3200">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n-GB" sz="3200">
              <a:latin typeface="Arial" panose="020B0604020202020204" pitchFamily="34" charset="0"/>
              <a:cs typeface="Arial" panose="020B0604020202020204" pitchFamily="34" charset="0"/>
            </a:endParaRPr>
          </a:p>
        </p:txBody>
      </p:sp>
      <p:sp>
        <p:nvSpPr>
          <p:cNvPr id="62" name="TextBox 61">
            <a:extLst>
              <a:ext uri="{FF2B5EF4-FFF2-40B4-BE49-F238E27FC236}">
                <a16:creationId xmlns:a16="http://schemas.microsoft.com/office/drawing/2014/main" id="{7B203441-9365-F728-352A-F29D61B026AC}"/>
              </a:ext>
            </a:extLst>
          </p:cNvPr>
          <p:cNvSpPr txBox="1"/>
          <p:nvPr/>
        </p:nvSpPr>
        <p:spPr>
          <a:xfrm>
            <a:off x="1203082" y="12455931"/>
            <a:ext cx="9360000" cy="5016758"/>
          </a:xfrm>
          <a:prstGeom prst="rect">
            <a:avLst/>
          </a:prstGeom>
          <a:noFill/>
          <a:ln>
            <a:noFill/>
          </a:ln>
        </p:spPr>
        <p:txBody>
          <a:bodyPr wrap="square" rtlCol="0">
            <a:spAutoFit/>
          </a:bodyPr>
          <a:lstStyle/>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Urban areas face urgent, interlinked challenges - climate change, inequality, and mobility.</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Traditional teaching often lacks the real-world integration needed for addressing these.</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The InCITIES project adopts the Learning by Developing (LbD) model to bridge theory and practice.</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LbD empowers students to co-create solutions for Inclusive, Sustainable, and Resilient (ISR) cities, aligned with SDGs and IDGs.</a:t>
            </a:r>
            <a:endParaRPr lang="en-GB" sz="3200">
              <a:latin typeface="Arial" panose="020B0604020202020204" pitchFamily="34" charset="0"/>
              <a:cs typeface="Arial" panose="020B0604020202020204" pitchFamily="34" charset="0"/>
            </a:endParaRPr>
          </a:p>
        </p:txBody>
      </p:sp>
      <p:sp>
        <p:nvSpPr>
          <p:cNvPr id="64" name="TextBox 63">
            <a:extLst>
              <a:ext uri="{FF2B5EF4-FFF2-40B4-BE49-F238E27FC236}">
                <a16:creationId xmlns:a16="http://schemas.microsoft.com/office/drawing/2014/main" id="{BBCBB572-7673-D8CC-8C3A-BC7B5AE2ACCE}"/>
              </a:ext>
            </a:extLst>
          </p:cNvPr>
          <p:cNvSpPr txBox="1"/>
          <p:nvPr/>
        </p:nvSpPr>
        <p:spPr>
          <a:xfrm>
            <a:off x="10691901" y="13252449"/>
            <a:ext cx="4680000" cy="8463855"/>
          </a:xfrm>
          <a:prstGeom prst="rect">
            <a:avLst/>
          </a:prstGeom>
          <a:noFill/>
          <a:ln>
            <a:noFill/>
          </a:ln>
        </p:spPr>
        <p:txBody>
          <a:bodyPr wrap="square" rtlCol="0">
            <a:spAutoFit/>
          </a:bodyPr>
          <a:lstStyle/>
          <a:p>
            <a:pPr algn="ctr"/>
            <a:r>
              <a:rPr lang="en-US" sz="3200" u="sng">
                <a:latin typeface="Arial" panose="020B0604020202020204" pitchFamily="34" charset="0"/>
                <a:cs typeface="Arial" panose="020B0604020202020204" pitchFamily="34" charset="0"/>
              </a:rPr>
              <a:t>Authentic challenge 1: Safe &amp; Sustainable Access to Schools</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Focused on traffic calming, child-friendly infrastructure, and stakeholder engagement.</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Students conducted air quality tests, traffic counts, and surveys.</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Outcome: Proposed pedestrian zones, drop-off redesigns, designated drop-off spaces, active mobility solutions.</a:t>
            </a:r>
          </a:p>
        </p:txBody>
      </p:sp>
      <p:pic>
        <p:nvPicPr>
          <p:cNvPr id="66" name="Picture 65" descr="A qr code on a white background&#10;&#10;AI-generated content may be incorrect.">
            <a:extLst>
              <a:ext uri="{FF2B5EF4-FFF2-40B4-BE49-F238E27FC236}">
                <a16:creationId xmlns:a16="http://schemas.microsoft.com/office/drawing/2014/main" id="{F88575FA-41F2-1422-72A7-C38BB838A0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258425" y="30550564"/>
            <a:ext cx="2502810" cy="2502810"/>
          </a:xfrm>
          <a:prstGeom prst="rect">
            <a:avLst/>
          </a:prstGeom>
        </p:spPr>
      </p:pic>
      <p:pic>
        <p:nvPicPr>
          <p:cNvPr id="70" name="Picture 69" descr="A green and white poster with text and images&#10;&#10;Description automatically generated">
            <a:extLst>
              <a:ext uri="{FF2B5EF4-FFF2-40B4-BE49-F238E27FC236}">
                <a16:creationId xmlns:a16="http://schemas.microsoft.com/office/drawing/2014/main" id="{18A7C563-AF1C-6848-CB0C-BB4B20432E70}"/>
              </a:ext>
            </a:extLst>
          </p:cNvPr>
          <p:cNvPicPr>
            <a:picLocks noChangeAspect="1"/>
          </p:cNvPicPr>
          <p:nvPr/>
        </p:nvPicPr>
        <p:blipFill>
          <a:blip r:embed="rId5" cstate="print">
            <a:extLst>
              <a:ext uri="{28A0092B-C50C-407E-A947-70E740481C1C}">
                <a14:useLocalDpi xmlns:a14="http://schemas.microsoft.com/office/drawing/2010/main" val="0"/>
              </a:ext>
            </a:extLst>
          </a:blip>
          <a:srcRect t="81501" r="66996" b="4912"/>
          <a:stretch/>
        </p:blipFill>
        <p:spPr>
          <a:xfrm>
            <a:off x="21403733" y="39890786"/>
            <a:ext cx="7774740" cy="1800368"/>
          </a:xfrm>
          <a:prstGeom prst="rect">
            <a:avLst/>
          </a:prstGeom>
        </p:spPr>
      </p:pic>
      <p:pic>
        <p:nvPicPr>
          <p:cNvPr id="3" name="Obrázok 3" descr="Obrázok, na ktorom je písmo, grafika, snímka obrazovky, grafický dizajn&#10;&#10;Automaticky generovaný popis">
            <a:extLst>
              <a:ext uri="{FF2B5EF4-FFF2-40B4-BE49-F238E27FC236}">
                <a16:creationId xmlns:a16="http://schemas.microsoft.com/office/drawing/2014/main" id="{32E3A339-35F8-9EF4-12FD-548ED23AE3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629220" y="1990836"/>
            <a:ext cx="7409657" cy="1583458"/>
          </a:xfrm>
          <a:prstGeom prst="rect">
            <a:avLst/>
          </a:prstGeom>
        </p:spPr>
      </p:pic>
      <p:pic>
        <p:nvPicPr>
          <p:cNvPr id="5" name="Obrázok 2" descr="Obrázok, na ktorom je čierny, temnota&#10;&#10;Automaticky generovaný popis">
            <a:extLst>
              <a:ext uri="{FF2B5EF4-FFF2-40B4-BE49-F238E27FC236}">
                <a16:creationId xmlns:a16="http://schemas.microsoft.com/office/drawing/2014/main" id="{83A30380-312B-552C-922B-D6B55E4DD46F}"/>
              </a:ext>
            </a:extLst>
          </p:cNvPr>
          <p:cNvPicPr>
            <a:picLocks noChangeAspect="1"/>
          </p:cNvPicPr>
          <p:nvPr/>
        </p:nvPicPr>
        <p:blipFill>
          <a:blip r:embed="rId7"/>
          <a:stretch>
            <a:fillRect/>
          </a:stretch>
        </p:blipFill>
        <p:spPr>
          <a:xfrm>
            <a:off x="23252977" y="1265183"/>
            <a:ext cx="6042063" cy="2542157"/>
          </a:xfrm>
          <a:prstGeom prst="rect">
            <a:avLst/>
          </a:prstGeom>
        </p:spPr>
      </p:pic>
      <p:pic>
        <p:nvPicPr>
          <p:cNvPr id="11" name="Picture 10" descr="A group of people sitting around a table with a map&#10;&#10;AI-generated content may be incorrect.">
            <a:extLst>
              <a:ext uri="{FF2B5EF4-FFF2-40B4-BE49-F238E27FC236}">
                <a16:creationId xmlns:a16="http://schemas.microsoft.com/office/drawing/2014/main" id="{4FD7486A-23FA-BF9F-1D75-729A4786EEB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8824" y="28392076"/>
            <a:ext cx="8882451" cy="4317857"/>
          </a:xfrm>
          <a:prstGeom prst="rect">
            <a:avLst/>
          </a:prstGeom>
        </p:spPr>
      </p:pic>
      <p:sp>
        <p:nvSpPr>
          <p:cNvPr id="15" name="TextBox 14">
            <a:extLst>
              <a:ext uri="{FF2B5EF4-FFF2-40B4-BE49-F238E27FC236}">
                <a16:creationId xmlns:a16="http://schemas.microsoft.com/office/drawing/2014/main" id="{8D38B601-3C64-F414-6894-0B6D01CA02B1}"/>
              </a:ext>
            </a:extLst>
          </p:cNvPr>
          <p:cNvSpPr txBox="1"/>
          <p:nvPr/>
        </p:nvSpPr>
        <p:spPr>
          <a:xfrm>
            <a:off x="19787821" y="11600080"/>
            <a:ext cx="9360000" cy="861774"/>
          </a:xfrm>
          <a:prstGeom prst="rect">
            <a:avLst/>
          </a:prstGeom>
          <a:noFill/>
          <a:ln>
            <a:noFill/>
          </a:ln>
        </p:spPr>
        <p:txBody>
          <a:bodyPr wrap="square">
            <a:spAutoFit/>
          </a:bodyPr>
          <a:lstStyle/>
          <a:p>
            <a:pPr algn="ctr"/>
            <a:r>
              <a:rPr lang="en-GB" sz="5000">
                <a:latin typeface="Arial" panose="020B0604020202020204" pitchFamily="34" charset="0"/>
                <a:cs typeface="Arial" panose="020B0604020202020204" pitchFamily="34" charset="0"/>
              </a:rPr>
              <a:t>3. Students engagement</a:t>
            </a:r>
          </a:p>
        </p:txBody>
      </p:sp>
      <p:pic>
        <p:nvPicPr>
          <p:cNvPr id="1040" name="Picture 16">
            <a:extLst>
              <a:ext uri="{FF2B5EF4-FFF2-40B4-BE49-F238E27FC236}">
                <a16:creationId xmlns:a16="http://schemas.microsoft.com/office/drawing/2014/main" id="{29C28EA8-2302-18A2-7CC3-0A9E986733DD}"/>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7106"/>
          <a:stretch/>
        </p:blipFill>
        <p:spPr bwMode="auto">
          <a:xfrm>
            <a:off x="1259104" y="17602758"/>
            <a:ext cx="8987215" cy="498980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428FE7E0-9411-AF18-5C4B-02E152F87ED4}"/>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4507" t="7012" r="3064" b="9442"/>
          <a:stretch/>
        </p:blipFill>
        <p:spPr bwMode="auto">
          <a:xfrm>
            <a:off x="10965616" y="33318350"/>
            <a:ext cx="8857363" cy="5128835"/>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94ED5990-7B6C-26E3-775E-37353A15C32A}"/>
              </a:ext>
            </a:extLst>
          </p:cNvPr>
          <p:cNvSpPr txBox="1"/>
          <p:nvPr/>
        </p:nvSpPr>
        <p:spPr>
          <a:xfrm>
            <a:off x="19844695" y="17249818"/>
            <a:ext cx="9341484" cy="3539430"/>
          </a:xfrm>
          <a:prstGeom prst="rect">
            <a:avLst/>
          </a:prstGeom>
          <a:noFill/>
          <a:ln>
            <a:noFill/>
          </a:ln>
        </p:spPr>
        <p:txBody>
          <a:bodyPr wrap="square" rtlCol="0">
            <a:spAutoFit/>
          </a:bodyPr>
          <a:lstStyle/>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28 students from 9 countries, across BSc, MSc, and PhD levels joined both online and onsite.</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Team composition based on personality types: Motivators, Energisers, Teamers, Analysts.</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Digital collaboration tools (MS Teams, Slido, Whiteboard) enabled smooth remote teamwork.</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Emphasis on interdisciplinary peer learning.</a:t>
            </a:r>
          </a:p>
        </p:txBody>
      </p:sp>
      <p:sp>
        <p:nvSpPr>
          <p:cNvPr id="19" name="TextBox 18">
            <a:extLst>
              <a:ext uri="{FF2B5EF4-FFF2-40B4-BE49-F238E27FC236}">
                <a16:creationId xmlns:a16="http://schemas.microsoft.com/office/drawing/2014/main" id="{E70A311D-5ECD-36E9-7D76-FB30B8D00625}"/>
              </a:ext>
            </a:extLst>
          </p:cNvPr>
          <p:cNvSpPr txBox="1"/>
          <p:nvPr/>
        </p:nvSpPr>
        <p:spPr>
          <a:xfrm>
            <a:off x="10439937" y="11604019"/>
            <a:ext cx="9360000" cy="1631216"/>
          </a:xfrm>
          <a:prstGeom prst="rect">
            <a:avLst/>
          </a:prstGeom>
          <a:noFill/>
          <a:ln>
            <a:noFill/>
          </a:ln>
        </p:spPr>
        <p:txBody>
          <a:bodyPr wrap="square">
            <a:spAutoFit/>
          </a:bodyPr>
          <a:lstStyle/>
          <a:p>
            <a:pPr algn="ctr"/>
            <a:r>
              <a:rPr lang="en-US" sz="5000">
                <a:latin typeface="Arial" panose="020B0604020202020204" pitchFamily="34" charset="0"/>
                <a:cs typeface="Arial" panose="020B0604020202020204" pitchFamily="34" charset="0"/>
              </a:rPr>
              <a:t>2. Sustainable Mobility Innovations BIP course</a:t>
            </a:r>
            <a:endParaRPr lang="en-GB" sz="500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ACFA84C2-3C33-D83E-2E51-80C3E6CB3836}"/>
              </a:ext>
            </a:extLst>
          </p:cNvPr>
          <p:cNvSpPr txBox="1"/>
          <p:nvPr/>
        </p:nvSpPr>
        <p:spPr>
          <a:xfrm>
            <a:off x="15172574" y="13235235"/>
            <a:ext cx="4680000" cy="8463855"/>
          </a:xfrm>
          <a:prstGeom prst="rect">
            <a:avLst/>
          </a:prstGeom>
          <a:noFill/>
          <a:ln>
            <a:noFill/>
          </a:ln>
        </p:spPr>
        <p:txBody>
          <a:bodyPr wrap="square" rtlCol="0">
            <a:spAutoFit/>
          </a:bodyPr>
          <a:lstStyle/>
          <a:p>
            <a:pPr algn="ctr"/>
            <a:r>
              <a:rPr lang="en-GB" sz="3200" u="sng">
                <a:latin typeface="Arial" panose="020B0604020202020204" pitchFamily="34" charset="0"/>
                <a:cs typeface="Arial" panose="020B0604020202020204" pitchFamily="34" charset="0"/>
              </a:rPr>
              <a:t>Authentic challenge 2: Intelligent transport solutions for safe and efficient mobility </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Targeted optimisation of pedestrian access to Žilina’s city centre.</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Included proposals for smart access control, multimodal hubs, and improved zoning.</a:t>
            </a:r>
          </a:p>
          <a:p>
            <a:pPr marL="457200" indent="-457200">
              <a:buFont typeface="Arial" panose="020B0604020202020204" pitchFamily="34" charset="0"/>
              <a:buChar char="•"/>
            </a:pPr>
            <a:r>
              <a:rPr lang="en-US" sz="3200">
                <a:latin typeface="Arial" panose="020B0604020202020204" pitchFamily="34" charset="0"/>
                <a:cs typeface="Arial" panose="020B0604020202020204" pitchFamily="34" charset="0"/>
              </a:rPr>
              <a:t>Developed with real city datasets and presented to municipal planners.</a:t>
            </a:r>
            <a:endParaRPr lang="en-GB" sz="3200">
              <a:latin typeface="Arial" panose="020B0604020202020204" pitchFamily="34" charset="0"/>
              <a:cs typeface="Arial" panose="020B0604020202020204" pitchFamily="34" charset="0"/>
            </a:endParaRPr>
          </a:p>
          <a:p>
            <a:pPr algn="r"/>
            <a:endParaRPr lang="en-GB" sz="3200">
              <a:latin typeface="Arial" panose="020B0604020202020204" pitchFamily="34" charset="0"/>
              <a:cs typeface="Arial" panose="020B0604020202020204" pitchFamily="34" charset="0"/>
            </a:endParaRPr>
          </a:p>
          <a:p>
            <a:pPr algn="r"/>
            <a:endParaRPr lang="en-GB" sz="3200">
              <a:latin typeface="Arial" panose="020B0604020202020204" pitchFamily="34" charset="0"/>
              <a:cs typeface="Arial" panose="020B0604020202020204" pitchFamily="34" charset="0"/>
            </a:endParaRPr>
          </a:p>
        </p:txBody>
      </p:sp>
      <p:pic>
        <p:nvPicPr>
          <p:cNvPr id="24" name="Picture 23" descr="A group of people standing on a sidewalk&#10;&#10;AI-generated content may be incorrect.">
            <a:extLst>
              <a:ext uri="{FF2B5EF4-FFF2-40B4-BE49-F238E27FC236}">
                <a16:creationId xmlns:a16="http://schemas.microsoft.com/office/drawing/2014/main" id="{0BC7DF08-7D68-2FCD-59F6-7F4DF695615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435616" y="22278908"/>
            <a:ext cx="4925598" cy="3694199"/>
          </a:xfrm>
          <a:prstGeom prst="rect">
            <a:avLst/>
          </a:prstGeom>
        </p:spPr>
      </p:pic>
      <p:sp>
        <p:nvSpPr>
          <p:cNvPr id="27" name="Speech Bubble: Oval 26">
            <a:extLst>
              <a:ext uri="{FF2B5EF4-FFF2-40B4-BE49-F238E27FC236}">
                <a16:creationId xmlns:a16="http://schemas.microsoft.com/office/drawing/2014/main" id="{46DAF26A-74D9-BC15-50B1-136B91273A21}"/>
              </a:ext>
            </a:extLst>
          </p:cNvPr>
          <p:cNvSpPr/>
          <p:nvPr/>
        </p:nvSpPr>
        <p:spPr>
          <a:xfrm>
            <a:off x="20080740" y="37553851"/>
            <a:ext cx="9052335" cy="2150920"/>
          </a:xfrm>
          <a:prstGeom prst="wedgeEllipseCallout">
            <a:avLst>
              <a:gd name="adj1" fmla="val -50892"/>
              <a:gd name="adj2" fmla="val -50055"/>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i="1">
                <a:solidFill>
                  <a:schemeClr val="tx1"/>
                </a:solidFill>
              </a:rPr>
              <a:t>“I really liked being here. I learned a lot that I will definitely use in my future work. I also think this pushed a lot about my critical thinking”</a:t>
            </a:r>
          </a:p>
        </p:txBody>
      </p:sp>
      <p:sp>
        <p:nvSpPr>
          <p:cNvPr id="29" name="Speech Bubble: Oval 28">
            <a:extLst>
              <a:ext uri="{FF2B5EF4-FFF2-40B4-BE49-F238E27FC236}">
                <a16:creationId xmlns:a16="http://schemas.microsoft.com/office/drawing/2014/main" id="{31EB4C0C-5C1F-4ACB-81A1-3035ED085519}"/>
              </a:ext>
            </a:extLst>
          </p:cNvPr>
          <p:cNvSpPr/>
          <p:nvPr/>
        </p:nvSpPr>
        <p:spPr>
          <a:xfrm>
            <a:off x="20080740" y="35147179"/>
            <a:ext cx="9097608" cy="2150920"/>
          </a:xfrm>
          <a:prstGeom prst="wedgeEllipseCallout">
            <a:avLst>
              <a:gd name="adj1" fmla="val -50457"/>
              <a:gd name="adj2" fmla="val 491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i="1">
                <a:solidFill>
                  <a:schemeClr val="tx1"/>
                </a:solidFill>
              </a:rPr>
              <a:t>“I think that group work is the best and having a good chemistry in the group is crucial for happy and successful learning.”</a:t>
            </a:r>
          </a:p>
        </p:txBody>
      </p:sp>
      <p:graphicFrame>
        <p:nvGraphicFramePr>
          <p:cNvPr id="31" name="Diagram 30">
            <a:extLst>
              <a:ext uri="{FF2B5EF4-FFF2-40B4-BE49-F238E27FC236}">
                <a16:creationId xmlns:a16="http://schemas.microsoft.com/office/drawing/2014/main" id="{204C1E1D-9AE1-CECC-B1F4-16E166EECAAE}"/>
              </a:ext>
            </a:extLst>
          </p:cNvPr>
          <p:cNvGraphicFramePr/>
          <p:nvPr>
            <p:extLst>
              <p:ext uri="{D42A27DB-BD31-4B8C-83A1-F6EECF244321}">
                <p14:modId xmlns:p14="http://schemas.microsoft.com/office/powerpoint/2010/main" val="3242847288"/>
              </p:ext>
            </p:extLst>
          </p:nvPr>
        </p:nvGraphicFramePr>
        <p:xfrm>
          <a:off x="2512885" y="21750627"/>
          <a:ext cx="10752931" cy="6971389"/>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33" name="TextBox 32">
            <a:extLst>
              <a:ext uri="{FF2B5EF4-FFF2-40B4-BE49-F238E27FC236}">
                <a16:creationId xmlns:a16="http://schemas.microsoft.com/office/drawing/2014/main" id="{09475BB3-672D-BA2D-02AD-7A180BC5E391}"/>
              </a:ext>
            </a:extLst>
          </p:cNvPr>
          <p:cNvSpPr txBox="1"/>
          <p:nvPr/>
        </p:nvSpPr>
        <p:spPr>
          <a:xfrm>
            <a:off x="1980815" y="26774302"/>
            <a:ext cx="11813882" cy="523220"/>
          </a:xfrm>
          <a:prstGeom prst="rect">
            <a:avLst/>
          </a:prstGeom>
          <a:noFill/>
        </p:spPr>
        <p:txBody>
          <a:bodyPr wrap="square" rtlCol="0">
            <a:spAutoFit/>
          </a:bodyPr>
          <a:lstStyle/>
          <a:p>
            <a:r>
              <a:rPr lang="en-GB" sz="2800" i="1">
                <a:latin typeface="Arial" panose="020B0604020202020204" pitchFamily="34" charset="0"/>
                <a:cs typeface="Arial" panose="020B0604020202020204" pitchFamily="34" charset="0"/>
              </a:rPr>
              <a:t>Connection between global challenges, SDGs, and pedagogical models</a:t>
            </a:r>
          </a:p>
        </p:txBody>
      </p:sp>
      <p:sp>
        <p:nvSpPr>
          <p:cNvPr id="34" name="TextBox 33">
            <a:extLst>
              <a:ext uri="{FF2B5EF4-FFF2-40B4-BE49-F238E27FC236}">
                <a16:creationId xmlns:a16="http://schemas.microsoft.com/office/drawing/2014/main" id="{8CCAF64C-2EEE-8E2F-4463-A0F8809F4264}"/>
              </a:ext>
            </a:extLst>
          </p:cNvPr>
          <p:cNvSpPr txBox="1"/>
          <p:nvPr/>
        </p:nvSpPr>
        <p:spPr>
          <a:xfrm>
            <a:off x="14481879" y="26085285"/>
            <a:ext cx="4925598" cy="954107"/>
          </a:xfrm>
          <a:prstGeom prst="rect">
            <a:avLst/>
          </a:prstGeom>
          <a:noFill/>
        </p:spPr>
        <p:txBody>
          <a:bodyPr wrap="square" rtlCol="0">
            <a:spAutoFit/>
          </a:bodyPr>
          <a:lstStyle/>
          <a:p>
            <a:pPr algn="ctr"/>
            <a:r>
              <a:rPr lang="en-GB" sz="2800" i="1">
                <a:latin typeface="Arial" panose="020B0604020202020204" pitchFamily="34" charset="0"/>
                <a:cs typeface="Arial" panose="020B0604020202020204" pitchFamily="34" charset="0"/>
              </a:rPr>
              <a:t>Air pollution measurements on site</a:t>
            </a:r>
          </a:p>
        </p:txBody>
      </p:sp>
      <p:sp>
        <p:nvSpPr>
          <p:cNvPr id="35" name="TextBox 34">
            <a:extLst>
              <a:ext uri="{FF2B5EF4-FFF2-40B4-BE49-F238E27FC236}">
                <a16:creationId xmlns:a16="http://schemas.microsoft.com/office/drawing/2014/main" id="{D5E4A05D-CC6B-9425-025B-C9B0DA95E771}"/>
              </a:ext>
            </a:extLst>
          </p:cNvPr>
          <p:cNvSpPr txBox="1"/>
          <p:nvPr/>
        </p:nvSpPr>
        <p:spPr>
          <a:xfrm>
            <a:off x="1415628" y="22596564"/>
            <a:ext cx="8896599" cy="954107"/>
          </a:xfrm>
          <a:prstGeom prst="rect">
            <a:avLst/>
          </a:prstGeom>
          <a:noFill/>
        </p:spPr>
        <p:txBody>
          <a:bodyPr wrap="square" rtlCol="0">
            <a:spAutoFit/>
          </a:bodyPr>
          <a:lstStyle/>
          <a:p>
            <a:pPr algn="ctr"/>
            <a:r>
              <a:rPr lang="en-GB" sz="2800" i="1">
                <a:latin typeface="Arial" panose="020B0604020202020204" pitchFamily="34" charset="0"/>
                <a:cs typeface="Arial" panose="020B0604020202020204" pitchFamily="34" charset="0"/>
              </a:rPr>
              <a:t>Authentic challenge 1: Safe children access to Gorazda school</a:t>
            </a:r>
          </a:p>
        </p:txBody>
      </p:sp>
      <p:sp>
        <p:nvSpPr>
          <p:cNvPr id="39" name="TextBox 38">
            <a:extLst>
              <a:ext uri="{FF2B5EF4-FFF2-40B4-BE49-F238E27FC236}">
                <a16:creationId xmlns:a16="http://schemas.microsoft.com/office/drawing/2014/main" id="{E9F4FEEB-2DBE-8F04-7B00-2A32CEB97A80}"/>
              </a:ext>
            </a:extLst>
          </p:cNvPr>
          <p:cNvSpPr txBox="1"/>
          <p:nvPr/>
        </p:nvSpPr>
        <p:spPr>
          <a:xfrm>
            <a:off x="17449971" y="28644200"/>
            <a:ext cx="2209155" cy="1384995"/>
          </a:xfrm>
          <a:prstGeom prst="rect">
            <a:avLst/>
          </a:prstGeom>
          <a:noFill/>
        </p:spPr>
        <p:txBody>
          <a:bodyPr wrap="square" rtlCol="0">
            <a:spAutoFit/>
          </a:bodyPr>
          <a:lstStyle/>
          <a:p>
            <a:pPr algn="ctr"/>
            <a:r>
              <a:rPr lang="en-GB" sz="2800" i="1">
                <a:latin typeface="Arial" panose="020B0604020202020204" pitchFamily="34" charset="0"/>
                <a:cs typeface="Arial" panose="020B0604020202020204" pitchFamily="34" charset="0"/>
              </a:rPr>
              <a:t>Video of BIP course outcomes</a:t>
            </a:r>
          </a:p>
        </p:txBody>
      </p:sp>
      <p:sp>
        <p:nvSpPr>
          <p:cNvPr id="40" name="TextBox 39">
            <a:extLst>
              <a:ext uri="{FF2B5EF4-FFF2-40B4-BE49-F238E27FC236}">
                <a16:creationId xmlns:a16="http://schemas.microsoft.com/office/drawing/2014/main" id="{036D2D2F-2A28-2A8E-600A-BD714BD6042B}"/>
              </a:ext>
            </a:extLst>
          </p:cNvPr>
          <p:cNvSpPr txBox="1"/>
          <p:nvPr/>
        </p:nvSpPr>
        <p:spPr>
          <a:xfrm>
            <a:off x="944874" y="32791764"/>
            <a:ext cx="8896599" cy="523220"/>
          </a:xfrm>
          <a:prstGeom prst="rect">
            <a:avLst/>
          </a:prstGeom>
          <a:noFill/>
        </p:spPr>
        <p:txBody>
          <a:bodyPr wrap="square" rtlCol="0">
            <a:spAutoFit/>
          </a:bodyPr>
          <a:lstStyle/>
          <a:p>
            <a:pPr algn="ctr"/>
            <a:r>
              <a:rPr lang="en-GB" sz="2800" i="1">
                <a:latin typeface="Arial" panose="020B0604020202020204" pitchFamily="34" charset="0"/>
                <a:cs typeface="Arial" panose="020B0604020202020204" pitchFamily="34" charset="0"/>
              </a:rPr>
              <a:t>Group work of students on site</a:t>
            </a:r>
          </a:p>
        </p:txBody>
      </p:sp>
      <p:sp>
        <p:nvSpPr>
          <p:cNvPr id="41" name="TextBox 40">
            <a:extLst>
              <a:ext uri="{FF2B5EF4-FFF2-40B4-BE49-F238E27FC236}">
                <a16:creationId xmlns:a16="http://schemas.microsoft.com/office/drawing/2014/main" id="{2CF23520-BDAD-C64E-CC7B-584E5320DD49}"/>
              </a:ext>
            </a:extLst>
          </p:cNvPr>
          <p:cNvSpPr txBox="1"/>
          <p:nvPr/>
        </p:nvSpPr>
        <p:spPr>
          <a:xfrm>
            <a:off x="10242717" y="38644370"/>
            <a:ext cx="10242239" cy="954107"/>
          </a:xfrm>
          <a:prstGeom prst="rect">
            <a:avLst/>
          </a:prstGeom>
          <a:noFill/>
        </p:spPr>
        <p:txBody>
          <a:bodyPr wrap="square" rtlCol="0">
            <a:spAutoFit/>
          </a:bodyPr>
          <a:lstStyle/>
          <a:p>
            <a:pPr algn="ctr"/>
            <a:r>
              <a:rPr lang="en-GB" sz="2800" i="1">
                <a:latin typeface="Arial" panose="020B0604020202020204" pitchFamily="34" charset="0"/>
                <a:cs typeface="Arial" panose="020B0604020202020204" pitchFamily="34" charset="0"/>
              </a:rPr>
              <a:t>Suggested solution with designated drop-off area near the school</a:t>
            </a:r>
          </a:p>
        </p:txBody>
      </p:sp>
      <p:pic>
        <p:nvPicPr>
          <p:cNvPr id="7" name="Picture 6" descr="A green and white poster with text and images&#10;&#10;AI-generated content may be incorrect.">
            <a:extLst>
              <a:ext uri="{FF2B5EF4-FFF2-40B4-BE49-F238E27FC236}">
                <a16:creationId xmlns:a16="http://schemas.microsoft.com/office/drawing/2014/main" id="{84DE23F0-DA4E-6153-7DD9-CB098170D5C4}"/>
              </a:ext>
            </a:extLst>
          </p:cNvPr>
          <p:cNvPicPr>
            <a:picLocks noChangeAspect="1"/>
          </p:cNvPicPr>
          <p:nvPr/>
        </p:nvPicPr>
        <p:blipFill>
          <a:blip r:embed="rId17">
            <a:extLst>
              <a:ext uri="{28A0092B-C50C-407E-A947-70E740481C1C}">
                <a14:useLocalDpi xmlns:a14="http://schemas.microsoft.com/office/drawing/2010/main" val="0"/>
              </a:ext>
            </a:extLst>
          </a:blip>
          <a:srcRect l="66914" t="7717" r="246" b="54471"/>
          <a:stretch/>
        </p:blipFill>
        <p:spPr>
          <a:xfrm>
            <a:off x="19822980" y="21194250"/>
            <a:ext cx="9310095" cy="6029397"/>
          </a:xfrm>
          <a:prstGeom prst="rect">
            <a:avLst/>
          </a:prstGeom>
        </p:spPr>
      </p:pic>
      <p:sp>
        <p:nvSpPr>
          <p:cNvPr id="37" name="TextBox 36">
            <a:extLst>
              <a:ext uri="{FF2B5EF4-FFF2-40B4-BE49-F238E27FC236}">
                <a16:creationId xmlns:a16="http://schemas.microsoft.com/office/drawing/2014/main" id="{879DD9CC-227F-73F2-B0A8-8A8D62C8F2D2}"/>
              </a:ext>
            </a:extLst>
          </p:cNvPr>
          <p:cNvSpPr txBox="1"/>
          <p:nvPr/>
        </p:nvSpPr>
        <p:spPr>
          <a:xfrm>
            <a:off x="26749887" y="15964233"/>
            <a:ext cx="2209155" cy="954107"/>
          </a:xfrm>
          <a:prstGeom prst="rect">
            <a:avLst/>
          </a:prstGeom>
          <a:noFill/>
        </p:spPr>
        <p:txBody>
          <a:bodyPr wrap="square" rtlCol="0">
            <a:spAutoFit/>
          </a:bodyPr>
          <a:lstStyle/>
          <a:p>
            <a:pPr algn="ctr"/>
            <a:r>
              <a:rPr lang="en-GB" sz="2800" i="1">
                <a:latin typeface="Arial" panose="020B0604020202020204" pitchFamily="34" charset="0"/>
                <a:cs typeface="Arial" panose="020B0604020202020204" pitchFamily="34" charset="0"/>
              </a:rPr>
              <a:t>Countries of participants</a:t>
            </a:r>
          </a:p>
        </p:txBody>
      </p:sp>
      <p:graphicFrame>
        <p:nvGraphicFramePr>
          <p:cNvPr id="13" name="Chart 12">
            <a:extLst>
              <a:ext uri="{FF2B5EF4-FFF2-40B4-BE49-F238E27FC236}">
                <a16:creationId xmlns:a16="http://schemas.microsoft.com/office/drawing/2014/main" id="{309A7837-6215-85C8-7F58-52CA26C61D72}"/>
              </a:ext>
            </a:extLst>
          </p:cNvPr>
          <p:cNvGraphicFramePr>
            <a:graphicFrameLocks/>
          </p:cNvGraphicFramePr>
          <p:nvPr>
            <p:extLst>
              <p:ext uri="{D42A27DB-BD31-4B8C-83A1-F6EECF244321}">
                <p14:modId xmlns:p14="http://schemas.microsoft.com/office/powerpoint/2010/main" val="4269488213"/>
              </p:ext>
            </p:extLst>
          </p:nvPr>
        </p:nvGraphicFramePr>
        <p:xfrm>
          <a:off x="19309698" y="11804992"/>
          <a:ext cx="10324512" cy="6063058"/>
        </p:xfrm>
        <a:graphic>
          <a:graphicData uri="http://schemas.openxmlformats.org/drawingml/2006/chart">
            <c:chart xmlns:c="http://schemas.openxmlformats.org/drawingml/2006/chart" xmlns:r="http://schemas.openxmlformats.org/officeDocument/2006/relationships" r:id="rId18"/>
          </a:graphicData>
        </a:graphic>
      </p:graphicFrame>
    </p:spTree>
    <p:extLst>
      <p:ext uri="{BB962C8B-B14F-4D97-AF65-F5344CB8AC3E}">
        <p14:creationId xmlns:p14="http://schemas.microsoft.com/office/powerpoint/2010/main" val="7733223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22114F23AC6F149B2459426C1C7FE50" ma:contentTypeVersion="18" ma:contentTypeDescription="Umožňuje vytvoriť nový dokument." ma:contentTypeScope="" ma:versionID="e21ceba9afbeb7d9f76512b2a5f193a0">
  <xsd:schema xmlns:xsd="http://www.w3.org/2001/XMLSchema" xmlns:xs="http://www.w3.org/2001/XMLSchema" xmlns:p="http://schemas.microsoft.com/office/2006/metadata/properties" xmlns:ns2="82004b42-5658-4a9a-82e6-3d0a413ed0f4" xmlns:ns3="3f7166e6-3b63-4467-8bf7-478c0ef8d261" targetNamespace="http://schemas.microsoft.com/office/2006/metadata/properties" ma:root="true" ma:fieldsID="0512fb55bd67bc344d39b2684fe90595" ns2:_="" ns3:_="">
    <xsd:import namespace="82004b42-5658-4a9a-82e6-3d0a413ed0f4"/>
    <xsd:import namespace="3f7166e6-3b63-4467-8bf7-478c0ef8d26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004b42-5658-4a9a-82e6-3d0a413ed0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Značky obrázka" ma:readOnly="false" ma:fieldId="{5cf76f15-5ced-4ddc-b409-7134ff3c332f}" ma:taxonomyMulti="true" ma:sspId="6c0d90c6-5e6a-448a-8a76-ecfc1ec5e2d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f7166e6-3b63-4467-8bf7-478c0ef8d261" elementFormDefault="qualified">
    <xsd:import namespace="http://schemas.microsoft.com/office/2006/documentManagement/types"/>
    <xsd:import namespace="http://schemas.microsoft.com/office/infopath/2007/PartnerControls"/>
    <xsd:element name="SharedWithUsers" ma:index="17" nillable="true" ma:displayName="Zdieľa sa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Zdieľané s podrobnosťami" ma:internalName="SharedWithDetails" ma:readOnly="true">
      <xsd:simpleType>
        <xsd:restriction base="dms:Note">
          <xsd:maxLength value="255"/>
        </xsd:restriction>
      </xsd:simpleType>
    </xsd:element>
    <xsd:element name="TaxCatchAll" ma:index="23" nillable="true" ma:displayName="Taxonomy Catch All Column" ma:hidden="true" ma:list="{55e6c0fe-8c49-4291-8748-e0b67c069217}" ma:internalName="TaxCatchAll" ma:showField="CatchAllData" ma:web="3f7166e6-3b63-4467-8bf7-478c0ef8d26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f7166e6-3b63-4467-8bf7-478c0ef8d261" xsi:nil="true"/>
    <lcf76f155ced4ddcb4097134ff3c332f xmlns="82004b42-5658-4a9a-82e6-3d0a413ed0f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633EFDC-49B0-4163-97A9-131CA504F8E2}">
  <ds:schemaRefs>
    <ds:schemaRef ds:uri="3f7166e6-3b63-4467-8bf7-478c0ef8d261"/>
    <ds:schemaRef ds:uri="82004b42-5658-4a9a-82e6-3d0a413ed0f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3B12972-DCAD-4AE0-BE88-DAB85C384146}">
  <ds:schemaRefs>
    <ds:schemaRef ds:uri="http://schemas.microsoft.com/sharepoint/v3/contenttype/forms"/>
  </ds:schemaRefs>
</ds:datastoreItem>
</file>

<file path=customXml/itemProps3.xml><?xml version="1.0" encoding="utf-8"?>
<ds:datastoreItem xmlns:ds="http://schemas.openxmlformats.org/officeDocument/2006/customXml" ds:itemID="{2F17000D-8420-447D-B43E-A0A3A661D9A6}">
  <ds:schemaRefs>
    <ds:schemaRef ds:uri="3f7166e6-3b63-4467-8bf7-478c0ef8d261"/>
    <ds:schemaRef ds:uri="82004b42-5658-4a9a-82e6-3d0a413ed0f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Slides>
  <Notes>0</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Christina Georgouli</dc:creator>
  <cp:revision>1</cp:revision>
  <dcterms:created xsi:type="dcterms:W3CDTF">2025-04-10T13:05:57Z</dcterms:created>
  <dcterms:modified xsi:type="dcterms:W3CDTF">2025-04-11T14:14:27Z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0x010100822114F23AC6F149B2459426C1C7FE50</vt:lpwstr>
  </property>
  <property fmtid="{D5CDD505-2E9C-101B-9397-08002B2CF9AE}" pid="3" name="MediaServiceImageTags">
    <vt:lpwstr/>
  </property>
</Properties>
</file>