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500" y="-3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28. 3. 2025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a Digital Twin Controlled by PLC in a Simulation Environment</a:t>
            </a:r>
            <a:endParaRPr lang="sk-SK" sz="9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Jozef </a:t>
            </a:r>
            <a:r>
              <a:rPr lang="sk-SK" sz="4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Hrbček</a:t>
            </a:r>
            <a:r>
              <a:rPr lang="sk-SK" sz="4500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Juraj </a:t>
            </a:r>
            <a:r>
              <a:rPr lang="sk-SK" sz="4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Ždánsky</a:t>
            </a:r>
            <a:r>
              <a:rPr lang="sk-SK" sz="4500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Dávid </a:t>
            </a:r>
            <a:r>
              <a:rPr lang="sk-SK" sz="4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Macko</a:t>
            </a:r>
            <a:r>
              <a:rPr lang="sk-SK" sz="4500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Emília </a:t>
            </a:r>
            <a:r>
              <a:rPr lang="sk-SK" sz="4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Bubeníková</a:t>
            </a:r>
            <a:r>
              <a:rPr lang="sk-SK" sz="4500" baseline="30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endParaRPr lang="sk-SK" sz="45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</a:t>
            </a:r>
            <a:r>
              <a:rPr lang="en-US" sz="36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Žilina</a:t>
            </a:r>
            <a:r>
              <a:rPr lang="en-US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Žilina</a:t>
            </a:r>
            <a:r>
              <a:rPr lang="en-US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Slovakia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757053"/>
              </p:ext>
            </p:extLst>
          </p:nvPr>
        </p:nvGraphicFramePr>
        <p:xfrm>
          <a:off x="1318073" y="7710158"/>
          <a:ext cx="29764038" cy="4858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838484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10004208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en-US" sz="4500" cap="small" baseline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pPr algn="just"/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 Twins 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an emerging trend in industry and transportation, enabling real-time simulation, process optimization, and data-driven decision-making. In the transportation sector, they play a crucial role in improving </a:t>
                      </a:r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efficiency, sustainability, and operational reliability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en-US" sz="3500" noProof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Traditional transport modeling lacks the flexibility and accuracy needed to handle dynamic transportation networks effectively. The main challenge is integrating real-time data, optimizing traffic or</a:t>
                      </a:r>
                      <a:r>
                        <a:rPr lang="en-US" sz="3500" baseline="0" noProof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producing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flow, and ensuring seamless coordination between physical and digital infrastructure. </a:t>
                      </a:r>
                      <a:endParaRPr lang="en-US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research aims to develop a Digital Twin for industrial transportation systems that provides more accurate simulations and real-time transportation optimization. The expected impact includes improved traffic flow prediction, increased operational efficiency, reduced congestion, and better-informed decision-making.</a:t>
                      </a:r>
                      <a:endParaRPr lang="en-US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574754"/>
              </p:ext>
            </p:extLst>
          </p:nvPr>
        </p:nvGraphicFramePr>
        <p:xfrm>
          <a:off x="1317621" y="12662926"/>
          <a:ext cx="29764038" cy="6195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64374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 smtClean="0">
                          <a:latin typeface="Arial"/>
                          <a:cs typeface="Arial"/>
                        </a:rPr>
                        <a:t>materials,  methods &amp; implementation</a:t>
                      </a:r>
                      <a:endParaRPr lang="en-US" sz="4500" cap="small" baseline="0" noProof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4580101">
                <a:tc>
                  <a:txBody>
                    <a:bodyPr/>
                    <a:lstStyle/>
                    <a:p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This research utilizes a combination of advanced methodologies, including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Data Collection &amp; Integration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Real-time data is gathered from the digital</a:t>
                      </a:r>
                      <a:r>
                        <a:rPr lang="en-US" sz="3500" baseline="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twin of the box sorting system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Simulation &amp; Modeling: 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Digital Twin is built using the </a:t>
                      </a:r>
                      <a:r>
                        <a:rPr lang="en-US" sz="3500" noProof="0" dirty="0" err="1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RobotStudio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software, connected to a PLC environment via OPC UA to ensure an accurate representation of transport processes. The control system is simulated in </a:t>
                      </a:r>
                      <a:r>
                        <a:rPr lang="en-US" sz="3500" noProof="0" dirty="0" err="1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AutomationStudio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Development of a Digital Twin: 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 digital twin developed in simulation software can also assist in algorithm development for robotic movement,</a:t>
                      </a:r>
                      <a:r>
                        <a:rPr lang="en-US" sz="3500" baseline="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etc.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kern="1200" noProof="0" dirty="0" smtClean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System Architecture &amp; Implementation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The IRB4600 robot autonomously sorts blue and red boxes onto designated conveyor belts, while a local or remote visualization system facilitates control by displaying conveyor status, sensor data, and real-time robot operations.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3500" b="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implementation 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phase involves rigorous validation through pilot testing in a controlled environment before large-scale deployment.</a:t>
                      </a:r>
                    </a:p>
                    <a:p>
                      <a:endParaRPr lang="en-US" noProof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639941"/>
              </p:ext>
            </p:extLst>
          </p:nvPr>
        </p:nvGraphicFramePr>
        <p:xfrm>
          <a:off x="1347570" y="18107401"/>
          <a:ext cx="29764038" cy="13565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759187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 smtClean="0">
                          <a:latin typeface="Arial"/>
                          <a:cs typeface="Arial"/>
                        </a:rPr>
                        <a:t>results</a:t>
                      </a:r>
                      <a:endParaRPr lang="en-US" sz="4500" cap="small" baseline="0" noProof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762254">
                <a:tc>
                  <a:txBody>
                    <a:bodyPr/>
                    <a:lstStyle/>
                    <a:p>
                      <a:pPr algn="just"/>
                      <a:r>
                        <a:rPr lang="en-US" sz="35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Academic Contributions: </a:t>
                      </a:r>
                      <a:r>
                        <a:rPr lang="en-US" sz="35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Digital connectivity enhances efficiency, drives innovation, reduces costs, eliminates manual labor, and increases workforce flexibility by enabling 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smarter systems, real-time data exchange, and seamless automation.</a:t>
                      </a:r>
                    </a:p>
                    <a:p>
                      <a:pPr algn="just"/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Innovative Aspects: 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integration of OPC UA for seamless communication between the simulation model and PLCs ensures high accuracy in system behavior replication. The decision-making algorithms enhance adaptability in dynamic traffic scenarios.</a:t>
                      </a:r>
                    </a:p>
                    <a:p>
                      <a:pPr algn="just"/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Practical Applications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The developed Digital Twin can be enhanced to support multiple real-world applications, including: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Smart Traffic Management: 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Real-time optimization of traffic lights and road usage.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Public Transport Optimization:</a:t>
                      </a:r>
                      <a:r>
                        <a:rPr lang="en-US" sz="3500" noProof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Improved scheduling and fleet management for buses </a:t>
                      </a:r>
                      <a:r>
                        <a:rPr lang="en-US" sz="35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and trains.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Incident Response:</a:t>
                      </a:r>
                      <a:r>
                        <a:rPr lang="en-US" sz="35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By integrating digital twin technology with industrial controllers, potential failures can be detected early, allowing for predictive maintenance and minimizing downtime..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Logistics &amp; Supply Chain Efficiency: </a:t>
                      </a:r>
                      <a:r>
                        <a:rPr lang="en-US" sz="35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Enhanced coordination in warehousing and transportation hubs.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762254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254341"/>
              </p:ext>
            </p:extLst>
          </p:nvPr>
        </p:nvGraphicFramePr>
        <p:xfrm>
          <a:off x="1317621" y="30656567"/>
          <a:ext cx="29764038" cy="9783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88541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 &amp; implementation path</a:t>
                      </a:r>
                      <a:endParaRPr lang="en-US" sz="4500" cap="small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8694970">
                <a:tc>
                  <a:txBody>
                    <a:bodyPr/>
                    <a:lstStyle/>
                    <a:p>
                      <a:pPr algn="just"/>
                      <a:r>
                        <a:rPr lang="en-US" sz="3500" b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research confirms that Digital Twins (DT) is a key enabler for modern transportation</a:t>
                      </a:r>
                      <a:r>
                        <a:rPr lang="en-US" sz="3500" b="1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systems</a:t>
                      </a:r>
                      <a:r>
                        <a:rPr lang="en-US" sz="3500" b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DT enables virtual testing of control algorithms before real-world implementation. </a:t>
                      </a:r>
                      <a:r>
                        <a:rPr lang="en-US" sz="35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successful implementation of this concept requires: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Public-Private Collaboration: </a:t>
                      </a:r>
                      <a:r>
                        <a:rPr lang="en-US" sz="3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Effective cooperation between municipalities, transport operators, and technology providers is essential for the successful implementation of smart transportation solutions.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Investment in Data Infrastructure</a:t>
                      </a:r>
                      <a:r>
                        <a:rPr lang="en-US" sz="35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Ensuring real-time connectivity through industrial communication supporting </a:t>
                      </a:r>
                      <a:r>
                        <a:rPr lang="en-US" sz="3500" noProof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IoT</a:t>
                      </a:r>
                      <a:r>
                        <a:rPr lang="en-US" sz="35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cloud-based data platforms is crucial for Digital </a:t>
                      </a:r>
                      <a:r>
                        <a:rPr lang="en-US" sz="35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Twins' effective implementation.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Scalability &amp; Adaptability: </a:t>
                      </a:r>
                      <a:r>
                        <a:rPr lang="en-US" sz="35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model should be adaptable to various environments and transportation scenarios, ensuring seamless integration with different industrial systems, accommodating evolving logistics demands, and supporting future technological advancements.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 research </a:t>
                      </a:r>
                      <a:r>
                        <a:rPr lang="en-US" sz="350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focus on expanding the Digital Twin framework to include environmental impact predictions, support for autonomous transportation systems, and </a:t>
                      </a:r>
                      <a:r>
                        <a:rPr lang="en-US" sz="3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integration with smart energy systems. Reliable data exchange requires robust network architecture.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35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study successfully implemented a Digital Twin of a conveyor system integrated with a PLC</a:t>
                      </a:r>
                      <a:r>
                        <a:rPr lang="en-US" sz="3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demonstrating real-time control through OPC UA communication. The results indicate that Digital Twins provide a robust environment for testing and optimizing control strategies before deployment in real-world scenarios. Additionally, the use of </a:t>
                      </a:r>
                      <a:r>
                        <a:rPr lang="en-US" sz="35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RobotStudio</a:t>
                      </a:r>
                      <a:r>
                        <a:rPr lang="en-US" sz="3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simulation has proven to be an effective approach in validating industrial automation processes, ensuring improved system performance and reliability. The </a:t>
                      </a:r>
                      <a:r>
                        <a:rPr lang="en-US" sz="35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 also emphasizes the importance of selecting appropriate communication protocols to integrate digital twin models and industrial controllers seamlessly, ensuring interoperability, scalability, and secure data exchange across various automation platforms.</a:t>
                      </a:r>
                      <a:endParaRPr lang="en-US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563942"/>
              </p:ext>
            </p:extLst>
          </p:nvPr>
        </p:nvGraphicFramePr>
        <p:xfrm>
          <a:off x="1317621" y="40631862"/>
          <a:ext cx="29764038" cy="1956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408586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</a:t>
                      </a:r>
                      <a:endParaRPr lang="en-US" sz="4500" cap="small" baseline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117967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 kern="1200" noProof="1" smtClean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This work has been supported by the project APVV SK-IL-RD-23-0002: Advanced Localization Sensors and Techniques for Autonomous vehicles and Robots</a:t>
                      </a:r>
                      <a:endParaRPr lang="en-US" sz="35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13" name="Obrázok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605" y="24401000"/>
            <a:ext cx="14058035" cy="5947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ázok 1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302" y="24431783"/>
            <a:ext cx="13023862" cy="59457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779</Words>
  <Application>Microsoft Office PowerPoint</Application>
  <PresentationFormat>Vlastná</PresentationFormat>
  <Paragraphs>33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Motív Office</vt:lpstr>
      <vt:lpstr>Development of a Digital Twin Controlled by PLC in a Simulation Environment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a Digital Twin Controlled by PLC in a Simulation Environment</dc:title>
  <dc:creator>Katarína Poláčková</dc:creator>
  <cp:lastModifiedBy>Hrbcek</cp:lastModifiedBy>
  <cp:revision>18</cp:revision>
  <dcterms:created xsi:type="dcterms:W3CDTF">2024-08-16T05:44:32Z</dcterms:created>
  <dcterms:modified xsi:type="dcterms:W3CDTF">2025-03-28T09:49:31Z</dcterms:modified>
</cp:coreProperties>
</file>