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729"/>
  </p:normalViewPr>
  <p:slideViewPr>
    <p:cSldViewPr snapToGrid="0">
      <p:cViewPr>
        <p:scale>
          <a:sx n="25" d="100"/>
          <a:sy n="25" d="100"/>
        </p:scale>
        <p:origin x="2312" y="-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4.4.2025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163" y="3650923"/>
            <a:ext cx="29618962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Adoption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Battery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Electric </a:t>
            </a:r>
            <a:r>
              <a:rPr lang="sk-SK" sz="900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Vehicles</a:t>
            </a:r>
            <a: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Slovakia</a:t>
            </a:r>
            <a:br>
              <a:rPr lang="sk-SK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90163" y="5298043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Viktória Cvacho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Radovan Madleňák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593064"/>
            <a:ext cx="29764040" cy="98591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1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sk-SK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Žilina, </a:t>
            </a:r>
            <a:r>
              <a:rPr lang="sk-SK" sz="3600" b="0" i="1" u="none" strike="noStrike" dirty="0">
                <a:solidFill>
                  <a:srgbClr val="002060"/>
                </a:solidFill>
                <a:effectLst/>
              </a:rPr>
              <a:t>Univerzitná 8215/1, 010 26 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Žilina, Slovakia</a:t>
            </a: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390746"/>
              </p:ext>
            </p:extLst>
          </p:nvPr>
        </p:nvGraphicFramePr>
        <p:xfrm>
          <a:off x="1347570" y="7769152"/>
          <a:ext cx="29764038" cy="5924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essential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achieving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Union’s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2050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carbon-neutral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Europe’s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automotive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approximately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7% of GDP,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fossil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2035,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substantial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development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regulatory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particular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relevance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Slovak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Republic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BEV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Slovakia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remains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inadequate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awareness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automotive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policymakers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organisations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essential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successful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identifies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battery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BEVs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in Slovakia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anticipated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accelerate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uptake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sustainable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transport,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thereby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sustainability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competitiveness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082180"/>
              </p:ext>
            </p:extLst>
          </p:nvPr>
        </p:nvGraphicFramePr>
        <p:xfrm>
          <a:off x="1390165" y="13448150"/>
          <a:ext cx="29764038" cy="5364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0601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</a:t>
                      </a:r>
                      <a:r>
                        <a:rPr lang="sk-SK" sz="4500" cap="small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838677">
                <a:tc>
                  <a:txBody>
                    <a:bodyPr/>
                    <a:lstStyle/>
                    <a:p>
                      <a:pPr algn="just"/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mixed-methods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approach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combining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insights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utilises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secondary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Eurostat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Automobile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Association (ACEA),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Slovak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Association (SEVA),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Driver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Survey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(2024)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state of BEV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availability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demographic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Qualitative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insights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grounded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theoretical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frameworks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Theory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Planned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Behaviour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(TPB)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Acceptance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Model (TAM),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offering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comprehensive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understanding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attitudes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perceived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behavioural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subjective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perceived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usefulness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influencing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integration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allows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in-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depth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exploration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psychological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Slovak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algn="just"/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866629"/>
              </p:ext>
            </p:extLst>
          </p:nvPr>
        </p:nvGraphicFramePr>
        <p:xfrm>
          <a:off x="1347570" y="18576252"/>
          <a:ext cx="29764038" cy="12415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90647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results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pPr algn="just"/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essential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achieving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EU’s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carbon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neutrality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2050,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CO₂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removal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efforts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legally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binding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Climate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Law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(2021) has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intensified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40% to 55% by 2030,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comprehensive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Fit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55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package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trading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transport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regulations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Transportation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responsible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25% of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EU’s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greenhouse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underscores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urgency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Slovakia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12th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European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countries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BEV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affected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BEV-to-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a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relatively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fleet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Despite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Slovakia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scoring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BEV-to-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-point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ratios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(22.5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25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poorly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fleet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penetration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(4.17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25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).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Although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Slovakia's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have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grown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significantly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now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2,158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trails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behind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more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developed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Austria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emphasizing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further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incentives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improvements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762254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835438"/>
              </p:ext>
            </p:extLst>
          </p:nvPr>
        </p:nvGraphicFramePr>
        <p:xfrm>
          <a:off x="1317621" y="31679722"/>
          <a:ext cx="29764038" cy="7580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93270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implementation</a:t>
                      </a:r>
                      <a:r>
                        <a:rPr lang="sk-SK" sz="4500" cap="small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4500" cap="small" baseline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</a:t>
                      </a:r>
                      <a:endParaRPr lang="sk-SK" sz="4500" cap="small" baseline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647902">
                <a:tc>
                  <a:txBody>
                    <a:bodyPr/>
                    <a:lstStyle/>
                    <a:p>
                      <a:pPr algn="just"/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concludes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major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barriers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BEV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Slovakia are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insufficient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awareness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platforms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knowledge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adaptive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encourage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establishment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community-based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exposure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employer-supported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affordability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Further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marketing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aimed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at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especially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younger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enthusiasts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stimulate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acceptance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BEVs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Strengthening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collaboration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between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institutions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automotive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companies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private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stakeholders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could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also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foster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ecosystem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growth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include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-country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benchmark Slovakia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against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practices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longitudinal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track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behavioural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over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psychological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emotional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through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experimental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qualitative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methodologies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-term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behaviour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dynamics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valuable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insights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further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refinement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electromobility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957034"/>
              </p:ext>
            </p:extLst>
          </p:nvPr>
        </p:nvGraphicFramePr>
        <p:xfrm>
          <a:off x="1347570" y="38862000"/>
          <a:ext cx="29764038" cy="318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115966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2071958">
                <a:tc>
                  <a:txBody>
                    <a:bodyPr/>
                    <a:lstStyle/>
                    <a:p>
                      <a:pPr algn="l"/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part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"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Behaviour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Neuroscience in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,"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supported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Grant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Žilina (Project ID: 20450).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graphicFrame>
        <p:nvGraphicFramePr>
          <p:cNvPr id="8" name="Tabuľka 7">
            <a:extLst>
              <a:ext uri="{FF2B5EF4-FFF2-40B4-BE49-F238E27FC236}">
                <a16:creationId xmlns:a16="http://schemas.microsoft.com/office/drawing/2014/main" id="{F80A7AEB-DDB4-4FE4-B636-CB6ED43AC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8836282"/>
              </p:ext>
            </p:extLst>
          </p:nvPr>
        </p:nvGraphicFramePr>
        <p:xfrm>
          <a:off x="1347570" y="24102277"/>
          <a:ext cx="29704146" cy="757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593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14629278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14865275">
                  <a:extLst>
                    <a:ext uri="{9D8B030D-6E8A-4147-A177-3AD203B41FA5}">
                      <a16:colId xmlns:a16="http://schemas.microsoft.com/office/drawing/2014/main" val="2096471183"/>
                    </a:ext>
                  </a:extLst>
                </a:gridCol>
              </a:tblGrid>
              <a:tr h="7185081">
                <a:tc>
                  <a:txBody>
                    <a:bodyPr/>
                    <a:lstStyle/>
                    <a:p>
                      <a:pPr algn="ctr"/>
                      <a:endParaRPr lang="en-GB" sz="3500" b="0" kern="1200" spc="50" baseline="0" noProof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Demographic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BEV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</a:t>
                      </a:r>
                      <a:endParaRPr lang="sk-SK" sz="36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sk-SK" sz="3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BEV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education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income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Most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(78%),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35–55,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university-educated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(61%),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earn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over 2,000 €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Families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enthusiasts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awareness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campaigns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could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enhance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accessibility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adoption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just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1" kern="1200" noProof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Factors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Influencing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Slovak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Preferences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</a:t>
                      </a:r>
                      <a:r>
                        <a:rPr lang="sk-SK" sz="36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6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BEVs</a:t>
                      </a:r>
                      <a:r>
                        <a:rPr lang="sk-SK" sz="36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/>
                      <a:endParaRPr lang="sk-SK" sz="3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Affordability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incentives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preferred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below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20,000 €,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EU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BEV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exceeds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40,000 €.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minimum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500-600 km.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infrastructure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often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lacks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sufficient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charging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 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Operating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(40-60%)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combustion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CO₂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emissions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attract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environmentally-conscious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indent="-457200" algn="just">
                        <a:buFont typeface="Arial" panose="020B0604020202020204" pitchFamily="34" charset="0"/>
                        <a:buChar char="•"/>
                      </a:pP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Technological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innovation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Advanced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appeal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strongly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tech-savvy</a:t>
                      </a:r>
                      <a:r>
                        <a:rPr lang="sk-SK" sz="35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b="0" i="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consumers</a:t>
                      </a:r>
                      <a:endParaRPr lang="sk-SK" sz="35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just" defTabSz="3239902" rtl="0" eaLnBrk="1" latinLnBrk="0" hangingPunct="1">
                        <a:buFontTx/>
                        <a:buNone/>
                      </a:pPr>
                      <a:endParaRPr lang="en-GB" sz="3500" b="0" kern="1200" spc="50" baseline="0" noProof="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10" name="Obrázok 9" descr="Obrázok, na ktorom je snímka obrazovky, kruh&#10;&#10;Obsah vygenerovaný umelou inteligenciou môže byť nesprávny.">
            <a:extLst>
              <a:ext uri="{FF2B5EF4-FFF2-40B4-BE49-F238E27FC236}">
                <a16:creationId xmlns:a16="http://schemas.microsoft.com/office/drawing/2014/main" id="{18AFBD73-C743-72CD-1DC2-0F6507B0A7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85" b="34134"/>
          <a:stretch/>
        </p:blipFill>
        <p:spPr>
          <a:xfrm>
            <a:off x="205965" y="27956133"/>
            <a:ext cx="17042632" cy="234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</TotalTime>
  <Words>922</Words>
  <Application>Microsoft Macintosh PowerPoint</Application>
  <PresentationFormat>Vlastná</PresentationFormat>
  <Paragraphs>27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Consumer Behaviour and Infrastructure Challenges  in the Adoption of Battery Electric Vehicles in Slovakia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Viktória Cvacho</cp:lastModifiedBy>
  <cp:revision>4</cp:revision>
  <dcterms:created xsi:type="dcterms:W3CDTF">2024-08-16T05:44:32Z</dcterms:created>
  <dcterms:modified xsi:type="dcterms:W3CDTF">2025-04-04T07:05:42Z</dcterms:modified>
</cp:coreProperties>
</file>